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6"/>
  </p:notesMasterIdLst>
  <p:sldIdLst>
    <p:sldId id="256" r:id="rId2"/>
    <p:sldId id="259" r:id="rId3"/>
    <p:sldId id="264" r:id="rId4"/>
    <p:sldId id="260" r:id="rId5"/>
    <p:sldId id="315" r:id="rId6"/>
    <p:sldId id="314" r:id="rId7"/>
    <p:sldId id="316" r:id="rId8"/>
    <p:sldId id="317" r:id="rId9"/>
    <p:sldId id="262" r:id="rId10"/>
    <p:sldId id="319" r:id="rId11"/>
    <p:sldId id="318" r:id="rId12"/>
    <p:sldId id="339" r:id="rId13"/>
    <p:sldId id="340" r:id="rId14"/>
    <p:sldId id="329" r:id="rId15"/>
    <p:sldId id="330" r:id="rId16"/>
    <p:sldId id="326" r:id="rId17"/>
    <p:sldId id="328" r:id="rId18"/>
    <p:sldId id="333" r:id="rId19"/>
    <p:sldId id="338" r:id="rId20"/>
    <p:sldId id="334" r:id="rId21"/>
    <p:sldId id="341" r:id="rId22"/>
    <p:sldId id="335" r:id="rId23"/>
    <p:sldId id="336" r:id="rId24"/>
    <p:sldId id="325" r:id="rId25"/>
    <p:sldId id="321" r:id="rId26"/>
    <p:sldId id="342" r:id="rId27"/>
    <p:sldId id="322" r:id="rId28"/>
    <p:sldId id="323" r:id="rId29"/>
    <p:sldId id="331" r:id="rId30"/>
    <p:sldId id="332" r:id="rId31"/>
    <p:sldId id="337" r:id="rId32"/>
    <p:sldId id="343" r:id="rId33"/>
    <p:sldId id="344" r:id="rId34"/>
    <p:sldId id="345" r:id="rId35"/>
  </p:sldIdLst>
  <p:sldSz cx="9144000" cy="5143500" type="screen16x9"/>
  <p:notesSz cx="6858000" cy="9144000"/>
  <p:embeddedFontLst>
    <p:embeddedFont>
      <p:font typeface="Batang" panose="020B0503020000020004" pitchFamily="18" charset="-127"/>
      <p:regular r:id="rId37"/>
    </p:embeddedFont>
    <p:embeddedFont>
      <p:font typeface="Abadi" panose="020B0604020202020204" pitchFamily="34" charset="0"/>
      <p:regular r:id="rId38"/>
    </p:embeddedFont>
    <p:embeddedFont>
      <p:font typeface="Cambria Math" panose="02040503050406030204" pitchFamily="18" charset="0"/>
      <p:regular r:id="rId39"/>
    </p:embeddedFont>
    <p:embeddedFont>
      <p:font typeface="Denk One" panose="02010600030101010101" charset="0"/>
      <p:regular r:id="rId40"/>
    </p:embeddedFont>
    <p:embeddedFont>
      <p:font typeface="Fira Sans Extra Condensed" panose="020B0604020202020204" pitchFamily="34" charset="0"/>
      <p:regular r:id="rId41"/>
      <p:bold r:id="rId42"/>
      <p:italic r:id="rId43"/>
      <p:boldItalic r:id="rId44"/>
    </p:embeddedFont>
    <p:embeddedFont>
      <p:font typeface="Poppins" panose="020B0502040204020203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9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449331-8AEA-415A-8948-4DD84AA653EC}">
  <a:tblStyle styleId="{74449331-8AEA-415A-8948-4DD84AA653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52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cf542d4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cf542d4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g7a2bc4d681_0_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7" name="Google Shape;4167;g7a2bc4d681_0_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9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g7a2bc4d681_0_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7" name="Google Shape;4167;g7a2bc4d681_0_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944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g7a2bc4d681_0_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7" name="Google Shape;4167;g7a2bc4d681_0_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330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g7a2bc4d681_0_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7" name="Google Shape;4167;g7a2bc4d681_0_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845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g7a2bc4d681_0_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7" name="Google Shape;4167;g7a2bc4d681_0_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159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772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7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g7a2bc4d681_0_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7" name="Google Shape;4167;g7a2bc4d681_0_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95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d08ce91f6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d08ce91f6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d08ce91f6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d08ce91f6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67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cc6c8c11d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cc6c8c11d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gd08ce91f6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2" name="Google Shape;3242;gd08ce91f6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7a2bc4d681_0_7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2" name="Google Shape;3422;g7a2bc4d681_0_7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706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418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7a2bc4d681_0_7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2" name="Google Shape;3422;g7a2bc4d681_0_7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7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7a2bc4d681_0_7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2" name="Google Shape;3422;g7a2bc4d681_0_7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535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33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6" name="Google Shape;3026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52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68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722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g7a2bc4d68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0" name="Google Shape;3170;g7a2bc4d68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350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-8907462" flipH="1">
            <a:off x="8128607" y="-319262"/>
            <a:ext cx="1310949" cy="2857915"/>
            <a:chOff x="3345650" y="2840950"/>
            <a:chExt cx="370900" cy="808575"/>
          </a:xfrm>
        </p:grpSpPr>
        <p:sp>
          <p:nvSpPr>
            <p:cNvPr id="11" name="Google Shape;11;p2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 rot="839692" flipH="1">
            <a:off x="5265557" y="-447409"/>
            <a:ext cx="4025481" cy="2070782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2"/>
          <p:cNvGrpSpPr/>
          <p:nvPr/>
        </p:nvGrpSpPr>
        <p:grpSpPr>
          <a:xfrm rot="839715" flipH="1">
            <a:off x="6453828" y="-898953"/>
            <a:ext cx="4195387" cy="3621616"/>
            <a:chOff x="2695275" y="1049450"/>
            <a:chExt cx="1439175" cy="1242350"/>
          </a:xfrm>
        </p:grpSpPr>
        <p:sp>
          <p:nvSpPr>
            <p:cNvPr id="61" name="Google Shape;61;p2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rgbClr val="4F4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 rot="-1799746">
            <a:off x="-851544" y="3182839"/>
            <a:ext cx="2739071" cy="3675601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1101000" y="3731375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 rot="3866213">
            <a:off x="119293" y="-295011"/>
            <a:ext cx="1148962" cy="2301773"/>
            <a:chOff x="3238525" y="2739250"/>
            <a:chExt cx="1148975" cy="2301800"/>
          </a:xfrm>
        </p:grpSpPr>
        <p:sp>
          <p:nvSpPr>
            <p:cNvPr id="68" name="Google Shape;68;p2"/>
            <p:cNvSpPr/>
            <p:nvPr/>
          </p:nvSpPr>
          <p:spPr>
            <a:xfrm>
              <a:off x="3865425" y="4776100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52050" y="4694000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24175" y="4454525"/>
              <a:ext cx="38850" cy="56750"/>
            </a:xfrm>
            <a:custGeom>
              <a:avLst/>
              <a:gdLst/>
              <a:ahLst/>
              <a:cxnLst/>
              <a:rect l="l" t="t" r="r" b="b"/>
              <a:pathLst>
                <a:path w="1554" h="2270" extrusionOk="0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021375" y="4250725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06325" y="4168625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046400" y="4152075"/>
              <a:ext cx="63400" cy="32550"/>
            </a:xfrm>
            <a:custGeom>
              <a:avLst/>
              <a:gdLst/>
              <a:ahLst/>
              <a:cxnLst/>
              <a:rect l="l" t="t" r="r" b="b"/>
              <a:pathLst>
                <a:path w="2536" h="1302" extrusionOk="0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540200" y="4546800"/>
              <a:ext cx="45350" cy="48875"/>
            </a:xfrm>
            <a:custGeom>
              <a:avLst/>
              <a:gdLst/>
              <a:ahLst/>
              <a:cxnLst/>
              <a:rect l="l" t="t" r="r" b="b"/>
              <a:pathLst>
                <a:path w="1814" h="1955" extrusionOk="0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465150" y="4536350"/>
              <a:ext cx="64225" cy="30600"/>
            </a:xfrm>
            <a:custGeom>
              <a:avLst/>
              <a:gdLst/>
              <a:ahLst/>
              <a:cxnLst/>
              <a:rect l="l" t="t" r="r" b="b"/>
              <a:pathLst>
                <a:path w="2569" h="1224" extrusionOk="0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90100" y="4280575"/>
              <a:ext cx="63400" cy="31150"/>
            </a:xfrm>
            <a:custGeom>
              <a:avLst/>
              <a:gdLst/>
              <a:ahLst/>
              <a:cxnLst/>
              <a:rect l="l" t="t" r="r" b="b"/>
              <a:pathLst>
                <a:path w="2536" h="1246" extrusionOk="0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44450" y="4762350"/>
              <a:ext cx="34200" cy="61575"/>
            </a:xfrm>
            <a:custGeom>
              <a:avLst/>
              <a:gdLst/>
              <a:ahLst/>
              <a:cxnLst/>
              <a:rect l="l" t="t" r="r" b="b"/>
              <a:pathLst>
                <a:path w="1368" h="2463" extrusionOk="0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61125" y="4796575"/>
              <a:ext cx="35050" cy="59250"/>
            </a:xfrm>
            <a:custGeom>
              <a:avLst/>
              <a:gdLst/>
              <a:ahLst/>
              <a:cxnLst/>
              <a:rect l="l" t="t" r="r" b="b"/>
              <a:pathLst>
                <a:path w="1402" h="2370" extrusionOk="0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69600" y="4152075"/>
              <a:ext cx="63400" cy="32725"/>
            </a:xfrm>
            <a:custGeom>
              <a:avLst/>
              <a:gdLst/>
              <a:ahLst/>
              <a:cxnLst/>
              <a:rect l="l" t="t" r="r" b="b"/>
              <a:pathLst>
                <a:path w="2536" h="1309" extrusionOk="0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2900" y="4564275"/>
              <a:ext cx="63400" cy="33150"/>
            </a:xfrm>
            <a:custGeom>
              <a:avLst/>
              <a:gdLst/>
              <a:ahLst/>
              <a:cxnLst/>
              <a:rect l="l" t="t" r="r" b="b"/>
              <a:pathLst>
                <a:path w="2536" h="1326" extrusionOk="0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831075" y="4084000"/>
              <a:ext cx="49400" cy="44150"/>
            </a:xfrm>
            <a:custGeom>
              <a:avLst/>
              <a:gdLst/>
              <a:ahLst/>
              <a:cxnLst/>
              <a:rect l="l" t="t" r="r" b="b"/>
              <a:pathLst>
                <a:path w="1976" h="1766" extrusionOk="0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895200" y="3817100"/>
              <a:ext cx="46150" cy="50050"/>
            </a:xfrm>
            <a:custGeom>
              <a:avLst/>
              <a:gdLst/>
              <a:ahLst/>
              <a:cxnLst/>
              <a:rect l="l" t="t" r="r" b="b"/>
              <a:pathLst>
                <a:path w="1846" h="2002" extrusionOk="0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56350" y="4817825"/>
              <a:ext cx="46550" cy="50025"/>
            </a:xfrm>
            <a:custGeom>
              <a:avLst/>
              <a:gdLst/>
              <a:ahLst/>
              <a:cxnLst/>
              <a:rect l="l" t="t" r="r" b="b"/>
              <a:pathLst>
                <a:path w="1862" h="2001" extrusionOk="0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74675" y="3702100"/>
              <a:ext cx="65075" cy="30575"/>
            </a:xfrm>
            <a:custGeom>
              <a:avLst/>
              <a:gdLst/>
              <a:ahLst/>
              <a:cxnLst/>
              <a:rect l="l" t="t" r="r" b="b"/>
              <a:pathLst>
                <a:path w="2603" h="1223" extrusionOk="0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60800" y="3593075"/>
              <a:ext cx="43100" cy="52900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003875" y="3598350"/>
              <a:ext cx="63400" cy="32625"/>
            </a:xfrm>
            <a:custGeom>
              <a:avLst/>
              <a:gdLst/>
              <a:ahLst/>
              <a:cxnLst/>
              <a:rect l="l" t="t" r="r" b="b"/>
              <a:pathLst>
                <a:path w="2536" h="1305" extrusionOk="0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715325" y="4746150"/>
              <a:ext cx="50500" cy="43325"/>
            </a:xfrm>
            <a:custGeom>
              <a:avLst/>
              <a:gdLst/>
              <a:ahLst/>
              <a:cxnLst/>
              <a:rect l="l" t="t" r="r" b="b"/>
              <a:pathLst>
                <a:path w="2020" h="1733" extrusionOk="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632775" y="4646275"/>
              <a:ext cx="59225" cy="33700"/>
            </a:xfrm>
            <a:custGeom>
              <a:avLst/>
              <a:gdLst/>
              <a:ahLst/>
              <a:cxnLst/>
              <a:rect l="l" t="t" r="r" b="b"/>
              <a:pathLst>
                <a:path w="2369" h="1348" extrusionOk="0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91075" y="4400125"/>
              <a:ext cx="65900" cy="31200"/>
            </a:xfrm>
            <a:custGeom>
              <a:avLst/>
              <a:gdLst/>
              <a:ahLst/>
              <a:cxnLst/>
              <a:rect l="l" t="t" r="r" b="b"/>
              <a:pathLst>
                <a:path w="2636" h="1248" extrusionOk="0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637775" y="4178000"/>
              <a:ext cx="51200" cy="43225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589250" y="4145725"/>
              <a:ext cx="49375" cy="44100"/>
            </a:xfrm>
            <a:custGeom>
              <a:avLst/>
              <a:gdLst/>
              <a:ahLst/>
              <a:cxnLst/>
              <a:rect l="l" t="t" r="r" b="b"/>
              <a:pathLst>
                <a:path w="1975" h="1764" extrusionOk="0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32775" y="3790225"/>
              <a:ext cx="50525" cy="43225"/>
            </a:xfrm>
            <a:custGeom>
              <a:avLst/>
              <a:gdLst/>
              <a:ahLst/>
              <a:cxnLst/>
              <a:rect l="l" t="t" r="r" b="b"/>
              <a:pathLst>
                <a:path w="2021" h="1729" extrusionOk="0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728675" y="4679200"/>
              <a:ext cx="47925" cy="45825"/>
            </a:xfrm>
            <a:custGeom>
              <a:avLst/>
              <a:gdLst/>
              <a:ahLst/>
              <a:cxnLst/>
              <a:rect l="l" t="t" r="r" b="b"/>
              <a:pathLst>
                <a:path w="1917" h="1833" extrusionOk="0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648600" y="4535975"/>
              <a:ext cx="64250" cy="30050"/>
            </a:xfrm>
            <a:custGeom>
              <a:avLst/>
              <a:gdLst/>
              <a:ahLst/>
              <a:cxnLst/>
              <a:rect l="l" t="t" r="r" b="b"/>
              <a:pathLst>
                <a:path w="2570" h="1202" extrusionOk="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698650" y="4327975"/>
              <a:ext cx="55650" cy="38975"/>
            </a:xfrm>
            <a:custGeom>
              <a:avLst/>
              <a:gdLst/>
              <a:ahLst/>
              <a:cxnLst/>
              <a:rect l="l" t="t" r="r" b="b"/>
              <a:pathLst>
                <a:path w="2226" h="1559" extrusionOk="0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700325" y="404915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747025" y="3580900"/>
              <a:ext cx="64225" cy="31200"/>
            </a:xfrm>
            <a:custGeom>
              <a:avLst/>
              <a:gdLst/>
              <a:ahLst/>
              <a:cxnLst/>
              <a:rect l="l" t="t" r="r" b="b"/>
              <a:pathLst>
                <a:path w="2569" h="1248" extrusionOk="0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98725" y="333280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657700" y="3898350"/>
              <a:ext cx="51800" cy="39725"/>
            </a:xfrm>
            <a:custGeom>
              <a:avLst/>
              <a:gdLst/>
              <a:ahLst/>
              <a:cxnLst/>
              <a:rect l="l" t="t" r="r" b="b"/>
              <a:pathLst>
                <a:path w="2072" h="1589" extrusionOk="0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714800" y="3468875"/>
              <a:ext cx="52250" cy="39725"/>
            </a:xfrm>
            <a:custGeom>
              <a:avLst/>
              <a:gdLst/>
              <a:ahLst/>
              <a:cxnLst/>
              <a:rect l="l" t="t" r="r" b="b"/>
              <a:pathLst>
                <a:path w="2090" h="1589" extrusionOk="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789475" y="3143250"/>
              <a:ext cx="52625" cy="40125"/>
            </a:xfrm>
            <a:custGeom>
              <a:avLst/>
              <a:gdLst/>
              <a:ahLst/>
              <a:cxnLst/>
              <a:rect l="l" t="t" r="r" b="b"/>
              <a:pathLst>
                <a:path w="2105" h="1605" extrusionOk="0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631100" y="4037075"/>
              <a:ext cx="48250" cy="45825"/>
            </a:xfrm>
            <a:custGeom>
              <a:avLst/>
              <a:gdLst/>
              <a:ahLst/>
              <a:cxnLst/>
              <a:rect l="l" t="t" r="r" b="b"/>
              <a:pathLst>
                <a:path w="1930" h="1833" extrusionOk="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790375" y="3384525"/>
              <a:ext cx="308575" cy="1645375"/>
            </a:xfrm>
            <a:custGeom>
              <a:avLst/>
              <a:gdLst/>
              <a:ahLst/>
              <a:cxnLst/>
              <a:rect l="l" t="t" r="r" b="b"/>
              <a:pathLst>
                <a:path w="12343" h="65815" fill="none" extrusionOk="0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34350" y="3032625"/>
              <a:ext cx="353625" cy="1996450"/>
            </a:xfrm>
            <a:custGeom>
              <a:avLst/>
              <a:gdLst/>
              <a:ahLst/>
              <a:cxnLst/>
              <a:rect l="l" t="t" r="r" b="b"/>
              <a:pathLst>
                <a:path w="14145" h="79858" fill="none" extrusionOk="0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791200" y="4011650"/>
              <a:ext cx="297750" cy="1017425"/>
            </a:xfrm>
            <a:custGeom>
              <a:avLst/>
              <a:gdLst/>
              <a:ahLst/>
              <a:cxnLst/>
              <a:rect l="l" t="t" r="r" b="b"/>
              <a:pathLst>
                <a:path w="11910" h="40697" fill="none" extrusionOk="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415100" y="4094200"/>
              <a:ext cx="376125" cy="935700"/>
            </a:xfrm>
            <a:custGeom>
              <a:avLst/>
              <a:gdLst/>
              <a:ahLst/>
              <a:cxnLst/>
              <a:rect l="l" t="t" r="r" b="b"/>
              <a:pathLst>
                <a:path w="15045" h="37428" fill="none" extrusionOk="0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579400" y="3682250"/>
              <a:ext cx="211000" cy="1346825"/>
            </a:xfrm>
            <a:custGeom>
              <a:avLst/>
              <a:gdLst/>
              <a:ahLst/>
              <a:cxnLst/>
              <a:rect l="l" t="t" r="r" b="b"/>
              <a:pathLst>
                <a:path w="8440" h="53873" fill="none" extrusionOk="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757850" y="4761350"/>
              <a:ext cx="267725" cy="275225"/>
            </a:xfrm>
            <a:custGeom>
              <a:avLst/>
              <a:gdLst/>
              <a:ahLst/>
              <a:cxnLst/>
              <a:rect l="l" t="t" r="r" b="b"/>
              <a:pathLst>
                <a:path w="10709" h="11009" extrusionOk="0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792875" y="4821400"/>
              <a:ext cx="177650" cy="197650"/>
            </a:xfrm>
            <a:custGeom>
              <a:avLst/>
              <a:gdLst/>
              <a:ahLst/>
              <a:cxnLst/>
              <a:rect l="l" t="t" r="r" b="b"/>
              <a:pathLst>
                <a:path w="7106" h="7906" fill="none" extrusionOk="0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08500" y="4787200"/>
              <a:ext cx="277725" cy="253850"/>
            </a:xfrm>
            <a:custGeom>
              <a:avLst/>
              <a:gdLst/>
              <a:ahLst/>
              <a:cxnLst/>
              <a:rect l="l" t="t" r="r" b="b"/>
              <a:pathLst>
                <a:path w="11109" h="10154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562725" y="4842250"/>
              <a:ext cx="196000" cy="178475"/>
            </a:xfrm>
            <a:custGeom>
              <a:avLst/>
              <a:gdLst/>
              <a:ahLst/>
              <a:cxnLst/>
              <a:rect l="l" t="t" r="r" b="b"/>
              <a:pathLst>
                <a:path w="7840" h="7139" fill="none" extrusionOk="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480150" y="3518800"/>
              <a:ext cx="331925" cy="316475"/>
            </a:xfrm>
            <a:custGeom>
              <a:avLst/>
              <a:gdLst/>
              <a:ahLst/>
              <a:cxnLst/>
              <a:rect l="l" t="t" r="r" b="b"/>
              <a:pathLst>
                <a:path w="13277" h="12659" extrusionOk="0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65900" y="3427325"/>
              <a:ext cx="545425" cy="511425"/>
            </a:xfrm>
            <a:custGeom>
              <a:avLst/>
              <a:gdLst/>
              <a:ahLst/>
              <a:cxnLst/>
              <a:rect l="l" t="t" r="r" b="b"/>
              <a:pathLst>
                <a:path w="21817" h="20457" extrusionOk="0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586075" y="3659350"/>
              <a:ext cx="91750" cy="73275"/>
            </a:xfrm>
            <a:custGeom>
              <a:avLst/>
              <a:gdLst/>
              <a:ahLst/>
              <a:cxnLst/>
              <a:rect l="l" t="t" r="r" b="b"/>
              <a:pathLst>
                <a:path w="3670" h="2931" extrusionOk="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52150" y="3200075"/>
              <a:ext cx="302750" cy="348775"/>
            </a:xfrm>
            <a:custGeom>
              <a:avLst/>
              <a:gdLst/>
              <a:ahLst/>
              <a:cxnLst/>
              <a:rect l="l" t="t" r="r" b="b"/>
              <a:pathLst>
                <a:path w="12110" h="13951" extrusionOk="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16700" y="3983950"/>
              <a:ext cx="207675" cy="209300"/>
            </a:xfrm>
            <a:custGeom>
              <a:avLst/>
              <a:gdLst/>
              <a:ahLst/>
              <a:cxnLst/>
              <a:rect l="l" t="t" r="r" b="b"/>
              <a:pathLst>
                <a:path w="8307" h="8372" extrusionOk="0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238525" y="3909675"/>
              <a:ext cx="358400" cy="366375"/>
            </a:xfrm>
            <a:custGeom>
              <a:avLst/>
              <a:gdLst/>
              <a:ahLst/>
              <a:cxnLst/>
              <a:rect l="l" t="t" r="r" b="b"/>
              <a:pathLst>
                <a:path w="14336" h="14655" extrusionOk="0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80075" y="4076775"/>
              <a:ext cx="62575" cy="52550"/>
            </a:xfrm>
            <a:custGeom>
              <a:avLst/>
              <a:gdLst/>
              <a:ahLst/>
              <a:cxnLst/>
              <a:rect l="l" t="t" r="r" b="b"/>
              <a:pathLst>
                <a:path w="2503" h="2102" extrusionOk="0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65500" y="3922550"/>
              <a:ext cx="227700" cy="211525"/>
            </a:xfrm>
            <a:custGeom>
              <a:avLst/>
              <a:gdLst/>
              <a:ahLst/>
              <a:cxnLst/>
              <a:rect l="l" t="t" r="r" b="b"/>
              <a:pathLst>
                <a:path w="9108" h="8461" extrusionOk="0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869600" y="3817550"/>
              <a:ext cx="386050" cy="388375"/>
            </a:xfrm>
            <a:custGeom>
              <a:avLst/>
              <a:gdLst/>
              <a:ahLst/>
              <a:cxnLst/>
              <a:rect l="l" t="t" r="r" b="b"/>
              <a:pathLst>
                <a:path w="15442" h="15535" extrusionOk="0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51400" y="3997250"/>
              <a:ext cx="65900" cy="51900"/>
            </a:xfrm>
            <a:custGeom>
              <a:avLst/>
              <a:gdLst/>
              <a:ahLst/>
              <a:cxnLst/>
              <a:rect l="l" t="t" r="r" b="b"/>
              <a:pathLst>
                <a:path w="2636" h="2076" extrusionOk="0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732000" y="2830600"/>
              <a:ext cx="311925" cy="309700"/>
            </a:xfrm>
            <a:custGeom>
              <a:avLst/>
              <a:gdLst/>
              <a:ahLst/>
              <a:cxnLst/>
              <a:rect l="l" t="t" r="r" b="b"/>
              <a:pathLst>
                <a:path w="12477" h="12388" extrusionOk="0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01175" y="2739250"/>
              <a:ext cx="573675" cy="512350"/>
            </a:xfrm>
            <a:custGeom>
              <a:avLst/>
              <a:gdLst/>
              <a:ahLst/>
              <a:cxnLst/>
              <a:rect l="l" t="t" r="r" b="b"/>
              <a:pathLst>
                <a:path w="22947" h="20494" extrusionOk="0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861250" y="2953700"/>
              <a:ext cx="90100" cy="84450"/>
            </a:xfrm>
            <a:custGeom>
              <a:avLst/>
              <a:gdLst/>
              <a:ahLst/>
              <a:cxnLst/>
              <a:rect l="l" t="t" r="r" b="b"/>
              <a:pathLst>
                <a:path w="3604" h="3378" extrusionOk="0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 rot="-2238749">
            <a:off x="8387725" y="2160389"/>
            <a:ext cx="1403448" cy="3309947"/>
            <a:chOff x="6152550" y="3804050"/>
            <a:chExt cx="386075" cy="910550"/>
          </a:xfrm>
        </p:grpSpPr>
        <p:sp>
          <p:nvSpPr>
            <p:cNvPr id="128" name="Google Shape;128;p2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 rot="-3365436">
            <a:off x="7402918" y="2339740"/>
            <a:ext cx="2205126" cy="4812969"/>
            <a:chOff x="7386050" y="661025"/>
            <a:chExt cx="1576975" cy="3441950"/>
          </a:xfrm>
        </p:grpSpPr>
        <p:sp>
          <p:nvSpPr>
            <p:cNvPr id="131" name="Google Shape;131;p2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2"/>
          <p:cNvGrpSpPr/>
          <p:nvPr/>
        </p:nvGrpSpPr>
        <p:grpSpPr>
          <a:xfrm rot="-2876806" flipH="1">
            <a:off x="7945480" y="3299247"/>
            <a:ext cx="1324284" cy="2432000"/>
            <a:chOff x="4830275" y="2608450"/>
            <a:chExt cx="1324325" cy="2432075"/>
          </a:xfrm>
        </p:grpSpPr>
        <p:sp>
          <p:nvSpPr>
            <p:cNvPr id="143" name="Google Shape;143;p2"/>
            <p:cNvSpPr/>
            <p:nvPr/>
          </p:nvSpPr>
          <p:spPr>
            <a:xfrm>
              <a:off x="5018750" y="3690575"/>
              <a:ext cx="519575" cy="1330675"/>
            </a:xfrm>
            <a:custGeom>
              <a:avLst/>
              <a:gdLst/>
              <a:ahLst/>
              <a:cxnLst/>
              <a:rect l="l" t="t" r="r" b="b"/>
              <a:pathLst>
                <a:path w="20783" h="53227" extrusionOk="0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531825" y="3352850"/>
              <a:ext cx="622775" cy="1631100"/>
            </a:xfrm>
            <a:custGeom>
              <a:avLst/>
              <a:gdLst/>
              <a:ahLst/>
              <a:cxnLst/>
              <a:rect l="l" t="t" r="r" b="b"/>
              <a:pathLst>
                <a:path w="24911" h="65244" extrusionOk="0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66500" y="3998300"/>
              <a:ext cx="170975" cy="1031600"/>
            </a:xfrm>
            <a:custGeom>
              <a:avLst/>
              <a:gdLst/>
              <a:ahLst/>
              <a:cxnLst/>
              <a:rect l="l" t="t" r="r" b="b"/>
              <a:pathLst>
                <a:path w="6839" h="41264" fill="none" extrusionOk="0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467400" y="3605525"/>
              <a:ext cx="231025" cy="403925"/>
            </a:xfrm>
            <a:custGeom>
              <a:avLst/>
              <a:gdLst/>
              <a:ahLst/>
              <a:cxnLst/>
              <a:rect l="l" t="t" r="r" b="b"/>
              <a:pathLst>
                <a:path w="9241" h="16157" extrusionOk="0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485950" y="3631375"/>
              <a:ext cx="295875" cy="378250"/>
            </a:xfrm>
            <a:custGeom>
              <a:avLst/>
              <a:gdLst/>
              <a:ahLst/>
              <a:cxnLst/>
              <a:rect l="l" t="t" r="r" b="b"/>
              <a:pathLst>
                <a:path w="11835" h="15130" extrusionOk="0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308125" y="3614700"/>
              <a:ext cx="218525" cy="392625"/>
            </a:xfrm>
            <a:custGeom>
              <a:avLst/>
              <a:gdLst/>
              <a:ahLst/>
              <a:cxnLst/>
              <a:rect l="l" t="t" r="r" b="b"/>
              <a:pathLst>
                <a:path w="8741" h="15705" extrusionOk="0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204725" y="3765650"/>
              <a:ext cx="281050" cy="240500"/>
            </a:xfrm>
            <a:custGeom>
              <a:avLst/>
              <a:gdLst/>
              <a:ahLst/>
              <a:cxnLst/>
              <a:rect l="l" t="t" r="r" b="b"/>
              <a:pathLst>
                <a:path w="11242" h="9620" extrusionOk="0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79925" y="3749800"/>
              <a:ext cx="372775" cy="253875"/>
            </a:xfrm>
            <a:custGeom>
              <a:avLst/>
              <a:gdLst/>
              <a:ahLst/>
              <a:cxnLst/>
              <a:rect l="l" t="t" r="r" b="b"/>
              <a:pathLst>
                <a:path w="14911" h="10155" extrusionOk="0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88250" y="3916825"/>
              <a:ext cx="341950" cy="144050"/>
            </a:xfrm>
            <a:custGeom>
              <a:avLst/>
              <a:gdLst/>
              <a:ahLst/>
              <a:cxnLst/>
              <a:rect l="l" t="t" r="r" b="b"/>
              <a:pathLst>
                <a:path w="13678" h="5762" extrusionOk="0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88250" y="3452925"/>
              <a:ext cx="116775" cy="459500"/>
            </a:xfrm>
            <a:custGeom>
              <a:avLst/>
              <a:gdLst/>
              <a:ahLst/>
              <a:cxnLst/>
              <a:rect l="l" t="t" r="r" b="b"/>
              <a:pathLst>
                <a:path w="4671" h="18380" extrusionOk="0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534950" y="3436125"/>
              <a:ext cx="44225" cy="25425"/>
            </a:xfrm>
            <a:custGeom>
              <a:avLst/>
              <a:gdLst/>
              <a:ahLst/>
              <a:cxnLst/>
              <a:rect l="l" t="t" r="r" b="b"/>
              <a:pathLst>
                <a:path w="1769" h="1017" extrusionOk="0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495750" y="3503775"/>
              <a:ext cx="139300" cy="417000"/>
            </a:xfrm>
            <a:custGeom>
              <a:avLst/>
              <a:gdLst/>
              <a:ahLst/>
              <a:cxnLst/>
              <a:rect l="l" t="t" r="r" b="b"/>
              <a:pathLst>
                <a:path w="5572" h="16680" extrusionOk="0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610850" y="34854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460725" y="3506275"/>
              <a:ext cx="86775" cy="406150"/>
            </a:xfrm>
            <a:custGeom>
              <a:avLst/>
              <a:gdLst/>
              <a:ahLst/>
              <a:cxnLst/>
              <a:rect l="l" t="t" r="r" b="b"/>
              <a:pathLst>
                <a:path w="3471" h="16246" extrusionOk="0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39050" y="3488675"/>
              <a:ext cx="42550" cy="29625"/>
            </a:xfrm>
            <a:custGeom>
              <a:avLst/>
              <a:gdLst/>
              <a:ahLst/>
              <a:cxnLst/>
              <a:rect l="l" t="t" r="r" b="b"/>
              <a:pathLst>
                <a:path w="1702" h="1185" extrusionOk="0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45800" y="3626375"/>
              <a:ext cx="261050" cy="301900"/>
            </a:xfrm>
            <a:custGeom>
              <a:avLst/>
              <a:gdLst/>
              <a:ahLst/>
              <a:cxnLst/>
              <a:rect l="l" t="t" r="r" b="b"/>
              <a:pathLst>
                <a:path w="10442" h="12076" extrusionOk="0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798475" y="3607450"/>
              <a:ext cx="28375" cy="40375"/>
            </a:xfrm>
            <a:custGeom>
              <a:avLst/>
              <a:gdLst/>
              <a:ahLst/>
              <a:cxnLst/>
              <a:rect l="l" t="t" r="r" b="b"/>
              <a:pathLst>
                <a:path w="1135" h="1615" extrusionOk="0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487425" y="3560500"/>
              <a:ext cx="70900" cy="351925"/>
            </a:xfrm>
            <a:custGeom>
              <a:avLst/>
              <a:gdLst/>
              <a:ahLst/>
              <a:cxnLst/>
              <a:rect l="l" t="t" r="r" b="b"/>
              <a:pathLst>
                <a:path w="2836" h="14077" extrusionOk="0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12450" y="3541550"/>
              <a:ext cx="44225" cy="26250"/>
            </a:xfrm>
            <a:custGeom>
              <a:avLst/>
              <a:gdLst/>
              <a:ahLst/>
              <a:cxnLst/>
              <a:rect l="l" t="t" r="r" b="b"/>
              <a:pathLst>
                <a:path w="1769" h="1050" extrusionOk="0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45800" y="3610525"/>
              <a:ext cx="189325" cy="317750"/>
            </a:xfrm>
            <a:custGeom>
              <a:avLst/>
              <a:gdLst/>
              <a:ahLst/>
              <a:cxnLst/>
              <a:rect l="l" t="t" r="r" b="b"/>
              <a:pathLst>
                <a:path w="7573" h="12710" extrusionOk="0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21750" y="3591875"/>
              <a:ext cx="34225" cy="34825"/>
            </a:xfrm>
            <a:custGeom>
              <a:avLst/>
              <a:gdLst/>
              <a:ahLst/>
              <a:cxnLst/>
              <a:rect l="l" t="t" r="r" b="b"/>
              <a:pathLst>
                <a:path w="1369" h="1393" extrusionOk="0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466575" y="3704850"/>
              <a:ext cx="186000" cy="308550"/>
            </a:xfrm>
            <a:custGeom>
              <a:avLst/>
              <a:gdLst/>
              <a:ahLst/>
              <a:cxnLst/>
              <a:rect l="l" t="t" r="r" b="b"/>
              <a:pathLst>
                <a:path w="7440" h="12342" extrusionOk="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38975" y="3710600"/>
              <a:ext cx="175150" cy="302450"/>
            </a:xfrm>
            <a:custGeom>
              <a:avLst/>
              <a:gdLst/>
              <a:ahLst/>
              <a:cxnLst/>
              <a:rect l="l" t="t" r="r" b="b"/>
              <a:pathLst>
                <a:path w="7006" h="12098" extrusionOk="0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280600" y="3783150"/>
              <a:ext cx="203500" cy="226850"/>
            </a:xfrm>
            <a:custGeom>
              <a:avLst/>
              <a:gdLst/>
              <a:ahLst/>
              <a:cxnLst/>
              <a:rect l="l" t="t" r="r" b="b"/>
              <a:pathLst>
                <a:path w="8140" h="9074" extrusionOk="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479925" y="3768975"/>
              <a:ext cx="268550" cy="243525"/>
            </a:xfrm>
            <a:custGeom>
              <a:avLst/>
              <a:gdLst/>
              <a:ahLst/>
              <a:cxnLst/>
              <a:rect l="l" t="t" r="r" b="b"/>
              <a:pathLst>
                <a:path w="10742" h="9741" extrusionOk="0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483250" y="3890725"/>
              <a:ext cx="256875" cy="121325"/>
            </a:xfrm>
            <a:custGeom>
              <a:avLst/>
              <a:gdLst/>
              <a:ahLst/>
              <a:cxnLst/>
              <a:rect l="l" t="t" r="r" b="b"/>
              <a:pathLst>
                <a:path w="10275" h="4853" extrusionOk="0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560800" y="3953275"/>
              <a:ext cx="145125" cy="24200"/>
            </a:xfrm>
            <a:custGeom>
              <a:avLst/>
              <a:gdLst/>
              <a:ahLst/>
              <a:cxnLst/>
              <a:rect l="l" t="t" r="r" b="b"/>
              <a:pathLst>
                <a:path w="5805" h="968" fill="none" extrusionOk="0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633350" y="3932425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500775" y="3844025"/>
              <a:ext cx="149300" cy="145125"/>
            </a:xfrm>
            <a:custGeom>
              <a:avLst/>
              <a:gdLst/>
              <a:ahLst/>
              <a:cxnLst/>
              <a:rect l="l" t="t" r="r" b="b"/>
              <a:pathLst>
                <a:path w="5972" h="5805" fill="none" extrusionOk="0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92425" y="3755625"/>
              <a:ext cx="25050" cy="191000"/>
            </a:xfrm>
            <a:custGeom>
              <a:avLst/>
              <a:gdLst/>
              <a:ahLst/>
              <a:cxnLst/>
              <a:rect l="l" t="t" r="r" b="b"/>
              <a:pathLst>
                <a:path w="1002" h="7640" fill="none" extrusionOk="0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22450" y="3798150"/>
              <a:ext cx="8350" cy="42575"/>
            </a:xfrm>
            <a:custGeom>
              <a:avLst/>
              <a:gdLst/>
              <a:ahLst/>
              <a:cxnLst/>
              <a:rect l="l" t="t" r="r" b="b"/>
              <a:pathLst>
                <a:path w="334" h="1703" fill="none" extrusionOk="0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585825" y="3766475"/>
              <a:ext cx="23375" cy="49225"/>
            </a:xfrm>
            <a:custGeom>
              <a:avLst/>
              <a:gdLst/>
              <a:ahLst/>
              <a:cxnLst/>
              <a:rect l="l" t="t" r="r" b="b"/>
              <a:pathLst>
                <a:path w="935" h="1969" fill="none" extrusionOk="0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409875" y="3776475"/>
              <a:ext cx="60900" cy="106775"/>
            </a:xfrm>
            <a:custGeom>
              <a:avLst/>
              <a:gdLst/>
              <a:ahLst/>
              <a:cxnLst/>
              <a:rect l="l" t="t" r="r" b="b"/>
              <a:pathLst>
                <a:path w="2436" h="4271" fill="none" extrusionOk="0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327300" y="3861550"/>
              <a:ext cx="77600" cy="46725"/>
            </a:xfrm>
            <a:custGeom>
              <a:avLst/>
              <a:gdLst/>
              <a:ahLst/>
              <a:cxnLst/>
              <a:rect l="l" t="t" r="r" b="b"/>
              <a:pathLst>
                <a:path w="3104" h="1869" fill="none" extrusionOk="0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02350" y="3877375"/>
              <a:ext cx="66750" cy="108450"/>
            </a:xfrm>
            <a:custGeom>
              <a:avLst/>
              <a:gdLst/>
              <a:ahLst/>
              <a:cxnLst/>
              <a:rect l="l" t="t" r="r" b="b"/>
              <a:pathLst>
                <a:path w="2670" h="4338" fill="none" extrusionOk="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535800" y="3462075"/>
              <a:ext cx="251850" cy="1567000"/>
            </a:xfrm>
            <a:custGeom>
              <a:avLst/>
              <a:gdLst/>
              <a:ahLst/>
              <a:cxnLst/>
              <a:rect l="l" t="t" r="r" b="b"/>
              <a:pathLst>
                <a:path w="10074" h="62680" fill="none" extrusionOk="0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068800" y="2869175"/>
              <a:ext cx="479425" cy="622000"/>
            </a:xfrm>
            <a:custGeom>
              <a:avLst/>
              <a:gdLst/>
              <a:ahLst/>
              <a:cxnLst/>
              <a:rect l="l" t="t" r="r" b="b"/>
              <a:pathLst>
                <a:path w="19177" h="24880" extrusionOk="0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962875" y="2951725"/>
              <a:ext cx="585450" cy="539700"/>
            </a:xfrm>
            <a:custGeom>
              <a:avLst/>
              <a:gdLst/>
              <a:ahLst/>
              <a:cxnLst/>
              <a:rect l="l" t="t" r="r" b="b"/>
              <a:pathLst>
                <a:path w="23418" h="21588" extrusionOk="0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380675" y="2846650"/>
              <a:ext cx="321925" cy="636925"/>
            </a:xfrm>
            <a:custGeom>
              <a:avLst/>
              <a:gdLst/>
              <a:ahLst/>
              <a:cxnLst/>
              <a:rect l="l" t="t" r="r" b="b"/>
              <a:pathLst>
                <a:path w="12877" h="25477" extrusionOk="0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548300" y="3004250"/>
              <a:ext cx="407825" cy="475375"/>
            </a:xfrm>
            <a:custGeom>
              <a:avLst/>
              <a:gdLst/>
              <a:ahLst/>
              <a:cxnLst/>
              <a:rect l="l" t="t" r="r" b="b"/>
              <a:pathLst>
                <a:path w="16313" h="19015" extrusionOk="0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10350" y="3209400"/>
              <a:ext cx="647150" cy="270650"/>
            </a:xfrm>
            <a:custGeom>
              <a:avLst/>
              <a:gdLst/>
              <a:ahLst/>
              <a:cxnLst/>
              <a:rect l="l" t="t" r="r" b="b"/>
              <a:pathLst>
                <a:path w="25886" h="10826" extrusionOk="0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67875" y="3434775"/>
              <a:ext cx="577125" cy="260000"/>
            </a:xfrm>
            <a:custGeom>
              <a:avLst/>
              <a:gdLst/>
              <a:ahLst/>
              <a:cxnLst/>
              <a:rect l="l" t="t" r="r" b="b"/>
              <a:pathLst>
                <a:path w="23085" h="10400" extrusionOk="0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184700" y="2636500"/>
              <a:ext cx="321100" cy="700525"/>
            </a:xfrm>
            <a:custGeom>
              <a:avLst/>
              <a:gdLst/>
              <a:ahLst/>
              <a:cxnLst/>
              <a:rect l="l" t="t" r="r" b="b"/>
              <a:pathLst>
                <a:path w="12844" h="28021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171375" y="2608450"/>
              <a:ext cx="70075" cy="36950"/>
            </a:xfrm>
            <a:custGeom>
              <a:avLst/>
              <a:gdLst/>
              <a:ahLst/>
              <a:cxnLst/>
              <a:rect l="l" t="t" r="r" b="b"/>
              <a:pathLst>
                <a:path w="2803" h="1478" extrusionOk="0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105475" y="2744075"/>
              <a:ext cx="391975" cy="608800"/>
            </a:xfrm>
            <a:custGeom>
              <a:avLst/>
              <a:gdLst/>
              <a:ahLst/>
              <a:cxnLst/>
              <a:rect l="l" t="t" r="r" b="b"/>
              <a:pathLst>
                <a:path w="15679" h="24352" extrusionOk="0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072125" y="2716625"/>
              <a:ext cx="73400" cy="39900"/>
            </a:xfrm>
            <a:custGeom>
              <a:avLst/>
              <a:gdLst/>
              <a:ahLst/>
              <a:cxnLst/>
              <a:rect l="l" t="t" r="r" b="b"/>
              <a:pathLst>
                <a:path w="2936" h="1596" extrusionOk="0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310625" y="2681525"/>
              <a:ext cx="196000" cy="654675"/>
            </a:xfrm>
            <a:custGeom>
              <a:avLst/>
              <a:gdLst/>
              <a:ahLst/>
              <a:cxnLst/>
              <a:rect l="l" t="t" r="r" b="b"/>
              <a:pathLst>
                <a:path w="7840" h="26187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47325" y="2654650"/>
              <a:ext cx="71750" cy="40175"/>
            </a:xfrm>
            <a:custGeom>
              <a:avLst/>
              <a:gdLst/>
              <a:ahLst/>
              <a:cxnLst/>
              <a:rect l="l" t="t" r="r" b="b"/>
              <a:pathLst>
                <a:path w="2870" h="1607" extrusionOk="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884500" y="3013425"/>
              <a:ext cx="538725" cy="372800"/>
            </a:xfrm>
            <a:custGeom>
              <a:avLst/>
              <a:gdLst/>
              <a:ahLst/>
              <a:cxnLst/>
              <a:rect l="l" t="t" r="r" b="b"/>
              <a:pathLst>
                <a:path w="21549" h="14912" extrusionOk="0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854475" y="2982425"/>
              <a:ext cx="41725" cy="68700"/>
            </a:xfrm>
            <a:custGeom>
              <a:avLst/>
              <a:gdLst/>
              <a:ahLst/>
              <a:cxnLst/>
              <a:rect l="l" t="t" r="r" b="b"/>
              <a:pathLst>
                <a:path w="1669" h="2748" extrusionOk="0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280600" y="2794950"/>
              <a:ext cx="226025" cy="541250"/>
            </a:xfrm>
            <a:custGeom>
              <a:avLst/>
              <a:gdLst/>
              <a:ahLst/>
              <a:cxnLst/>
              <a:rect l="l" t="t" r="r" b="b"/>
              <a:pathLst>
                <a:path w="9041" h="21650" extrusionOk="0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251475" y="2769025"/>
              <a:ext cx="71650" cy="36850"/>
            </a:xfrm>
            <a:custGeom>
              <a:avLst/>
              <a:gdLst/>
              <a:ahLst/>
              <a:cxnLst/>
              <a:rect l="l" t="t" r="r" b="b"/>
              <a:pathLst>
                <a:path w="2866" h="1474" extrusionOk="0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992900" y="2956725"/>
              <a:ext cx="430325" cy="428675"/>
            </a:xfrm>
            <a:custGeom>
              <a:avLst/>
              <a:gdLst/>
              <a:ahLst/>
              <a:cxnLst/>
              <a:rect l="l" t="t" r="r" b="b"/>
              <a:pathLst>
                <a:path w="17213" h="17147" extrusionOk="0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962050" y="2925025"/>
              <a:ext cx="47550" cy="63425"/>
            </a:xfrm>
            <a:custGeom>
              <a:avLst/>
              <a:gdLst/>
              <a:ahLst/>
              <a:cxnLst/>
              <a:rect l="l" t="t" r="r" b="b"/>
              <a:pathLst>
                <a:path w="1902" h="2537" extrusionOk="0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179700" y="3019275"/>
              <a:ext cx="376975" cy="475950"/>
            </a:xfrm>
            <a:custGeom>
              <a:avLst/>
              <a:gdLst/>
              <a:ahLst/>
              <a:cxnLst/>
              <a:rect l="l" t="t" r="r" b="b"/>
              <a:pathLst>
                <a:path w="15079" h="19038" extrusionOk="0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425700" y="2995925"/>
              <a:ext cx="255225" cy="493075"/>
            </a:xfrm>
            <a:custGeom>
              <a:avLst/>
              <a:gdLst/>
              <a:ahLst/>
              <a:cxnLst/>
              <a:rect l="l" t="t" r="r" b="b"/>
              <a:pathLst>
                <a:path w="10209" h="19723" extrusionOk="0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552475" y="3069300"/>
              <a:ext cx="270200" cy="416325"/>
            </a:xfrm>
            <a:custGeom>
              <a:avLst/>
              <a:gdLst/>
              <a:ahLst/>
              <a:cxnLst/>
              <a:rect l="l" t="t" r="r" b="b"/>
              <a:pathLst>
                <a:path w="10808" h="16653" extrusionOk="0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078800" y="3185225"/>
              <a:ext cx="482025" cy="305575"/>
            </a:xfrm>
            <a:custGeom>
              <a:avLst/>
              <a:gdLst/>
              <a:ahLst/>
              <a:cxnLst/>
              <a:rect l="l" t="t" r="r" b="b"/>
              <a:pathLst>
                <a:path w="19281" h="12223" extrusionOk="0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110475" y="3392300"/>
              <a:ext cx="446200" cy="184050"/>
            </a:xfrm>
            <a:custGeom>
              <a:avLst/>
              <a:gdLst/>
              <a:ahLst/>
              <a:cxnLst/>
              <a:rect l="l" t="t" r="r" b="b"/>
              <a:pathLst>
                <a:path w="17848" h="7362" extrusionOk="0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58100" y="3266125"/>
              <a:ext cx="227675" cy="149275"/>
            </a:xfrm>
            <a:custGeom>
              <a:avLst/>
              <a:gdLst/>
              <a:ahLst/>
              <a:cxnLst/>
              <a:rect l="l" t="t" r="r" b="b"/>
              <a:pathLst>
                <a:path w="9107" h="5971" fill="none" extrusionOk="0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284775" y="3316150"/>
              <a:ext cx="65900" cy="27550"/>
            </a:xfrm>
            <a:custGeom>
              <a:avLst/>
              <a:gdLst/>
              <a:ahLst/>
              <a:cxnLst/>
              <a:rect l="l" t="t" r="r" b="b"/>
              <a:pathLst>
                <a:path w="2636" h="1102" fill="none" extrusionOk="0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3300" y="3092650"/>
              <a:ext cx="27550" cy="108450"/>
            </a:xfrm>
            <a:custGeom>
              <a:avLst/>
              <a:gdLst/>
              <a:ahLst/>
              <a:cxnLst/>
              <a:rect l="l" t="t" r="r" b="b"/>
              <a:pathLst>
                <a:path w="1102" h="4338" fill="none" extrusionOk="0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535800" y="3071800"/>
              <a:ext cx="10025" cy="43400"/>
            </a:xfrm>
            <a:custGeom>
              <a:avLst/>
              <a:gdLst/>
              <a:ahLst/>
              <a:cxnLst/>
              <a:rect l="l" t="t" r="r" b="b"/>
              <a:pathLst>
                <a:path w="401" h="1736" fill="none" extrusionOk="0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481575" y="3188550"/>
              <a:ext cx="20875" cy="102600"/>
            </a:xfrm>
            <a:custGeom>
              <a:avLst/>
              <a:gdLst/>
              <a:ahLst/>
              <a:cxnLst/>
              <a:rect l="l" t="t" r="r" b="b"/>
              <a:pathLst>
                <a:path w="835" h="4104" fill="none" extrusionOk="0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275600" y="3132675"/>
              <a:ext cx="209350" cy="216850"/>
            </a:xfrm>
            <a:custGeom>
              <a:avLst/>
              <a:gdLst/>
              <a:ahLst/>
              <a:cxnLst/>
              <a:rect l="l" t="t" r="r" b="b"/>
              <a:pathLst>
                <a:path w="8374" h="8674" fill="none" extrusionOk="0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66650" y="3186900"/>
              <a:ext cx="180150" cy="258525"/>
            </a:xfrm>
            <a:custGeom>
              <a:avLst/>
              <a:gdLst/>
              <a:ahLst/>
              <a:cxnLst/>
              <a:rect l="l" t="t" r="r" b="b"/>
              <a:pathLst>
                <a:path w="7206" h="10341" fill="none" extrusionOk="0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655050" y="3178550"/>
              <a:ext cx="43375" cy="39225"/>
            </a:xfrm>
            <a:custGeom>
              <a:avLst/>
              <a:gdLst/>
              <a:ahLst/>
              <a:cxnLst/>
              <a:rect l="l" t="t" r="r" b="b"/>
              <a:pathLst>
                <a:path w="1735" h="1569" fill="none" extrusionOk="0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216400" y="3456250"/>
              <a:ext cx="229350" cy="22550"/>
            </a:xfrm>
            <a:custGeom>
              <a:avLst/>
              <a:gdLst/>
              <a:ahLst/>
              <a:cxnLst/>
              <a:rect l="l" t="t" r="r" b="b"/>
              <a:pathLst>
                <a:path w="9174" h="902" fill="none" extrusionOk="0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83027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517775" y="4299350"/>
              <a:ext cx="558425" cy="740675"/>
            </a:xfrm>
            <a:custGeom>
              <a:avLst/>
              <a:gdLst/>
              <a:ahLst/>
              <a:cxnLst/>
              <a:rect l="l" t="t" r="r" b="b"/>
              <a:pathLst>
                <a:path w="22337" h="29627" extrusionOk="0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" name="Google Shape;213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401">
            <a:off x="-1722336" y="3908943"/>
            <a:ext cx="3851999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"/>
          <p:cNvSpPr txBox="1">
            <a:spLocks noGrp="1"/>
          </p:cNvSpPr>
          <p:nvPr>
            <p:ph type="ctrTitle"/>
          </p:nvPr>
        </p:nvSpPr>
        <p:spPr>
          <a:xfrm>
            <a:off x="1101000" y="1285875"/>
            <a:ext cx="4661700" cy="26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216" name="Google Shape;216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40351" y="-874207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"/>
          <p:cNvSpPr txBox="1">
            <a:spLocks noGrp="1"/>
          </p:cNvSpPr>
          <p:nvPr>
            <p:ph type="subTitle" idx="2"/>
          </p:nvPr>
        </p:nvSpPr>
        <p:spPr>
          <a:xfrm rot="1008">
            <a:off x="7538017" y="578852"/>
            <a:ext cx="1023000" cy="9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5"/>
          <p:cNvSpPr/>
          <p:nvPr/>
        </p:nvSpPr>
        <p:spPr>
          <a:xfrm rot="4500027">
            <a:off x="-1304139" y="-2493814"/>
            <a:ext cx="4670533" cy="5289605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15"/>
          <p:cNvGrpSpPr/>
          <p:nvPr/>
        </p:nvGrpSpPr>
        <p:grpSpPr>
          <a:xfrm rot="-10799905" flipH="1">
            <a:off x="8311719" y="-711994"/>
            <a:ext cx="1403460" cy="3309940"/>
            <a:chOff x="6152550" y="3804050"/>
            <a:chExt cx="386075" cy="910550"/>
          </a:xfrm>
        </p:grpSpPr>
        <p:sp>
          <p:nvSpPr>
            <p:cNvPr id="1300" name="Google Shape;1300;p15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15"/>
          <p:cNvGrpSpPr/>
          <p:nvPr/>
        </p:nvGrpSpPr>
        <p:grpSpPr>
          <a:xfrm rot="-2700000">
            <a:off x="7840234" y="1927502"/>
            <a:ext cx="1534780" cy="3345874"/>
            <a:chOff x="3345650" y="2840950"/>
            <a:chExt cx="370900" cy="808575"/>
          </a:xfrm>
        </p:grpSpPr>
        <p:sp>
          <p:nvSpPr>
            <p:cNvPr id="1303" name="Google Shape;1303;p15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15"/>
          <p:cNvGrpSpPr/>
          <p:nvPr/>
        </p:nvGrpSpPr>
        <p:grpSpPr>
          <a:xfrm rot="-7434564" flipH="1">
            <a:off x="7402918" y="-1937334"/>
            <a:ext cx="2205126" cy="4812969"/>
            <a:chOff x="7386050" y="661025"/>
            <a:chExt cx="1576975" cy="3441950"/>
          </a:xfrm>
        </p:grpSpPr>
        <p:sp>
          <p:nvSpPr>
            <p:cNvPr id="1352" name="Google Shape;1352;p15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15"/>
          <p:cNvSpPr/>
          <p:nvPr/>
        </p:nvSpPr>
        <p:spPr>
          <a:xfrm rot="2886980" flipH="1">
            <a:off x="6233970" y="2931503"/>
            <a:ext cx="4025388" cy="2070734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" name="Google Shape;1364;p15"/>
          <p:cNvGrpSpPr/>
          <p:nvPr/>
        </p:nvGrpSpPr>
        <p:grpSpPr>
          <a:xfrm rot="2887043" flipH="1">
            <a:off x="6418020" y="3195393"/>
            <a:ext cx="4195468" cy="3621686"/>
            <a:chOff x="2695275" y="1049450"/>
            <a:chExt cx="1439175" cy="1242350"/>
          </a:xfrm>
        </p:grpSpPr>
        <p:sp>
          <p:nvSpPr>
            <p:cNvPr id="1365" name="Google Shape;1365;p15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rgbClr val="4F4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15"/>
          <p:cNvGrpSpPr/>
          <p:nvPr/>
        </p:nvGrpSpPr>
        <p:grpSpPr>
          <a:xfrm rot="2159595">
            <a:off x="-72665" y="3376879"/>
            <a:ext cx="1374373" cy="2103486"/>
            <a:chOff x="1537100" y="2937075"/>
            <a:chExt cx="1374350" cy="2103450"/>
          </a:xfrm>
        </p:grpSpPr>
        <p:sp>
          <p:nvSpPr>
            <p:cNvPr id="1370" name="Google Shape;1370;p15"/>
            <p:cNvSpPr/>
            <p:nvPr/>
          </p:nvSpPr>
          <p:spPr>
            <a:xfrm>
              <a:off x="2203400" y="3506275"/>
              <a:ext cx="633000" cy="1514775"/>
            </a:xfrm>
            <a:custGeom>
              <a:avLst/>
              <a:gdLst/>
              <a:ahLst/>
              <a:cxnLst/>
              <a:rect l="l" t="t" r="r" b="b"/>
              <a:pathLst>
                <a:path w="25320" h="60591" extrusionOk="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2048300" y="3608850"/>
              <a:ext cx="360275" cy="1412325"/>
            </a:xfrm>
            <a:custGeom>
              <a:avLst/>
              <a:gdLst/>
              <a:ahLst/>
              <a:cxnLst/>
              <a:rect l="l" t="t" r="r" b="b"/>
              <a:pathLst>
                <a:path w="14411" h="56493" extrusionOk="0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1592975" y="3582175"/>
              <a:ext cx="616950" cy="1400775"/>
            </a:xfrm>
            <a:custGeom>
              <a:avLst/>
              <a:gdLst/>
              <a:ahLst/>
              <a:cxnLst/>
              <a:rect l="l" t="t" r="r" b="b"/>
              <a:pathLst>
                <a:path w="24678" h="56031" extrusionOk="0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2015775" y="4054175"/>
              <a:ext cx="271050" cy="975725"/>
            </a:xfrm>
            <a:custGeom>
              <a:avLst/>
              <a:gdLst/>
              <a:ahLst/>
              <a:cxnLst/>
              <a:rect l="l" t="t" r="r" b="b"/>
              <a:pathLst>
                <a:path w="10842" h="39029" fill="none" extrusionOk="0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1954075" y="3462075"/>
              <a:ext cx="251875" cy="1567000"/>
            </a:xfrm>
            <a:custGeom>
              <a:avLst/>
              <a:gdLst/>
              <a:ahLst/>
              <a:cxnLst/>
              <a:rect l="l" t="t" r="r" b="b"/>
              <a:pathLst>
                <a:path w="10075" h="62680" fill="none" extrusionOk="0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219702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665525" y="4299350"/>
              <a:ext cx="558450" cy="740675"/>
            </a:xfrm>
            <a:custGeom>
              <a:avLst/>
              <a:gdLst/>
              <a:ahLst/>
              <a:cxnLst/>
              <a:rect l="l" t="t" r="r" b="b"/>
              <a:pathLst>
                <a:path w="22338" h="29627" extrusionOk="0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2207275" y="4386075"/>
              <a:ext cx="667475" cy="644175"/>
            </a:xfrm>
            <a:custGeom>
              <a:avLst/>
              <a:gdLst/>
              <a:ahLst/>
              <a:cxnLst/>
              <a:rect l="l" t="t" r="r" b="b"/>
              <a:pathLst>
                <a:path w="26699" h="25767" extrusionOk="0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2095000" y="3039900"/>
              <a:ext cx="514550" cy="520725"/>
            </a:xfrm>
            <a:custGeom>
              <a:avLst/>
              <a:gdLst/>
              <a:ahLst/>
              <a:cxnLst/>
              <a:rect l="l" t="t" r="r" b="b"/>
              <a:pathLst>
                <a:path w="20582" h="20829" extrusionOk="0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2225100" y="3066800"/>
              <a:ext cx="406975" cy="389475"/>
            </a:xfrm>
            <a:custGeom>
              <a:avLst/>
              <a:gdLst/>
              <a:ahLst/>
              <a:cxnLst/>
              <a:rect l="l" t="t" r="r" b="b"/>
              <a:pathLst>
                <a:path w="16279" h="15579" fill="none" extrusionOk="0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2621200" y="3041875"/>
              <a:ext cx="35050" cy="49050"/>
            </a:xfrm>
            <a:custGeom>
              <a:avLst/>
              <a:gdLst/>
              <a:ahLst/>
              <a:cxnLst/>
              <a:rect l="l" t="t" r="r" b="b"/>
              <a:pathLst>
                <a:path w="1402" h="1962" extrusionOk="0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2211750" y="3034275"/>
              <a:ext cx="320250" cy="419500"/>
            </a:xfrm>
            <a:custGeom>
              <a:avLst/>
              <a:gdLst/>
              <a:ahLst/>
              <a:cxnLst/>
              <a:rect l="l" t="t" r="r" b="b"/>
              <a:pathLst>
                <a:path w="12810" h="16780" fill="none" extrusionOk="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2516975" y="3008975"/>
              <a:ext cx="40875" cy="43950"/>
            </a:xfrm>
            <a:custGeom>
              <a:avLst/>
              <a:gdLst/>
              <a:ahLst/>
              <a:cxnLst/>
              <a:rect l="l" t="t" r="r" b="b"/>
              <a:pathLst>
                <a:path w="1635" h="1758" extrusionOk="0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2225100" y="3195225"/>
              <a:ext cx="420325" cy="261050"/>
            </a:xfrm>
            <a:custGeom>
              <a:avLst/>
              <a:gdLst/>
              <a:ahLst/>
              <a:cxnLst/>
              <a:rect l="l" t="t" r="r" b="b"/>
              <a:pathLst>
                <a:path w="16813" h="10442" fill="none" extrusionOk="0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2637900" y="3171700"/>
              <a:ext cx="28375" cy="51125"/>
            </a:xfrm>
            <a:custGeom>
              <a:avLst/>
              <a:gdLst/>
              <a:ahLst/>
              <a:cxnLst/>
              <a:rect l="l" t="t" r="r" b="b"/>
              <a:pathLst>
                <a:path w="1135" h="2045" extrusionOk="0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2168375" y="2959225"/>
              <a:ext cx="145975" cy="455350"/>
            </a:xfrm>
            <a:custGeom>
              <a:avLst/>
              <a:gdLst/>
              <a:ahLst/>
              <a:cxnLst/>
              <a:rect l="l" t="t" r="r" b="b"/>
              <a:pathLst>
                <a:path w="5839" h="18214" fill="none" extrusionOk="0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2256775" y="2937075"/>
              <a:ext cx="50075" cy="29300"/>
            </a:xfrm>
            <a:custGeom>
              <a:avLst/>
              <a:gdLst/>
              <a:ahLst/>
              <a:cxnLst/>
              <a:rect l="l" t="t" r="r" b="b"/>
              <a:pathLst>
                <a:path w="2003" h="1172" extrusionOk="0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2225100" y="3164375"/>
              <a:ext cx="316900" cy="291900"/>
            </a:xfrm>
            <a:custGeom>
              <a:avLst/>
              <a:gdLst/>
              <a:ahLst/>
              <a:cxnLst/>
              <a:rect l="l" t="t" r="r" b="b"/>
              <a:pathLst>
                <a:path w="12676" h="11676" fill="none" extrusionOk="0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2531975" y="3139450"/>
              <a:ext cx="34225" cy="48200"/>
            </a:xfrm>
            <a:custGeom>
              <a:avLst/>
              <a:gdLst/>
              <a:ahLst/>
              <a:cxnLst/>
              <a:rect l="l" t="t" r="r" b="b"/>
              <a:pathLst>
                <a:path w="1369" h="1928" extrusionOk="0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2168375" y="3016775"/>
              <a:ext cx="184325" cy="397800"/>
            </a:xfrm>
            <a:custGeom>
              <a:avLst/>
              <a:gdLst/>
              <a:ahLst/>
              <a:cxnLst/>
              <a:rect l="l" t="t" r="r" b="b"/>
              <a:pathLst>
                <a:path w="7373" h="15912" fill="none" extrusionOk="0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2326825" y="2994250"/>
              <a:ext cx="49225" cy="28375"/>
            </a:xfrm>
            <a:custGeom>
              <a:avLst/>
              <a:gdLst/>
              <a:ahLst/>
              <a:cxnLst/>
              <a:rect l="l" t="t" r="r" b="b"/>
              <a:pathLst>
                <a:path w="1969" h="1135" extrusionOk="0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2158375" y="3305575"/>
              <a:ext cx="427000" cy="255050"/>
            </a:xfrm>
            <a:custGeom>
              <a:avLst/>
              <a:gdLst/>
              <a:ahLst/>
              <a:cxnLst/>
              <a:rect l="l" t="t" r="r" b="b"/>
              <a:pathLst>
                <a:path w="17080" h="10202" extrusionOk="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2095825" y="3092650"/>
              <a:ext cx="265225" cy="467975"/>
            </a:xfrm>
            <a:custGeom>
              <a:avLst/>
              <a:gdLst/>
              <a:ahLst/>
              <a:cxnLst/>
              <a:rect l="l" t="t" r="r" b="b"/>
              <a:pathLst>
                <a:path w="10609" h="18719" extrusionOk="0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1602975" y="3658275"/>
              <a:ext cx="483700" cy="475550"/>
            </a:xfrm>
            <a:custGeom>
              <a:avLst/>
              <a:gdLst/>
              <a:ahLst/>
              <a:cxnLst/>
              <a:rect l="l" t="t" r="r" b="b"/>
              <a:pathLst>
                <a:path w="19348" h="19022" extrusionOk="0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1537100" y="3763975"/>
              <a:ext cx="443675" cy="265200"/>
            </a:xfrm>
            <a:custGeom>
              <a:avLst/>
              <a:gdLst/>
              <a:ahLst/>
              <a:cxnLst/>
              <a:rect l="l" t="t" r="r" b="b"/>
              <a:pathLst>
                <a:path w="17747" h="10608" fill="none" extrusionOk="0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1619650" y="3714775"/>
              <a:ext cx="371975" cy="310250"/>
            </a:xfrm>
            <a:custGeom>
              <a:avLst/>
              <a:gdLst/>
              <a:ahLst/>
              <a:cxnLst/>
              <a:rect l="l" t="t" r="r" b="b"/>
              <a:pathLst>
                <a:path w="14879" h="12410" fill="none" extrusionOk="0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1597975" y="3692150"/>
              <a:ext cx="32550" cy="41925"/>
            </a:xfrm>
            <a:custGeom>
              <a:avLst/>
              <a:gdLst/>
              <a:ahLst/>
              <a:cxnLst/>
              <a:rect l="l" t="t" r="r" b="b"/>
              <a:pathLst>
                <a:path w="1302" h="1677" extrusionOk="0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1550450" y="3864875"/>
              <a:ext cx="430325" cy="164300"/>
            </a:xfrm>
            <a:custGeom>
              <a:avLst/>
              <a:gdLst/>
              <a:ahLst/>
              <a:cxnLst/>
              <a:rect l="l" t="t" r="r" b="b"/>
              <a:pathLst>
                <a:path w="17213" h="6572" fill="none" extrusionOk="0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1826475" y="3597175"/>
              <a:ext cx="196000" cy="383650"/>
            </a:xfrm>
            <a:custGeom>
              <a:avLst/>
              <a:gdLst/>
              <a:ahLst/>
              <a:cxnLst/>
              <a:rect l="l" t="t" r="r" b="b"/>
              <a:pathLst>
                <a:path w="7840" h="15346" fill="none" extrusionOk="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1802350" y="3577075"/>
              <a:ext cx="49050" cy="24400"/>
            </a:xfrm>
            <a:custGeom>
              <a:avLst/>
              <a:gdLst/>
              <a:ahLst/>
              <a:cxnLst/>
              <a:rect l="l" t="t" r="r" b="b"/>
              <a:pathLst>
                <a:path w="1962" h="976" extrusionOk="0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1637175" y="3832350"/>
              <a:ext cx="343600" cy="196825"/>
            </a:xfrm>
            <a:custGeom>
              <a:avLst/>
              <a:gdLst/>
              <a:ahLst/>
              <a:cxnLst/>
              <a:rect l="l" t="t" r="r" b="b"/>
              <a:pathLst>
                <a:path w="13744" h="7873" fill="none" extrusionOk="0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618000" y="3811450"/>
              <a:ext cx="25875" cy="45175"/>
            </a:xfrm>
            <a:custGeom>
              <a:avLst/>
              <a:gdLst/>
              <a:ahLst/>
              <a:cxnLst/>
              <a:rect l="l" t="t" r="r" b="b"/>
              <a:pathLst>
                <a:path w="1035" h="1807" extrusionOk="0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1776450" y="3662225"/>
              <a:ext cx="246025" cy="318600"/>
            </a:xfrm>
            <a:custGeom>
              <a:avLst/>
              <a:gdLst/>
              <a:ahLst/>
              <a:cxnLst/>
              <a:rect l="l" t="t" r="r" b="b"/>
              <a:pathLst>
                <a:path w="9841" h="12744" fill="none" extrusionOk="0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1752250" y="3642425"/>
              <a:ext cx="46725" cy="26625"/>
            </a:xfrm>
            <a:custGeom>
              <a:avLst/>
              <a:gdLst/>
              <a:ahLst/>
              <a:cxnLst/>
              <a:rect l="l" t="t" r="r" b="b"/>
              <a:pathLst>
                <a:path w="1869" h="1065" extrusionOk="0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1630500" y="3946300"/>
              <a:ext cx="423675" cy="187525"/>
            </a:xfrm>
            <a:custGeom>
              <a:avLst/>
              <a:gdLst/>
              <a:ahLst/>
              <a:cxnLst/>
              <a:rect l="l" t="t" r="r" b="b"/>
              <a:pathLst>
                <a:path w="16947" h="7501" extrusionOk="0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1865675" y="3698100"/>
              <a:ext cx="221000" cy="435725"/>
            </a:xfrm>
            <a:custGeom>
              <a:avLst/>
              <a:gdLst/>
              <a:ahLst/>
              <a:cxnLst/>
              <a:rect l="l" t="t" r="r" b="b"/>
              <a:pathLst>
                <a:path w="8840" h="17429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6" name="Google Shape;1406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972650" y="-5744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662400" y="3514327"/>
            <a:ext cx="2328150" cy="20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972650" y="27721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30275" y="-9259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5"/>
          <p:cNvSpPr txBox="1">
            <a:spLocks noGrp="1"/>
          </p:cNvSpPr>
          <p:nvPr>
            <p:ph type="title"/>
          </p:nvPr>
        </p:nvSpPr>
        <p:spPr>
          <a:xfrm>
            <a:off x="715750" y="2332025"/>
            <a:ext cx="4064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1" name="Google Shape;1411;p15"/>
          <p:cNvSpPr txBox="1">
            <a:spLocks noGrp="1"/>
          </p:cNvSpPr>
          <p:nvPr>
            <p:ph type="title" idx="2" hasCustomPrompt="1"/>
          </p:nvPr>
        </p:nvSpPr>
        <p:spPr>
          <a:xfrm>
            <a:off x="3538750" y="1337825"/>
            <a:ext cx="124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12" name="Google Shape;1412;p15"/>
          <p:cNvSpPr txBox="1">
            <a:spLocks noGrp="1"/>
          </p:cNvSpPr>
          <p:nvPr>
            <p:ph type="subTitle" idx="1"/>
          </p:nvPr>
        </p:nvSpPr>
        <p:spPr>
          <a:xfrm>
            <a:off x="715750" y="3132175"/>
            <a:ext cx="4064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8"/>
          <p:cNvSpPr txBox="1">
            <a:spLocks noGrp="1"/>
          </p:cNvSpPr>
          <p:nvPr>
            <p:ph type="subTitle" idx="1"/>
          </p:nvPr>
        </p:nvSpPr>
        <p:spPr>
          <a:xfrm>
            <a:off x="2636500" y="3873400"/>
            <a:ext cx="38682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18"/>
          <p:cNvSpPr txBox="1">
            <a:spLocks noGrp="1"/>
          </p:cNvSpPr>
          <p:nvPr>
            <p:ph type="title"/>
          </p:nvPr>
        </p:nvSpPr>
        <p:spPr>
          <a:xfrm>
            <a:off x="2020450" y="533133"/>
            <a:ext cx="5103300" cy="10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18"/>
          <p:cNvSpPr txBox="1">
            <a:spLocks noGrp="1"/>
          </p:cNvSpPr>
          <p:nvPr>
            <p:ph type="subTitle" idx="2"/>
          </p:nvPr>
        </p:nvSpPr>
        <p:spPr>
          <a:xfrm>
            <a:off x="1557800" y="1850550"/>
            <a:ext cx="6035400" cy="7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29" name="Google Shape;1629;p18"/>
          <p:cNvGrpSpPr/>
          <p:nvPr/>
        </p:nvGrpSpPr>
        <p:grpSpPr>
          <a:xfrm rot="-3265395">
            <a:off x="8346355" y="4136375"/>
            <a:ext cx="822803" cy="1193277"/>
            <a:chOff x="3066525" y="648600"/>
            <a:chExt cx="1270100" cy="1841975"/>
          </a:xfrm>
        </p:grpSpPr>
        <p:sp>
          <p:nvSpPr>
            <p:cNvPr id="1630" name="Google Shape;1630;p18"/>
            <p:cNvSpPr/>
            <p:nvPr/>
          </p:nvSpPr>
          <p:spPr>
            <a:xfrm>
              <a:off x="4012200" y="1479000"/>
              <a:ext cx="295250" cy="302750"/>
            </a:xfrm>
            <a:custGeom>
              <a:avLst/>
              <a:gdLst/>
              <a:ahLst/>
              <a:cxnLst/>
              <a:rect l="l" t="t" r="r" b="b"/>
              <a:pathLst>
                <a:path w="11810" h="12110" extrusionOk="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8"/>
            <p:cNvSpPr/>
            <p:nvPr/>
          </p:nvSpPr>
          <p:spPr>
            <a:xfrm>
              <a:off x="4033050" y="1545725"/>
              <a:ext cx="212675" cy="235175"/>
            </a:xfrm>
            <a:custGeom>
              <a:avLst/>
              <a:gdLst/>
              <a:ahLst/>
              <a:cxnLst/>
              <a:rect l="l" t="t" r="r" b="b"/>
              <a:pathLst>
                <a:path w="8507" h="9407" fill="none" extrusionOk="0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8"/>
            <p:cNvSpPr/>
            <p:nvPr/>
          </p:nvSpPr>
          <p:spPr>
            <a:xfrm>
              <a:off x="3775375" y="1667475"/>
              <a:ext cx="280225" cy="330250"/>
            </a:xfrm>
            <a:custGeom>
              <a:avLst/>
              <a:gdLst/>
              <a:ahLst/>
              <a:cxnLst/>
              <a:rect l="l" t="t" r="r" b="b"/>
              <a:pathLst>
                <a:path w="11209" h="13210" extrusionOk="0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8"/>
            <p:cNvSpPr/>
            <p:nvPr/>
          </p:nvSpPr>
          <p:spPr>
            <a:xfrm>
              <a:off x="3837075" y="1739175"/>
              <a:ext cx="185150" cy="257725"/>
            </a:xfrm>
            <a:custGeom>
              <a:avLst/>
              <a:gdLst/>
              <a:ahLst/>
              <a:cxnLst/>
              <a:rect l="l" t="t" r="r" b="b"/>
              <a:pathLst>
                <a:path w="7406" h="10309" fill="none" extrusionOk="0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8"/>
            <p:cNvSpPr/>
            <p:nvPr/>
          </p:nvSpPr>
          <p:spPr>
            <a:xfrm>
              <a:off x="3410950" y="1129575"/>
              <a:ext cx="846450" cy="1361000"/>
            </a:xfrm>
            <a:custGeom>
              <a:avLst/>
              <a:gdLst/>
              <a:ahLst/>
              <a:cxnLst/>
              <a:rect l="l" t="t" r="r" b="b"/>
              <a:pathLst>
                <a:path w="33858" h="54440" fill="none" extrusionOk="0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8"/>
            <p:cNvSpPr/>
            <p:nvPr/>
          </p:nvSpPr>
          <p:spPr>
            <a:xfrm>
              <a:off x="3066525" y="1346825"/>
              <a:ext cx="688025" cy="679375"/>
            </a:xfrm>
            <a:custGeom>
              <a:avLst/>
              <a:gdLst/>
              <a:ahLst/>
              <a:cxnLst/>
              <a:rect l="l" t="t" r="r" b="b"/>
              <a:pathLst>
                <a:path w="27521" h="27175" extrusionOk="0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8"/>
            <p:cNvSpPr/>
            <p:nvPr/>
          </p:nvSpPr>
          <p:spPr>
            <a:xfrm>
              <a:off x="3346725" y="1700000"/>
              <a:ext cx="58400" cy="283550"/>
            </a:xfrm>
            <a:custGeom>
              <a:avLst/>
              <a:gdLst/>
              <a:ahLst/>
              <a:cxnLst/>
              <a:rect l="l" t="t" r="r" b="b"/>
              <a:pathLst>
                <a:path w="2336" h="11342" fill="none" extrusionOk="0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8"/>
            <p:cNvSpPr/>
            <p:nvPr/>
          </p:nvSpPr>
          <p:spPr>
            <a:xfrm>
              <a:off x="3198300" y="1710825"/>
              <a:ext cx="193475" cy="174325"/>
            </a:xfrm>
            <a:custGeom>
              <a:avLst/>
              <a:gdLst/>
              <a:ahLst/>
              <a:cxnLst/>
              <a:rect l="l" t="t" r="r" b="b"/>
              <a:pathLst>
                <a:path w="7739" h="6973" fill="none" extrusionOk="0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8"/>
            <p:cNvSpPr/>
            <p:nvPr/>
          </p:nvSpPr>
          <p:spPr>
            <a:xfrm>
              <a:off x="3188275" y="1699150"/>
              <a:ext cx="193500" cy="122625"/>
            </a:xfrm>
            <a:custGeom>
              <a:avLst/>
              <a:gdLst/>
              <a:ahLst/>
              <a:cxnLst/>
              <a:rect l="l" t="t" r="r" b="b"/>
              <a:pathLst>
                <a:path w="7740" h="4905" fill="none" extrusionOk="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8"/>
            <p:cNvSpPr/>
            <p:nvPr/>
          </p:nvSpPr>
          <p:spPr>
            <a:xfrm>
              <a:off x="3379250" y="1689150"/>
              <a:ext cx="180150" cy="245200"/>
            </a:xfrm>
            <a:custGeom>
              <a:avLst/>
              <a:gdLst/>
              <a:ahLst/>
              <a:cxnLst/>
              <a:rect l="l" t="t" r="r" b="b"/>
              <a:pathLst>
                <a:path w="7206" h="9808" fill="none" extrusionOk="0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8"/>
            <p:cNvSpPr/>
            <p:nvPr/>
          </p:nvSpPr>
          <p:spPr>
            <a:xfrm>
              <a:off x="3412600" y="1705000"/>
              <a:ext cx="180150" cy="184325"/>
            </a:xfrm>
            <a:custGeom>
              <a:avLst/>
              <a:gdLst/>
              <a:ahLst/>
              <a:cxnLst/>
              <a:rect l="l" t="t" r="r" b="b"/>
              <a:pathLst>
                <a:path w="7206" h="7373" fill="none" extrusionOk="0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8"/>
            <p:cNvSpPr/>
            <p:nvPr/>
          </p:nvSpPr>
          <p:spPr>
            <a:xfrm>
              <a:off x="3430125" y="1694150"/>
              <a:ext cx="239350" cy="38400"/>
            </a:xfrm>
            <a:custGeom>
              <a:avLst/>
              <a:gdLst/>
              <a:ahLst/>
              <a:cxnLst/>
              <a:rect l="l" t="t" r="r" b="b"/>
              <a:pathLst>
                <a:path w="9574" h="1536" fill="none" extrusionOk="0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8"/>
            <p:cNvSpPr/>
            <p:nvPr/>
          </p:nvSpPr>
          <p:spPr>
            <a:xfrm>
              <a:off x="3421775" y="1706675"/>
              <a:ext cx="172650" cy="57550"/>
            </a:xfrm>
            <a:custGeom>
              <a:avLst/>
              <a:gdLst/>
              <a:ahLst/>
              <a:cxnLst/>
              <a:rect l="l" t="t" r="r" b="b"/>
              <a:pathLst>
                <a:path w="6906" h="2302" fill="none" extrusionOk="0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8"/>
            <p:cNvSpPr/>
            <p:nvPr/>
          </p:nvSpPr>
          <p:spPr>
            <a:xfrm>
              <a:off x="3415100" y="1530700"/>
              <a:ext cx="223525" cy="160975"/>
            </a:xfrm>
            <a:custGeom>
              <a:avLst/>
              <a:gdLst/>
              <a:ahLst/>
              <a:cxnLst/>
              <a:rect l="l" t="t" r="r" b="b"/>
              <a:pathLst>
                <a:path w="8941" h="6439" fill="none" extrusionOk="0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8"/>
            <p:cNvSpPr/>
            <p:nvPr/>
          </p:nvSpPr>
          <p:spPr>
            <a:xfrm>
              <a:off x="3444300" y="1576575"/>
              <a:ext cx="183475" cy="120100"/>
            </a:xfrm>
            <a:custGeom>
              <a:avLst/>
              <a:gdLst/>
              <a:ahLst/>
              <a:cxnLst/>
              <a:rect l="l" t="t" r="r" b="b"/>
              <a:pathLst>
                <a:path w="7339" h="4804" fill="none" extrusionOk="0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8"/>
            <p:cNvSpPr/>
            <p:nvPr/>
          </p:nvSpPr>
          <p:spPr>
            <a:xfrm>
              <a:off x="3423450" y="1403125"/>
              <a:ext cx="59225" cy="260200"/>
            </a:xfrm>
            <a:custGeom>
              <a:avLst/>
              <a:gdLst/>
              <a:ahLst/>
              <a:cxnLst/>
              <a:rect l="l" t="t" r="r" b="b"/>
              <a:pathLst>
                <a:path w="2369" h="10408" fill="none" extrusionOk="0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8"/>
            <p:cNvSpPr/>
            <p:nvPr/>
          </p:nvSpPr>
          <p:spPr>
            <a:xfrm>
              <a:off x="3399275" y="1448150"/>
              <a:ext cx="22525" cy="246875"/>
            </a:xfrm>
            <a:custGeom>
              <a:avLst/>
              <a:gdLst/>
              <a:ahLst/>
              <a:cxnLst/>
              <a:rect l="l" t="t" r="r" b="b"/>
              <a:pathLst>
                <a:path w="901" h="9875" fill="none" extrusionOk="0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8"/>
            <p:cNvSpPr/>
            <p:nvPr/>
          </p:nvSpPr>
          <p:spPr>
            <a:xfrm>
              <a:off x="3231650" y="1459825"/>
              <a:ext cx="164300" cy="216850"/>
            </a:xfrm>
            <a:custGeom>
              <a:avLst/>
              <a:gdLst/>
              <a:ahLst/>
              <a:cxnLst/>
              <a:rect l="l" t="t" r="r" b="b"/>
              <a:pathLst>
                <a:path w="6572" h="8674" fill="none" extrusionOk="0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8"/>
            <p:cNvSpPr/>
            <p:nvPr/>
          </p:nvSpPr>
          <p:spPr>
            <a:xfrm>
              <a:off x="3312525" y="1509850"/>
              <a:ext cx="106775" cy="171825"/>
            </a:xfrm>
            <a:custGeom>
              <a:avLst/>
              <a:gdLst/>
              <a:ahLst/>
              <a:cxnLst/>
              <a:rect l="l" t="t" r="r" b="b"/>
              <a:pathLst>
                <a:path w="4271" h="6873" fill="none" extrusionOk="0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8"/>
            <p:cNvSpPr/>
            <p:nvPr/>
          </p:nvSpPr>
          <p:spPr>
            <a:xfrm>
              <a:off x="3129075" y="1652450"/>
              <a:ext cx="246875" cy="30900"/>
            </a:xfrm>
            <a:custGeom>
              <a:avLst/>
              <a:gdLst/>
              <a:ahLst/>
              <a:cxnLst/>
              <a:rect l="l" t="t" r="r" b="b"/>
              <a:pathLst>
                <a:path w="9875" h="1236" fill="none" extrusionOk="0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8"/>
            <p:cNvSpPr/>
            <p:nvPr/>
          </p:nvSpPr>
          <p:spPr>
            <a:xfrm>
              <a:off x="3195775" y="1624950"/>
              <a:ext cx="163475" cy="45875"/>
            </a:xfrm>
            <a:custGeom>
              <a:avLst/>
              <a:gdLst/>
              <a:ahLst/>
              <a:cxnLst/>
              <a:rect l="l" t="t" r="r" b="b"/>
              <a:pathLst>
                <a:path w="6539" h="1835" fill="none" extrusionOk="0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8"/>
            <p:cNvSpPr/>
            <p:nvPr/>
          </p:nvSpPr>
          <p:spPr>
            <a:xfrm>
              <a:off x="3233325" y="1679975"/>
              <a:ext cx="125925" cy="12525"/>
            </a:xfrm>
            <a:custGeom>
              <a:avLst/>
              <a:gdLst/>
              <a:ahLst/>
              <a:cxnLst/>
              <a:rect l="l" t="t" r="r" b="b"/>
              <a:pathLst>
                <a:path w="5037" h="501" fill="none" extrusionOk="0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8"/>
            <p:cNvSpPr/>
            <p:nvPr/>
          </p:nvSpPr>
          <p:spPr>
            <a:xfrm>
              <a:off x="3316700" y="1594075"/>
              <a:ext cx="187675" cy="187675"/>
            </a:xfrm>
            <a:custGeom>
              <a:avLst/>
              <a:gdLst/>
              <a:ahLst/>
              <a:cxnLst/>
              <a:rect l="l" t="t" r="r" b="b"/>
              <a:pathLst>
                <a:path w="7507" h="7507" extrusionOk="0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8"/>
            <p:cNvSpPr/>
            <p:nvPr/>
          </p:nvSpPr>
          <p:spPr>
            <a:xfrm>
              <a:off x="3335875" y="1613275"/>
              <a:ext cx="149300" cy="150125"/>
            </a:xfrm>
            <a:custGeom>
              <a:avLst/>
              <a:gdLst/>
              <a:ahLst/>
              <a:cxnLst/>
              <a:rect l="l" t="t" r="r" b="b"/>
              <a:pathLst>
                <a:path w="5972" h="6005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8"/>
            <p:cNvSpPr/>
            <p:nvPr/>
          </p:nvSpPr>
          <p:spPr>
            <a:xfrm>
              <a:off x="3363400" y="648600"/>
              <a:ext cx="973225" cy="956600"/>
            </a:xfrm>
            <a:custGeom>
              <a:avLst/>
              <a:gdLst/>
              <a:ahLst/>
              <a:cxnLst/>
              <a:rect l="l" t="t" r="r" b="b"/>
              <a:pathLst>
                <a:path w="38929" h="38264" extrusionOk="0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8"/>
            <p:cNvSpPr/>
            <p:nvPr/>
          </p:nvSpPr>
          <p:spPr>
            <a:xfrm>
              <a:off x="3872925" y="889400"/>
              <a:ext cx="337775" cy="248550"/>
            </a:xfrm>
            <a:custGeom>
              <a:avLst/>
              <a:gdLst/>
              <a:ahLst/>
              <a:cxnLst/>
              <a:rect l="l" t="t" r="r" b="b"/>
              <a:pathLst>
                <a:path w="13511" h="9942" fill="none" extrusionOk="0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8"/>
            <p:cNvSpPr/>
            <p:nvPr/>
          </p:nvSpPr>
          <p:spPr>
            <a:xfrm>
              <a:off x="3887125" y="1122925"/>
              <a:ext cx="375275" cy="60050"/>
            </a:xfrm>
            <a:custGeom>
              <a:avLst/>
              <a:gdLst/>
              <a:ahLst/>
              <a:cxnLst/>
              <a:rect l="l" t="t" r="r" b="b"/>
              <a:pathLst>
                <a:path w="15011" h="2402" fill="none" extrusionOk="0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8"/>
            <p:cNvSpPr/>
            <p:nvPr/>
          </p:nvSpPr>
          <p:spPr>
            <a:xfrm>
              <a:off x="3886275" y="1151275"/>
              <a:ext cx="325250" cy="68400"/>
            </a:xfrm>
            <a:custGeom>
              <a:avLst/>
              <a:gdLst/>
              <a:ahLst/>
              <a:cxnLst/>
              <a:rect l="l" t="t" r="r" b="b"/>
              <a:pathLst>
                <a:path w="13010" h="2736" fill="none" extrusionOk="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8"/>
            <p:cNvSpPr/>
            <p:nvPr/>
          </p:nvSpPr>
          <p:spPr>
            <a:xfrm>
              <a:off x="3867100" y="724300"/>
              <a:ext cx="75075" cy="439500"/>
            </a:xfrm>
            <a:custGeom>
              <a:avLst/>
              <a:gdLst/>
              <a:ahLst/>
              <a:cxnLst/>
              <a:rect l="l" t="t" r="r" b="b"/>
              <a:pathLst>
                <a:path w="3003" h="17580" fill="none" extrusionOk="0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8"/>
            <p:cNvSpPr/>
            <p:nvPr/>
          </p:nvSpPr>
          <p:spPr>
            <a:xfrm>
              <a:off x="3842925" y="737625"/>
              <a:ext cx="15850" cy="375300"/>
            </a:xfrm>
            <a:custGeom>
              <a:avLst/>
              <a:gdLst/>
              <a:ahLst/>
              <a:cxnLst/>
              <a:rect l="l" t="t" r="r" b="b"/>
              <a:pathLst>
                <a:path w="634" h="15012" fill="none" extrusionOk="0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8"/>
            <p:cNvSpPr/>
            <p:nvPr/>
          </p:nvSpPr>
          <p:spPr>
            <a:xfrm>
              <a:off x="3616925" y="825200"/>
              <a:ext cx="220175" cy="272725"/>
            </a:xfrm>
            <a:custGeom>
              <a:avLst/>
              <a:gdLst/>
              <a:ahLst/>
              <a:cxnLst/>
              <a:rect l="l" t="t" r="r" b="b"/>
              <a:pathLst>
                <a:path w="8807" h="10909" fill="none" extrusionOk="0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8"/>
            <p:cNvSpPr/>
            <p:nvPr/>
          </p:nvSpPr>
          <p:spPr>
            <a:xfrm>
              <a:off x="3729500" y="866900"/>
              <a:ext cx="120950" cy="234350"/>
            </a:xfrm>
            <a:custGeom>
              <a:avLst/>
              <a:gdLst/>
              <a:ahLst/>
              <a:cxnLst/>
              <a:rect l="l" t="t" r="r" b="b"/>
              <a:pathLst>
                <a:path w="4838" h="9374" fill="none" extrusionOk="0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8"/>
            <p:cNvSpPr/>
            <p:nvPr/>
          </p:nvSpPr>
          <p:spPr>
            <a:xfrm>
              <a:off x="3445125" y="1062875"/>
              <a:ext cx="397825" cy="76750"/>
            </a:xfrm>
            <a:custGeom>
              <a:avLst/>
              <a:gdLst/>
              <a:ahLst/>
              <a:cxnLst/>
              <a:rect l="l" t="t" r="r" b="b"/>
              <a:pathLst>
                <a:path w="15913" h="3070" fill="none" extrusionOk="0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8"/>
            <p:cNvSpPr/>
            <p:nvPr/>
          </p:nvSpPr>
          <p:spPr>
            <a:xfrm>
              <a:off x="3504350" y="1026175"/>
              <a:ext cx="315250" cy="61725"/>
            </a:xfrm>
            <a:custGeom>
              <a:avLst/>
              <a:gdLst/>
              <a:ahLst/>
              <a:cxnLst/>
              <a:rect l="l" t="t" r="r" b="b"/>
              <a:pathLst>
                <a:path w="12610" h="2469" fill="none" extrusionOk="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8"/>
            <p:cNvSpPr/>
            <p:nvPr/>
          </p:nvSpPr>
          <p:spPr>
            <a:xfrm>
              <a:off x="3519350" y="1147100"/>
              <a:ext cx="286075" cy="256050"/>
            </a:xfrm>
            <a:custGeom>
              <a:avLst/>
              <a:gdLst/>
              <a:ahLst/>
              <a:cxnLst/>
              <a:rect l="l" t="t" r="r" b="b"/>
              <a:pathLst>
                <a:path w="11443" h="10242" fill="none" extrusionOk="0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8"/>
            <p:cNvSpPr/>
            <p:nvPr/>
          </p:nvSpPr>
          <p:spPr>
            <a:xfrm>
              <a:off x="3595250" y="1136250"/>
              <a:ext cx="267700" cy="241025"/>
            </a:xfrm>
            <a:custGeom>
              <a:avLst/>
              <a:gdLst/>
              <a:ahLst/>
              <a:cxnLst/>
              <a:rect l="l" t="t" r="r" b="b"/>
              <a:pathLst>
                <a:path w="10708" h="9641" fill="none" extrusionOk="0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8"/>
            <p:cNvSpPr/>
            <p:nvPr/>
          </p:nvSpPr>
          <p:spPr>
            <a:xfrm>
              <a:off x="3794550" y="1159600"/>
              <a:ext cx="69250" cy="391150"/>
            </a:xfrm>
            <a:custGeom>
              <a:avLst/>
              <a:gdLst/>
              <a:ahLst/>
              <a:cxnLst/>
              <a:rect l="l" t="t" r="r" b="b"/>
              <a:pathLst>
                <a:path w="2770" h="15646" fill="none" extrusionOk="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8"/>
            <p:cNvSpPr/>
            <p:nvPr/>
          </p:nvSpPr>
          <p:spPr>
            <a:xfrm>
              <a:off x="3762850" y="1130425"/>
              <a:ext cx="65925" cy="287725"/>
            </a:xfrm>
            <a:custGeom>
              <a:avLst/>
              <a:gdLst/>
              <a:ahLst/>
              <a:cxnLst/>
              <a:rect l="l" t="t" r="r" b="b"/>
              <a:pathLst>
                <a:path w="2637" h="11509" fill="none" extrusionOk="0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8"/>
            <p:cNvSpPr/>
            <p:nvPr/>
          </p:nvSpPr>
          <p:spPr>
            <a:xfrm>
              <a:off x="3874600" y="1172950"/>
              <a:ext cx="226025" cy="285225"/>
            </a:xfrm>
            <a:custGeom>
              <a:avLst/>
              <a:gdLst/>
              <a:ahLst/>
              <a:cxnLst/>
              <a:rect l="l" t="t" r="r" b="b"/>
              <a:pathLst>
                <a:path w="9041" h="11409" fill="none" extrusionOk="0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8"/>
            <p:cNvSpPr/>
            <p:nvPr/>
          </p:nvSpPr>
          <p:spPr>
            <a:xfrm>
              <a:off x="3878775" y="1203800"/>
              <a:ext cx="122600" cy="214350"/>
            </a:xfrm>
            <a:custGeom>
              <a:avLst/>
              <a:gdLst/>
              <a:ahLst/>
              <a:cxnLst/>
              <a:rect l="l" t="t" r="r" b="b"/>
              <a:pathLst>
                <a:path w="4904" h="8574" fill="none" extrusionOk="0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8"/>
            <p:cNvSpPr/>
            <p:nvPr/>
          </p:nvSpPr>
          <p:spPr>
            <a:xfrm>
              <a:off x="3901300" y="1180450"/>
              <a:ext cx="123425" cy="136800"/>
            </a:xfrm>
            <a:custGeom>
              <a:avLst/>
              <a:gdLst/>
              <a:ahLst/>
              <a:cxnLst/>
              <a:rect l="l" t="t" r="r" b="b"/>
              <a:pathLst>
                <a:path w="4937" h="5472" fill="none" extrusionOk="0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8"/>
            <p:cNvSpPr/>
            <p:nvPr/>
          </p:nvSpPr>
          <p:spPr>
            <a:xfrm>
              <a:off x="3717000" y="996150"/>
              <a:ext cx="265200" cy="264375"/>
            </a:xfrm>
            <a:custGeom>
              <a:avLst/>
              <a:gdLst/>
              <a:ahLst/>
              <a:cxnLst/>
              <a:rect l="l" t="t" r="r" b="b"/>
              <a:pathLst>
                <a:path w="10608" h="10575" extrusionOk="0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8"/>
            <p:cNvSpPr/>
            <p:nvPr/>
          </p:nvSpPr>
          <p:spPr>
            <a:xfrm>
              <a:off x="3732825" y="1022025"/>
              <a:ext cx="233525" cy="212650"/>
            </a:xfrm>
            <a:custGeom>
              <a:avLst/>
              <a:gdLst/>
              <a:ahLst/>
              <a:cxnLst/>
              <a:rect l="l" t="t" r="r" b="b"/>
              <a:pathLst>
                <a:path w="9341" h="8506" extrusionOk="0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8"/>
            <p:cNvSpPr/>
            <p:nvPr/>
          </p:nvSpPr>
          <p:spPr>
            <a:xfrm>
              <a:off x="3569375" y="2192850"/>
              <a:ext cx="298575" cy="294425"/>
            </a:xfrm>
            <a:custGeom>
              <a:avLst/>
              <a:gdLst/>
              <a:ahLst/>
              <a:cxnLst/>
              <a:rect l="l" t="t" r="r" b="b"/>
              <a:pathLst>
                <a:path w="11943" h="11777" extrusionOk="0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8"/>
            <p:cNvSpPr/>
            <p:nvPr/>
          </p:nvSpPr>
          <p:spPr>
            <a:xfrm>
              <a:off x="3629425" y="2257050"/>
              <a:ext cx="221025" cy="228525"/>
            </a:xfrm>
            <a:custGeom>
              <a:avLst/>
              <a:gdLst/>
              <a:ahLst/>
              <a:cxnLst/>
              <a:rect l="l" t="t" r="r" b="b"/>
              <a:pathLst>
                <a:path w="8841" h="9141" fill="none" extrusionOk="0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8"/>
            <p:cNvSpPr/>
            <p:nvPr/>
          </p:nvSpPr>
          <p:spPr>
            <a:xfrm>
              <a:off x="3845425" y="2202025"/>
              <a:ext cx="303575" cy="285650"/>
            </a:xfrm>
            <a:custGeom>
              <a:avLst/>
              <a:gdLst/>
              <a:ahLst/>
              <a:cxnLst/>
              <a:rect l="l" t="t" r="r" b="b"/>
              <a:pathLst>
                <a:path w="12143" h="11426" extrusionOk="0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8"/>
            <p:cNvSpPr/>
            <p:nvPr/>
          </p:nvSpPr>
          <p:spPr>
            <a:xfrm>
              <a:off x="3859600" y="2264575"/>
              <a:ext cx="228525" cy="221000"/>
            </a:xfrm>
            <a:custGeom>
              <a:avLst/>
              <a:gdLst/>
              <a:ahLst/>
              <a:cxnLst/>
              <a:rect l="l" t="t" r="r" b="b"/>
              <a:pathLst>
                <a:path w="9141" h="8840" fill="none" extrusionOk="0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7" name="Google Shape;1677;p18"/>
          <p:cNvGrpSpPr/>
          <p:nvPr/>
        </p:nvGrpSpPr>
        <p:grpSpPr>
          <a:xfrm>
            <a:off x="7593200" y="0"/>
            <a:ext cx="1241675" cy="2249750"/>
            <a:chOff x="7507550" y="0"/>
            <a:chExt cx="1241675" cy="2249750"/>
          </a:xfrm>
        </p:grpSpPr>
        <p:sp>
          <p:nvSpPr>
            <p:cNvPr id="1678" name="Google Shape;1678;p18"/>
            <p:cNvSpPr/>
            <p:nvPr/>
          </p:nvSpPr>
          <p:spPr>
            <a:xfrm>
              <a:off x="7977525" y="678925"/>
              <a:ext cx="170625" cy="145600"/>
            </a:xfrm>
            <a:custGeom>
              <a:avLst/>
              <a:gdLst/>
              <a:ahLst/>
              <a:cxnLst/>
              <a:rect l="l" t="t" r="r" b="b"/>
              <a:pathLst>
                <a:path w="6825" h="5824" extrusionOk="0">
                  <a:moveTo>
                    <a:pt x="4192" y="0"/>
                  </a:moveTo>
                  <a:cubicBezTo>
                    <a:pt x="2752" y="0"/>
                    <a:pt x="2752" y="1659"/>
                    <a:pt x="2752" y="1659"/>
                  </a:cubicBezTo>
                  <a:cubicBezTo>
                    <a:pt x="2478" y="1558"/>
                    <a:pt x="2217" y="1512"/>
                    <a:pt x="1976" y="1512"/>
                  </a:cubicBezTo>
                  <a:cubicBezTo>
                    <a:pt x="696" y="1512"/>
                    <a:pt x="0" y="2821"/>
                    <a:pt x="1050" y="4151"/>
                  </a:cubicBezTo>
                  <a:cubicBezTo>
                    <a:pt x="2296" y="5732"/>
                    <a:pt x="5275" y="5823"/>
                    <a:pt x="5275" y="5823"/>
                  </a:cubicBezTo>
                  <a:cubicBezTo>
                    <a:pt x="6825" y="2783"/>
                    <a:pt x="6156" y="230"/>
                    <a:pt x="4454" y="17"/>
                  </a:cubicBezTo>
                  <a:cubicBezTo>
                    <a:pt x="4361" y="6"/>
                    <a:pt x="4274" y="0"/>
                    <a:pt x="4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7977525" y="716700"/>
              <a:ext cx="131875" cy="107825"/>
            </a:xfrm>
            <a:custGeom>
              <a:avLst/>
              <a:gdLst/>
              <a:ahLst/>
              <a:cxnLst/>
              <a:rect l="l" t="t" r="r" b="b"/>
              <a:pathLst>
                <a:path w="5275" h="4313" extrusionOk="0">
                  <a:moveTo>
                    <a:pt x="1976" y="1"/>
                  </a:moveTo>
                  <a:cubicBezTo>
                    <a:pt x="696" y="1"/>
                    <a:pt x="0" y="1310"/>
                    <a:pt x="1050" y="2640"/>
                  </a:cubicBezTo>
                  <a:cubicBezTo>
                    <a:pt x="2296" y="4221"/>
                    <a:pt x="5275" y="4312"/>
                    <a:pt x="5275" y="4312"/>
                  </a:cubicBezTo>
                  <a:cubicBezTo>
                    <a:pt x="5275" y="4312"/>
                    <a:pt x="4636" y="2306"/>
                    <a:pt x="2752" y="148"/>
                  </a:cubicBezTo>
                  <a:cubicBezTo>
                    <a:pt x="2478" y="47"/>
                    <a:pt x="2217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8"/>
            <p:cNvSpPr/>
            <p:nvPr/>
          </p:nvSpPr>
          <p:spPr>
            <a:xfrm>
              <a:off x="7756775" y="869325"/>
              <a:ext cx="608700" cy="398975"/>
            </a:xfrm>
            <a:custGeom>
              <a:avLst/>
              <a:gdLst/>
              <a:ahLst/>
              <a:cxnLst/>
              <a:rect l="l" t="t" r="r" b="b"/>
              <a:pathLst>
                <a:path w="24348" h="15959" extrusionOk="0">
                  <a:moveTo>
                    <a:pt x="1" y="0"/>
                  </a:moveTo>
                  <a:cubicBezTo>
                    <a:pt x="1" y="274"/>
                    <a:pt x="1" y="578"/>
                    <a:pt x="31" y="851"/>
                  </a:cubicBezTo>
                  <a:cubicBezTo>
                    <a:pt x="31" y="912"/>
                    <a:pt x="31" y="1003"/>
                    <a:pt x="31" y="1064"/>
                  </a:cubicBezTo>
                  <a:cubicBezTo>
                    <a:pt x="31" y="1095"/>
                    <a:pt x="31" y="1125"/>
                    <a:pt x="31" y="1186"/>
                  </a:cubicBezTo>
                  <a:cubicBezTo>
                    <a:pt x="31" y="1399"/>
                    <a:pt x="62" y="1581"/>
                    <a:pt x="62" y="1794"/>
                  </a:cubicBezTo>
                  <a:cubicBezTo>
                    <a:pt x="92" y="1854"/>
                    <a:pt x="92" y="1915"/>
                    <a:pt x="92" y="1946"/>
                  </a:cubicBezTo>
                  <a:cubicBezTo>
                    <a:pt x="92" y="2006"/>
                    <a:pt x="92" y="2067"/>
                    <a:pt x="92" y="2128"/>
                  </a:cubicBezTo>
                  <a:cubicBezTo>
                    <a:pt x="123" y="2341"/>
                    <a:pt x="153" y="2554"/>
                    <a:pt x="183" y="2766"/>
                  </a:cubicBezTo>
                  <a:cubicBezTo>
                    <a:pt x="183" y="2858"/>
                    <a:pt x="214" y="2979"/>
                    <a:pt x="214" y="3070"/>
                  </a:cubicBezTo>
                  <a:lnTo>
                    <a:pt x="214" y="3161"/>
                  </a:lnTo>
                  <a:cubicBezTo>
                    <a:pt x="244" y="3344"/>
                    <a:pt x="274" y="3526"/>
                    <a:pt x="305" y="3678"/>
                  </a:cubicBezTo>
                  <a:cubicBezTo>
                    <a:pt x="305" y="3709"/>
                    <a:pt x="305" y="3709"/>
                    <a:pt x="305" y="3709"/>
                  </a:cubicBezTo>
                  <a:cubicBezTo>
                    <a:pt x="335" y="3800"/>
                    <a:pt x="335" y="3921"/>
                    <a:pt x="366" y="4013"/>
                  </a:cubicBezTo>
                  <a:cubicBezTo>
                    <a:pt x="396" y="4225"/>
                    <a:pt x="426" y="4408"/>
                    <a:pt x="487" y="4590"/>
                  </a:cubicBezTo>
                  <a:cubicBezTo>
                    <a:pt x="487" y="4620"/>
                    <a:pt x="487" y="4620"/>
                    <a:pt x="487" y="4651"/>
                  </a:cubicBezTo>
                  <a:cubicBezTo>
                    <a:pt x="518" y="4772"/>
                    <a:pt x="548" y="4864"/>
                    <a:pt x="548" y="4985"/>
                  </a:cubicBezTo>
                  <a:cubicBezTo>
                    <a:pt x="609" y="5198"/>
                    <a:pt x="670" y="5411"/>
                    <a:pt x="730" y="5624"/>
                  </a:cubicBezTo>
                  <a:cubicBezTo>
                    <a:pt x="761" y="5715"/>
                    <a:pt x="791" y="5836"/>
                    <a:pt x="791" y="5927"/>
                  </a:cubicBezTo>
                  <a:cubicBezTo>
                    <a:pt x="852" y="6049"/>
                    <a:pt x="882" y="6201"/>
                    <a:pt x="913" y="6323"/>
                  </a:cubicBezTo>
                  <a:cubicBezTo>
                    <a:pt x="943" y="6414"/>
                    <a:pt x="974" y="6475"/>
                    <a:pt x="1004" y="6566"/>
                  </a:cubicBezTo>
                  <a:cubicBezTo>
                    <a:pt x="1034" y="6657"/>
                    <a:pt x="1065" y="6779"/>
                    <a:pt x="1095" y="6870"/>
                  </a:cubicBezTo>
                  <a:cubicBezTo>
                    <a:pt x="1126" y="6991"/>
                    <a:pt x="1186" y="7113"/>
                    <a:pt x="1217" y="7204"/>
                  </a:cubicBezTo>
                  <a:cubicBezTo>
                    <a:pt x="1247" y="7326"/>
                    <a:pt x="1278" y="7417"/>
                    <a:pt x="1338" y="7508"/>
                  </a:cubicBezTo>
                  <a:cubicBezTo>
                    <a:pt x="1369" y="7630"/>
                    <a:pt x="1399" y="7721"/>
                    <a:pt x="1460" y="7842"/>
                  </a:cubicBezTo>
                  <a:cubicBezTo>
                    <a:pt x="1521" y="8055"/>
                    <a:pt x="1612" y="8268"/>
                    <a:pt x="1703" y="8450"/>
                  </a:cubicBezTo>
                  <a:cubicBezTo>
                    <a:pt x="1764" y="8572"/>
                    <a:pt x="1794" y="8693"/>
                    <a:pt x="1855" y="8785"/>
                  </a:cubicBezTo>
                  <a:cubicBezTo>
                    <a:pt x="1855" y="8785"/>
                    <a:pt x="1855" y="8815"/>
                    <a:pt x="1855" y="8815"/>
                  </a:cubicBezTo>
                  <a:cubicBezTo>
                    <a:pt x="1885" y="8876"/>
                    <a:pt x="1916" y="8906"/>
                    <a:pt x="1916" y="8967"/>
                  </a:cubicBezTo>
                  <a:cubicBezTo>
                    <a:pt x="2007" y="9119"/>
                    <a:pt x="2068" y="9271"/>
                    <a:pt x="2159" y="9423"/>
                  </a:cubicBezTo>
                  <a:cubicBezTo>
                    <a:pt x="2189" y="9514"/>
                    <a:pt x="2250" y="9636"/>
                    <a:pt x="2311" y="9727"/>
                  </a:cubicBezTo>
                  <a:cubicBezTo>
                    <a:pt x="2311" y="9788"/>
                    <a:pt x="2341" y="9818"/>
                    <a:pt x="2372" y="9849"/>
                  </a:cubicBezTo>
                  <a:cubicBezTo>
                    <a:pt x="2463" y="10031"/>
                    <a:pt x="2554" y="10213"/>
                    <a:pt x="2645" y="10365"/>
                  </a:cubicBezTo>
                  <a:cubicBezTo>
                    <a:pt x="2706" y="10487"/>
                    <a:pt x="2767" y="10578"/>
                    <a:pt x="2828" y="10700"/>
                  </a:cubicBezTo>
                  <a:cubicBezTo>
                    <a:pt x="2949" y="10912"/>
                    <a:pt x="3071" y="11125"/>
                    <a:pt x="3223" y="11308"/>
                  </a:cubicBezTo>
                  <a:cubicBezTo>
                    <a:pt x="3284" y="11429"/>
                    <a:pt x="3344" y="11520"/>
                    <a:pt x="3375" y="11581"/>
                  </a:cubicBezTo>
                  <a:cubicBezTo>
                    <a:pt x="3405" y="11611"/>
                    <a:pt x="3405" y="11642"/>
                    <a:pt x="3436" y="11642"/>
                  </a:cubicBezTo>
                  <a:cubicBezTo>
                    <a:pt x="3557" y="11855"/>
                    <a:pt x="3709" y="12067"/>
                    <a:pt x="3861" y="12280"/>
                  </a:cubicBezTo>
                  <a:cubicBezTo>
                    <a:pt x="3922" y="12341"/>
                    <a:pt x="3952" y="12402"/>
                    <a:pt x="4013" y="12493"/>
                  </a:cubicBezTo>
                  <a:cubicBezTo>
                    <a:pt x="4044" y="12523"/>
                    <a:pt x="4074" y="12554"/>
                    <a:pt x="4104" y="12584"/>
                  </a:cubicBezTo>
                  <a:cubicBezTo>
                    <a:pt x="4256" y="12827"/>
                    <a:pt x="4408" y="13040"/>
                    <a:pt x="4591" y="13222"/>
                  </a:cubicBezTo>
                  <a:cubicBezTo>
                    <a:pt x="4682" y="13344"/>
                    <a:pt x="4773" y="13435"/>
                    <a:pt x="4864" y="13557"/>
                  </a:cubicBezTo>
                  <a:cubicBezTo>
                    <a:pt x="5016" y="13739"/>
                    <a:pt x="5199" y="13952"/>
                    <a:pt x="5351" y="14104"/>
                  </a:cubicBezTo>
                  <a:cubicBezTo>
                    <a:pt x="5381" y="14134"/>
                    <a:pt x="5381" y="14165"/>
                    <a:pt x="5411" y="14165"/>
                  </a:cubicBezTo>
                  <a:cubicBezTo>
                    <a:pt x="5411" y="14195"/>
                    <a:pt x="5442" y="14195"/>
                    <a:pt x="5442" y="14225"/>
                  </a:cubicBezTo>
                  <a:cubicBezTo>
                    <a:pt x="5563" y="14317"/>
                    <a:pt x="5624" y="14408"/>
                    <a:pt x="5715" y="14499"/>
                  </a:cubicBezTo>
                  <a:cubicBezTo>
                    <a:pt x="5958" y="14742"/>
                    <a:pt x="6171" y="14955"/>
                    <a:pt x="6354" y="15107"/>
                  </a:cubicBezTo>
                  <a:cubicBezTo>
                    <a:pt x="6354" y="15137"/>
                    <a:pt x="6354" y="15137"/>
                    <a:pt x="6354" y="15137"/>
                  </a:cubicBezTo>
                  <a:cubicBezTo>
                    <a:pt x="6506" y="15259"/>
                    <a:pt x="6627" y="15350"/>
                    <a:pt x="6718" y="15441"/>
                  </a:cubicBezTo>
                  <a:cubicBezTo>
                    <a:pt x="7114" y="15806"/>
                    <a:pt x="7357" y="15958"/>
                    <a:pt x="7357" y="15958"/>
                  </a:cubicBezTo>
                  <a:lnTo>
                    <a:pt x="16992" y="15958"/>
                  </a:lnTo>
                  <a:cubicBezTo>
                    <a:pt x="16992" y="15958"/>
                    <a:pt x="17235" y="15806"/>
                    <a:pt x="17630" y="15441"/>
                  </a:cubicBezTo>
                  <a:cubicBezTo>
                    <a:pt x="17752" y="15350"/>
                    <a:pt x="17874" y="15259"/>
                    <a:pt x="17995" y="15137"/>
                  </a:cubicBezTo>
                  <a:cubicBezTo>
                    <a:pt x="17995" y="15137"/>
                    <a:pt x="17995" y="15137"/>
                    <a:pt x="17995" y="15107"/>
                  </a:cubicBezTo>
                  <a:cubicBezTo>
                    <a:pt x="18178" y="14955"/>
                    <a:pt x="18421" y="14742"/>
                    <a:pt x="18633" y="14499"/>
                  </a:cubicBezTo>
                  <a:cubicBezTo>
                    <a:pt x="18725" y="14408"/>
                    <a:pt x="18816" y="14317"/>
                    <a:pt x="18907" y="14225"/>
                  </a:cubicBezTo>
                  <a:cubicBezTo>
                    <a:pt x="18907" y="14195"/>
                    <a:pt x="18937" y="14195"/>
                    <a:pt x="18937" y="14165"/>
                  </a:cubicBezTo>
                  <a:cubicBezTo>
                    <a:pt x="19120" y="13982"/>
                    <a:pt x="19302" y="13770"/>
                    <a:pt x="19515" y="13557"/>
                  </a:cubicBezTo>
                  <a:cubicBezTo>
                    <a:pt x="19576" y="13435"/>
                    <a:pt x="19667" y="13344"/>
                    <a:pt x="19758" y="13222"/>
                  </a:cubicBezTo>
                  <a:cubicBezTo>
                    <a:pt x="19941" y="13040"/>
                    <a:pt x="20092" y="12827"/>
                    <a:pt x="20275" y="12584"/>
                  </a:cubicBezTo>
                  <a:cubicBezTo>
                    <a:pt x="20275" y="12554"/>
                    <a:pt x="20305" y="12523"/>
                    <a:pt x="20336" y="12493"/>
                  </a:cubicBezTo>
                  <a:cubicBezTo>
                    <a:pt x="20396" y="12402"/>
                    <a:pt x="20457" y="12341"/>
                    <a:pt x="20488" y="12280"/>
                  </a:cubicBezTo>
                  <a:cubicBezTo>
                    <a:pt x="20640" y="12067"/>
                    <a:pt x="20792" y="11855"/>
                    <a:pt x="20944" y="11642"/>
                  </a:cubicBezTo>
                  <a:cubicBezTo>
                    <a:pt x="20944" y="11642"/>
                    <a:pt x="20944" y="11611"/>
                    <a:pt x="20974" y="11581"/>
                  </a:cubicBezTo>
                  <a:cubicBezTo>
                    <a:pt x="21035" y="11520"/>
                    <a:pt x="21065" y="11429"/>
                    <a:pt x="21126" y="11308"/>
                  </a:cubicBezTo>
                  <a:cubicBezTo>
                    <a:pt x="21278" y="11125"/>
                    <a:pt x="21399" y="10912"/>
                    <a:pt x="21521" y="10700"/>
                  </a:cubicBezTo>
                  <a:cubicBezTo>
                    <a:pt x="21582" y="10578"/>
                    <a:pt x="21643" y="10487"/>
                    <a:pt x="21703" y="10365"/>
                  </a:cubicBezTo>
                  <a:cubicBezTo>
                    <a:pt x="21795" y="10213"/>
                    <a:pt x="21886" y="10031"/>
                    <a:pt x="21977" y="9849"/>
                  </a:cubicBezTo>
                  <a:cubicBezTo>
                    <a:pt x="22007" y="9818"/>
                    <a:pt x="22038" y="9788"/>
                    <a:pt x="22038" y="9727"/>
                  </a:cubicBezTo>
                  <a:cubicBezTo>
                    <a:pt x="22099" y="9636"/>
                    <a:pt x="22159" y="9514"/>
                    <a:pt x="22220" y="9423"/>
                  </a:cubicBezTo>
                  <a:cubicBezTo>
                    <a:pt x="22281" y="9271"/>
                    <a:pt x="22342" y="9119"/>
                    <a:pt x="22433" y="8967"/>
                  </a:cubicBezTo>
                  <a:cubicBezTo>
                    <a:pt x="22433" y="8906"/>
                    <a:pt x="22463" y="8876"/>
                    <a:pt x="22494" y="8815"/>
                  </a:cubicBezTo>
                  <a:cubicBezTo>
                    <a:pt x="22494" y="8815"/>
                    <a:pt x="22494" y="8785"/>
                    <a:pt x="22494" y="8785"/>
                  </a:cubicBezTo>
                  <a:cubicBezTo>
                    <a:pt x="22555" y="8693"/>
                    <a:pt x="22615" y="8572"/>
                    <a:pt x="22646" y="8450"/>
                  </a:cubicBezTo>
                  <a:cubicBezTo>
                    <a:pt x="22737" y="8268"/>
                    <a:pt x="22828" y="8055"/>
                    <a:pt x="22919" y="7842"/>
                  </a:cubicBezTo>
                  <a:cubicBezTo>
                    <a:pt x="22950" y="7721"/>
                    <a:pt x="22980" y="7630"/>
                    <a:pt x="23041" y="7508"/>
                  </a:cubicBezTo>
                  <a:cubicBezTo>
                    <a:pt x="23071" y="7417"/>
                    <a:pt x="23102" y="7326"/>
                    <a:pt x="23132" y="7204"/>
                  </a:cubicBezTo>
                  <a:cubicBezTo>
                    <a:pt x="23162" y="7113"/>
                    <a:pt x="23223" y="6991"/>
                    <a:pt x="23254" y="6870"/>
                  </a:cubicBezTo>
                  <a:cubicBezTo>
                    <a:pt x="23284" y="6779"/>
                    <a:pt x="23314" y="6657"/>
                    <a:pt x="23345" y="6566"/>
                  </a:cubicBezTo>
                  <a:cubicBezTo>
                    <a:pt x="23375" y="6475"/>
                    <a:pt x="23406" y="6414"/>
                    <a:pt x="23436" y="6323"/>
                  </a:cubicBezTo>
                  <a:cubicBezTo>
                    <a:pt x="23466" y="6201"/>
                    <a:pt x="23497" y="6049"/>
                    <a:pt x="23558" y="5927"/>
                  </a:cubicBezTo>
                  <a:cubicBezTo>
                    <a:pt x="23588" y="5836"/>
                    <a:pt x="23618" y="5715"/>
                    <a:pt x="23649" y="5624"/>
                  </a:cubicBezTo>
                  <a:cubicBezTo>
                    <a:pt x="23679" y="5411"/>
                    <a:pt x="23740" y="5198"/>
                    <a:pt x="23801" y="4985"/>
                  </a:cubicBezTo>
                  <a:cubicBezTo>
                    <a:pt x="23801" y="4864"/>
                    <a:pt x="23831" y="4772"/>
                    <a:pt x="23862" y="4651"/>
                  </a:cubicBezTo>
                  <a:cubicBezTo>
                    <a:pt x="23862" y="4620"/>
                    <a:pt x="23862" y="4620"/>
                    <a:pt x="23892" y="4590"/>
                  </a:cubicBezTo>
                  <a:cubicBezTo>
                    <a:pt x="23922" y="4408"/>
                    <a:pt x="23953" y="4225"/>
                    <a:pt x="23983" y="4013"/>
                  </a:cubicBezTo>
                  <a:cubicBezTo>
                    <a:pt x="24014" y="3921"/>
                    <a:pt x="24014" y="3800"/>
                    <a:pt x="24044" y="3709"/>
                  </a:cubicBezTo>
                  <a:lnTo>
                    <a:pt x="24044" y="3678"/>
                  </a:lnTo>
                  <a:cubicBezTo>
                    <a:pt x="24074" y="3526"/>
                    <a:pt x="24105" y="3344"/>
                    <a:pt x="24135" y="3161"/>
                  </a:cubicBezTo>
                  <a:lnTo>
                    <a:pt x="24135" y="3070"/>
                  </a:lnTo>
                  <a:cubicBezTo>
                    <a:pt x="24166" y="2979"/>
                    <a:pt x="24166" y="2858"/>
                    <a:pt x="24196" y="2766"/>
                  </a:cubicBezTo>
                  <a:cubicBezTo>
                    <a:pt x="24226" y="2554"/>
                    <a:pt x="24226" y="2341"/>
                    <a:pt x="24257" y="2128"/>
                  </a:cubicBezTo>
                  <a:cubicBezTo>
                    <a:pt x="24257" y="2067"/>
                    <a:pt x="24257" y="2006"/>
                    <a:pt x="24257" y="1946"/>
                  </a:cubicBezTo>
                  <a:lnTo>
                    <a:pt x="24287" y="1794"/>
                  </a:lnTo>
                  <a:cubicBezTo>
                    <a:pt x="24287" y="1581"/>
                    <a:pt x="24317" y="1399"/>
                    <a:pt x="24317" y="1186"/>
                  </a:cubicBezTo>
                  <a:lnTo>
                    <a:pt x="24317" y="1064"/>
                  </a:lnTo>
                  <a:cubicBezTo>
                    <a:pt x="24317" y="1003"/>
                    <a:pt x="24317" y="912"/>
                    <a:pt x="24317" y="851"/>
                  </a:cubicBezTo>
                  <a:cubicBezTo>
                    <a:pt x="24348" y="578"/>
                    <a:pt x="24348" y="274"/>
                    <a:pt x="24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8"/>
            <p:cNvSpPr/>
            <p:nvPr/>
          </p:nvSpPr>
          <p:spPr>
            <a:xfrm>
              <a:off x="7762100" y="948350"/>
              <a:ext cx="598075" cy="141375"/>
            </a:xfrm>
            <a:custGeom>
              <a:avLst/>
              <a:gdLst/>
              <a:ahLst/>
              <a:cxnLst/>
              <a:rect l="l" t="t" r="r" b="b"/>
              <a:pathLst>
                <a:path w="23923" h="5655" extrusionOk="0">
                  <a:moveTo>
                    <a:pt x="1" y="0"/>
                  </a:moveTo>
                  <a:cubicBezTo>
                    <a:pt x="31" y="183"/>
                    <a:pt x="61" y="365"/>
                    <a:pt x="92" y="548"/>
                  </a:cubicBezTo>
                  <a:cubicBezTo>
                    <a:pt x="122" y="669"/>
                    <a:pt x="122" y="760"/>
                    <a:pt x="153" y="882"/>
                  </a:cubicBezTo>
                  <a:cubicBezTo>
                    <a:pt x="183" y="1064"/>
                    <a:pt x="213" y="1247"/>
                    <a:pt x="274" y="1429"/>
                  </a:cubicBezTo>
                  <a:cubicBezTo>
                    <a:pt x="274" y="1459"/>
                    <a:pt x="274" y="1459"/>
                    <a:pt x="274" y="1490"/>
                  </a:cubicBezTo>
                  <a:cubicBezTo>
                    <a:pt x="305" y="1611"/>
                    <a:pt x="335" y="1703"/>
                    <a:pt x="335" y="1824"/>
                  </a:cubicBezTo>
                  <a:cubicBezTo>
                    <a:pt x="396" y="2037"/>
                    <a:pt x="457" y="2250"/>
                    <a:pt x="517" y="2463"/>
                  </a:cubicBezTo>
                  <a:cubicBezTo>
                    <a:pt x="548" y="2554"/>
                    <a:pt x="578" y="2675"/>
                    <a:pt x="578" y="2766"/>
                  </a:cubicBezTo>
                  <a:cubicBezTo>
                    <a:pt x="639" y="2888"/>
                    <a:pt x="669" y="3040"/>
                    <a:pt x="700" y="3162"/>
                  </a:cubicBezTo>
                  <a:cubicBezTo>
                    <a:pt x="730" y="3253"/>
                    <a:pt x="761" y="3314"/>
                    <a:pt x="791" y="3405"/>
                  </a:cubicBezTo>
                  <a:cubicBezTo>
                    <a:pt x="821" y="3496"/>
                    <a:pt x="852" y="3618"/>
                    <a:pt x="882" y="3709"/>
                  </a:cubicBezTo>
                  <a:cubicBezTo>
                    <a:pt x="913" y="3830"/>
                    <a:pt x="973" y="3952"/>
                    <a:pt x="1004" y="4043"/>
                  </a:cubicBezTo>
                  <a:cubicBezTo>
                    <a:pt x="1034" y="4165"/>
                    <a:pt x="1065" y="4256"/>
                    <a:pt x="1125" y="4347"/>
                  </a:cubicBezTo>
                  <a:cubicBezTo>
                    <a:pt x="1156" y="4469"/>
                    <a:pt x="1186" y="4560"/>
                    <a:pt x="1247" y="4681"/>
                  </a:cubicBezTo>
                  <a:cubicBezTo>
                    <a:pt x="1308" y="4894"/>
                    <a:pt x="1399" y="5107"/>
                    <a:pt x="1490" y="5289"/>
                  </a:cubicBezTo>
                  <a:cubicBezTo>
                    <a:pt x="1551" y="5411"/>
                    <a:pt x="1581" y="5532"/>
                    <a:pt x="1642" y="5624"/>
                  </a:cubicBezTo>
                  <a:cubicBezTo>
                    <a:pt x="1642" y="5624"/>
                    <a:pt x="1642" y="5654"/>
                    <a:pt x="1642" y="5654"/>
                  </a:cubicBezTo>
                  <a:lnTo>
                    <a:pt x="22281" y="5654"/>
                  </a:lnTo>
                  <a:cubicBezTo>
                    <a:pt x="22281" y="5654"/>
                    <a:pt x="22281" y="5624"/>
                    <a:pt x="22281" y="5624"/>
                  </a:cubicBezTo>
                  <a:cubicBezTo>
                    <a:pt x="22342" y="5532"/>
                    <a:pt x="22402" y="5411"/>
                    <a:pt x="22433" y="5289"/>
                  </a:cubicBezTo>
                  <a:cubicBezTo>
                    <a:pt x="22524" y="5107"/>
                    <a:pt x="22615" y="4894"/>
                    <a:pt x="22706" y="4681"/>
                  </a:cubicBezTo>
                  <a:cubicBezTo>
                    <a:pt x="22737" y="4560"/>
                    <a:pt x="22767" y="4469"/>
                    <a:pt x="22828" y="4347"/>
                  </a:cubicBezTo>
                  <a:cubicBezTo>
                    <a:pt x="22858" y="4256"/>
                    <a:pt x="22889" y="4165"/>
                    <a:pt x="22919" y="4043"/>
                  </a:cubicBezTo>
                  <a:cubicBezTo>
                    <a:pt x="22949" y="3952"/>
                    <a:pt x="23010" y="3830"/>
                    <a:pt x="23041" y="3709"/>
                  </a:cubicBezTo>
                  <a:cubicBezTo>
                    <a:pt x="23071" y="3618"/>
                    <a:pt x="23101" y="3496"/>
                    <a:pt x="23132" y="3405"/>
                  </a:cubicBezTo>
                  <a:cubicBezTo>
                    <a:pt x="23162" y="3314"/>
                    <a:pt x="23193" y="3253"/>
                    <a:pt x="23223" y="3162"/>
                  </a:cubicBezTo>
                  <a:cubicBezTo>
                    <a:pt x="23253" y="3040"/>
                    <a:pt x="23284" y="2888"/>
                    <a:pt x="23345" y="2766"/>
                  </a:cubicBezTo>
                  <a:cubicBezTo>
                    <a:pt x="23375" y="2675"/>
                    <a:pt x="23405" y="2554"/>
                    <a:pt x="23436" y="2463"/>
                  </a:cubicBezTo>
                  <a:cubicBezTo>
                    <a:pt x="23466" y="2250"/>
                    <a:pt x="23527" y="2037"/>
                    <a:pt x="23588" y="1824"/>
                  </a:cubicBezTo>
                  <a:cubicBezTo>
                    <a:pt x="23588" y="1703"/>
                    <a:pt x="23618" y="1611"/>
                    <a:pt x="23649" y="1490"/>
                  </a:cubicBezTo>
                  <a:cubicBezTo>
                    <a:pt x="23649" y="1459"/>
                    <a:pt x="23649" y="1459"/>
                    <a:pt x="23679" y="1429"/>
                  </a:cubicBezTo>
                  <a:cubicBezTo>
                    <a:pt x="23709" y="1247"/>
                    <a:pt x="23740" y="1064"/>
                    <a:pt x="23770" y="882"/>
                  </a:cubicBezTo>
                  <a:cubicBezTo>
                    <a:pt x="23801" y="760"/>
                    <a:pt x="23801" y="669"/>
                    <a:pt x="23831" y="548"/>
                  </a:cubicBezTo>
                  <a:cubicBezTo>
                    <a:pt x="23861" y="365"/>
                    <a:pt x="23892" y="183"/>
                    <a:pt x="23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7813025" y="912625"/>
              <a:ext cx="552450" cy="354150"/>
            </a:xfrm>
            <a:custGeom>
              <a:avLst/>
              <a:gdLst/>
              <a:ahLst/>
              <a:cxnLst/>
              <a:rect l="l" t="t" r="r" b="b"/>
              <a:pathLst>
                <a:path w="22098" h="14166" extrusionOk="0">
                  <a:moveTo>
                    <a:pt x="22098" y="1"/>
                  </a:moveTo>
                  <a:cubicBezTo>
                    <a:pt x="22098" y="1"/>
                    <a:pt x="18330" y="8011"/>
                    <a:pt x="2181" y="8011"/>
                  </a:cubicBezTo>
                  <a:cubicBezTo>
                    <a:pt x="1478" y="8011"/>
                    <a:pt x="751" y="7996"/>
                    <a:pt x="0" y="7965"/>
                  </a:cubicBezTo>
                  <a:lnTo>
                    <a:pt x="0" y="7965"/>
                  </a:lnTo>
                  <a:cubicBezTo>
                    <a:pt x="31" y="7995"/>
                    <a:pt x="61" y="8025"/>
                    <a:pt x="61" y="8056"/>
                  </a:cubicBezTo>
                  <a:cubicBezTo>
                    <a:pt x="152" y="8238"/>
                    <a:pt x="243" y="8420"/>
                    <a:pt x="335" y="8572"/>
                  </a:cubicBezTo>
                  <a:cubicBezTo>
                    <a:pt x="395" y="8694"/>
                    <a:pt x="456" y="8785"/>
                    <a:pt x="517" y="8907"/>
                  </a:cubicBezTo>
                  <a:cubicBezTo>
                    <a:pt x="669" y="9120"/>
                    <a:pt x="790" y="9332"/>
                    <a:pt x="912" y="9545"/>
                  </a:cubicBezTo>
                  <a:cubicBezTo>
                    <a:pt x="973" y="9636"/>
                    <a:pt x="1034" y="9727"/>
                    <a:pt x="1094" y="9819"/>
                  </a:cubicBezTo>
                  <a:cubicBezTo>
                    <a:pt x="1094" y="9819"/>
                    <a:pt x="1125" y="9849"/>
                    <a:pt x="1125" y="9849"/>
                  </a:cubicBezTo>
                  <a:cubicBezTo>
                    <a:pt x="1277" y="10062"/>
                    <a:pt x="1429" y="10275"/>
                    <a:pt x="1550" y="10487"/>
                  </a:cubicBezTo>
                  <a:cubicBezTo>
                    <a:pt x="1611" y="10548"/>
                    <a:pt x="1672" y="10639"/>
                    <a:pt x="1733" y="10700"/>
                  </a:cubicBezTo>
                  <a:cubicBezTo>
                    <a:pt x="1733" y="10731"/>
                    <a:pt x="1763" y="10761"/>
                    <a:pt x="1794" y="10822"/>
                  </a:cubicBezTo>
                  <a:cubicBezTo>
                    <a:pt x="1976" y="11034"/>
                    <a:pt x="2128" y="11247"/>
                    <a:pt x="2310" y="11430"/>
                  </a:cubicBezTo>
                  <a:cubicBezTo>
                    <a:pt x="2401" y="11551"/>
                    <a:pt x="2462" y="11642"/>
                    <a:pt x="2553" y="11764"/>
                  </a:cubicBezTo>
                  <a:cubicBezTo>
                    <a:pt x="2736" y="11977"/>
                    <a:pt x="2888" y="12159"/>
                    <a:pt x="3070" y="12342"/>
                  </a:cubicBezTo>
                  <a:cubicBezTo>
                    <a:pt x="3101" y="12342"/>
                    <a:pt x="3101" y="12372"/>
                    <a:pt x="3131" y="12402"/>
                  </a:cubicBezTo>
                  <a:cubicBezTo>
                    <a:pt x="3131" y="12402"/>
                    <a:pt x="3161" y="12433"/>
                    <a:pt x="3161" y="12433"/>
                  </a:cubicBezTo>
                  <a:cubicBezTo>
                    <a:pt x="3253" y="12524"/>
                    <a:pt x="3344" y="12615"/>
                    <a:pt x="3435" y="12706"/>
                  </a:cubicBezTo>
                  <a:cubicBezTo>
                    <a:pt x="3648" y="12949"/>
                    <a:pt x="3891" y="13162"/>
                    <a:pt x="4073" y="13345"/>
                  </a:cubicBezTo>
                  <a:cubicBezTo>
                    <a:pt x="4225" y="13466"/>
                    <a:pt x="4347" y="13557"/>
                    <a:pt x="4438" y="13649"/>
                  </a:cubicBezTo>
                  <a:cubicBezTo>
                    <a:pt x="4833" y="14013"/>
                    <a:pt x="5076" y="14165"/>
                    <a:pt x="5076" y="14165"/>
                  </a:cubicBezTo>
                  <a:lnTo>
                    <a:pt x="14773" y="14165"/>
                  </a:lnTo>
                  <a:cubicBezTo>
                    <a:pt x="14773" y="14165"/>
                    <a:pt x="15016" y="14013"/>
                    <a:pt x="15411" y="13649"/>
                  </a:cubicBezTo>
                  <a:cubicBezTo>
                    <a:pt x="15532" y="13557"/>
                    <a:pt x="15654" y="13466"/>
                    <a:pt x="15776" y="13345"/>
                  </a:cubicBezTo>
                  <a:cubicBezTo>
                    <a:pt x="15988" y="13162"/>
                    <a:pt x="16201" y="12949"/>
                    <a:pt x="16414" y="12706"/>
                  </a:cubicBezTo>
                  <a:cubicBezTo>
                    <a:pt x="16505" y="12615"/>
                    <a:pt x="16596" y="12524"/>
                    <a:pt x="16687" y="12433"/>
                  </a:cubicBezTo>
                  <a:cubicBezTo>
                    <a:pt x="16687" y="12433"/>
                    <a:pt x="16718" y="12402"/>
                    <a:pt x="16748" y="12402"/>
                  </a:cubicBezTo>
                  <a:cubicBezTo>
                    <a:pt x="16900" y="12190"/>
                    <a:pt x="17113" y="11977"/>
                    <a:pt x="17295" y="11764"/>
                  </a:cubicBezTo>
                  <a:cubicBezTo>
                    <a:pt x="17387" y="11642"/>
                    <a:pt x="17478" y="11551"/>
                    <a:pt x="17569" y="11430"/>
                  </a:cubicBezTo>
                  <a:cubicBezTo>
                    <a:pt x="17721" y="11247"/>
                    <a:pt x="17873" y="11034"/>
                    <a:pt x="18055" y="10822"/>
                  </a:cubicBezTo>
                  <a:cubicBezTo>
                    <a:pt x="18086" y="10761"/>
                    <a:pt x="18116" y="10731"/>
                    <a:pt x="18146" y="10700"/>
                  </a:cubicBezTo>
                  <a:cubicBezTo>
                    <a:pt x="18177" y="10639"/>
                    <a:pt x="18238" y="10548"/>
                    <a:pt x="18298" y="10487"/>
                  </a:cubicBezTo>
                  <a:cubicBezTo>
                    <a:pt x="18420" y="10275"/>
                    <a:pt x="18572" y="10062"/>
                    <a:pt x="18724" y="9849"/>
                  </a:cubicBezTo>
                  <a:cubicBezTo>
                    <a:pt x="18754" y="9849"/>
                    <a:pt x="18754" y="9819"/>
                    <a:pt x="18754" y="9819"/>
                  </a:cubicBezTo>
                  <a:cubicBezTo>
                    <a:pt x="18815" y="9727"/>
                    <a:pt x="18876" y="9636"/>
                    <a:pt x="18937" y="9545"/>
                  </a:cubicBezTo>
                  <a:cubicBezTo>
                    <a:pt x="19058" y="9332"/>
                    <a:pt x="19210" y="9120"/>
                    <a:pt x="19332" y="8907"/>
                  </a:cubicBezTo>
                  <a:cubicBezTo>
                    <a:pt x="19393" y="8785"/>
                    <a:pt x="19453" y="8694"/>
                    <a:pt x="19514" y="8572"/>
                  </a:cubicBezTo>
                  <a:cubicBezTo>
                    <a:pt x="19605" y="8420"/>
                    <a:pt x="19697" y="8238"/>
                    <a:pt x="19788" y="8056"/>
                  </a:cubicBezTo>
                  <a:cubicBezTo>
                    <a:pt x="19818" y="8025"/>
                    <a:pt x="19849" y="7995"/>
                    <a:pt x="19849" y="7965"/>
                  </a:cubicBezTo>
                  <a:cubicBezTo>
                    <a:pt x="19909" y="7843"/>
                    <a:pt x="19970" y="7721"/>
                    <a:pt x="20031" y="7630"/>
                  </a:cubicBezTo>
                  <a:cubicBezTo>
                    <a:pt x="20092" y="7478"/>
                    <a:pt x="20153" y="7326"/>
                    <a:pt x="20244" y="7174"/>
                  </a:cubicBezTo>
                  <a:cubicBezTo>
                    <a:pt x="20244" y="7113"/>
                    <a:pt x="20274" y="7053"/>
                    <a:pt x="20305" y="6992"/>
                  </a:cubicBezTo>
                  <a:cubicBezTo>
                    <a:pt x="20365" y="6901"/>
                    <a:pt x="20396" y="6779"/>
                    <a:pt x="20457" y="6688"/>
                  </a:cubicBezTo>
                  <a:cubicBezTo>
                    <a:pt x="20548" y="6475"/>
                    <a:pt x="20639" y="6262"/>
                    <a:pt x="20730" y="6050"/>
                  </a:cubicBezTo>
                  <a:cubicBezTo>
                    <a:pt x="20760" y="5928"/>
                    <a:pt x="20791" y="5837"/>
                    <a:pt x="20852" y="5715"/>
                  </a:cubicBezTo>
                  <a:cubicBezTo>
                    <a:pt x="20882" y="5624"/>
                    <a:pt x="20912" y="5533"/>
                    <a:pt x="20943" y="5442"/>
                  </a:cubicBezTo>
                  <a:cubicBezTo>
                    <a:pt x="20973" y="5320"/>
                    <a:pt x="21034" y="5199"/>
                    <a:pt x="21064" y="5107"/>
                  </a:cubicBezTo>
                  <a:cubicBezTo>
                    <a:pt x="21095" y="4986"/>
                    <a:pt x="21125" y="4895"/>
                    <a:pt x="21156" y="4773"/>
                  </a:cubicBezTo>
                  <a:cubicBezTo>
                    <a:pt x="21186" y="4682"/>
                    <a:pt x="21216" y="4621"/>
                    <a:pt x="21247" y="4530"/>
                  </a:cubicBezTo>
                  <a:cubicBezTo>
                    <a:pt x="21277" y="4408"/>
                    <a:pt x="21338" y="4287"/>
                    <a:pt x="21368" y="4135"/>
                  </a:cubicBezTo>
                  <a:cubicBezTo>
                    <a:pt x="21399" y="4044"/>
                    <a:pt x="21429" y="3922"/>
                    <a:pt x="21460" y="3831"/>
                  </a:cubicBezTo>
                  <a:cubicBezTo>
                    <a:pt x="21490" y="3618"/>
                    <a:pt x="21551" y="3405"/>
                    <a:pt x="21612" y="3192"/>
                  </a:cubicBezTo>
                  <a:cubicBezTo>
                    <a:pt x="21642" y="3071"/>
                    <a:pt x="21672" y="2980"/>
                    <a:pt x="21672" y="2858"/>
                  </a:cubicBezTo>
                  <a:cubicBezTo>
                    <a:pt x="21672" y="2858"/>
                    <a:pt x="21672" y="2828"/>
                    <a:pt x="21703" y="2797"/>
                  </a:cubicBezTo>
                  <a:cubicBezTo>
                    <a:pt x="21733" y="2615"/>
                    <a:pt x="21764" y="2433"/>
                    <a:pt x="21794" y="2250"/>
                  </a:cubicBezTo>
                  <a:cubicBezTo>
                    <a:pt x="21824" y="2129"/>
                    <a:pt x="21855" y="2037"/>
                    <a:pt x="21855" y="1916"/>
                  </a:cubicBezTo>
                  <a:cubicBezTo>
                    <a:pt x="21885" y="1703"/>
                    <a:pt x="21916" y="1490"/>
                    <a:pt x="21976" y="1278"/>
                  </a:cubicBezTo>
                  <a:cubicBezTo>
                    <a:pt x="21976" y="1186"/>
                    <a:pt x="21976" y="1065"/>
                    <a:pt x="22007" y="974"/>
                  </a:cubicBezTo>
                  <a:cubicBezTo>
                    <a:pt x="22037" y="761"/>
                    <a:pt x="22067" y="548"/>
                    <a:pt x="22067" y="335"/>
                  </a:cubicBezTo>
                  <a:cubicBezTo>
                    <a:pt x="22067" y="274"/>
                    <a:pt x="22067" y="214"/>
                    <a:pt x="22098" y="153"/>
                  </a:cubicBezTo>
                  <a:cubicBezTo>
                    <a:pt x="22098" y="122"/>
                    <a:pt x="22098" y="62"/>
                    <a:pt x="22098" y="1"/>
                  </a:cubicBezTo>
                  <a:close/>
                </a:path>
              </a:pathLst>
            </a:custGeom>
            <a:solidFill>
              <a:srgbClr val="F2B6B6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7738550" y="848050"/>
              <a:ext cx="645175" cy="34225"/>
            </a:xfrm>
            <a:custGeom>
              <a:avLst/>
              <a:gdLst/>
              <a:ahLst/>
              <a:cxnLst/>
              <a:rect l="l" t="t" r="r" b="b"/>
              <a:pathLst>
                <a:path w="25807" h="1369" extrusionOk="0">
                  <a:moveTo>
                    <a:pt x="608" y="0"/>
                  </a:moveTo>
                  <a:cubicBezTo>
                    <a:pt x="274" y="0"/>
                    <a:pt x="0" y="243"/>
                    <a:pt x="0" y="578"/>
                  </a:cubicBezTo>
                  <a:lnTo>
                    <a:pt x="0" y="760"/>
                  </a:lnTo>
                  <a:cubicBezTo>
                    <a:pt x="0" y="1095"/>
                    <a:pt x="274" y="1368"/>
                    <a:pt x="608" y="1368"/>
                  </a:cubicBezTo>
                  <a:lnTo>
                    <a:pt x="25198" y="1368"/>
                  </a:lnTo>
                  <a:cubicBezTo>
                    <a:pt x="25533" y="1368"/>
                    <a:pt x="25806" y="1095"/>
                    <a:pt x="25806" y="760"/>
                  </a:cubicBezTo>
                  <a:lnTo>
                    <a:pt x="25806" y="578"/>
                  </a:lnTo>
                  <a:cubicBezTo>
                    <a:pt x="25806" y="243"/>
                    <a:pt x="25533" y="0"/>
                    <a:pt x="25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7933850" y="980275"/>
              <a:ext cx="255350" cy="293325"/>
            </a:xfrm>
            <a:custGeom>
              <a:avLst/>
              <a:gdLst/>
              <a:ahLst/>
              <a:cxnLst/>
              <a:rect l="l" t="t" r="r" b="b"/>
              <a:pathLst>
                <a:path w="10214" h="11733" extrusionOk="0">
                  <a:moveTo>
                    <a:pt x="5107" y="973"/>
                  </a:moveTo>
                  <a:lnTo>
                    <a:pt x="9605" y="11338"/>
                  </a:lnTo>
                  <a:lnTo>
                    <a:pt x="578" y="11338"/>
                  </a:lnTo>
                  <a:lnTo>
                    <a:pt x="5107" y="973"/>
                  </a:lnTo>
                  <a:close/>
                  <a:moveTo>
                    <a:pt x="5107" y="0"/>
                  </a:moveTo>
                  <a:lnTo>
                    <a:pt x="0" y="11733"/>
                  </a:lnTo>
                  <a:lnTo>
                    <a:pt x="10213" y="11733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7769700" y="0"/>
              <a:ext cx="588175" cy="1273600"/>
            </a:xfrm>
            <a:custGeom>
              <a:avLst/>
              <a:gdLst/>
              <a:ahLst/>
              <a:cxnLst/>
              <a:rect l="l" t="t" r="r" b="b"/>
              <a:pathLst>
                <a:path w="23527" h="50944" extrusionOk="0">
                  <a:moveTo>
                    <a:pt x="11673" y="1338"/>
                  </a:moveTo>
                  <a:lnTo>
                    <a:pt x="23101" y="40062"/>
                  </a:lnTo>
                  <a:lnTo>
                    <a:pt x="16384" y="50549"/>
                  </a:lnTo>
                  <a:lnTo>
                    <a:pt x="6961" y="50549"/>
                  </a:lnTo>
                  <a:lnTo>
                    <a:pt x="396" y="40366"/>
                  </a:lnTo>
                  <a:lnTo>
                    <a:pt x="11673" y="1338"/>
                  </a:lnTo>
                  <a:close/>
                  <a:moveTo>
                    <a:pt x="11642" y="1"/>
                  </a:moveTo>
                  <a:lnTo>
                    <a:pt x="31" y="40336"/>
                  </a:lnTo>
                  <a:lnTo>
                    <a:pt x="1" y="40427"/>
                  </a:lnTo>
                  <a:lnTo>
                    <a:pt x="6748" y="50944"/>
                  </a:lnTo>
                  <a:lnTo>
                    <a:pt x="16566" y="50944"/>
                  </a:lnTo>
                  <a:lnTo>
                    <a:pt x="23466" y="40214"/>
                  </a:lnTo>
                  <a:lnTo>
                    <a:pt x="23527" y="40123"/>
                  </a:lnTo>
                  <a:lnTo>
                    <a:pt x="1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8056175" y="16725"/>
              <a:ext cx="9900" cy="975725"/>
            </a:xfrm>
            <a:custGeom>
              <a:avLst/>
              <a:gdLst/>
              <a:ahLst/>
              <a:cxnLst/>
              <a:rect l="l" t="t" r="r" b="b"/>
              <a:pathLst>
                <a:path w="396" h="39029" extrusionOk="0">
                  <a:moveTo>
                    <a:pt x="1" y="1"/>
                  </a:moveTo>
                  <a:lnTo>
                    <a:pt x="1" y="39028"/>
                  </a:lnTo>
                  <a:lnTo>
                    <a:pt x="396" y="39028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7756775" y="987875"/>
              <a:ext cx="38800" cy="38000"/>
            </a:xfrm>
            <a:custGeom>
              <a:avLst/>
              <a:gdLst/>
              <a:ahLst/>
              <a:cxnLst/>
              <a:rect l="l" t="t" r="r" b="b"/>
              <a:pathLst>
                <a:path w="1552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5"/>
                    <a:pt x="335" y="1520"/>
                    <a:pt x="761" y="1520"/>
                  </a:cubicBezTo>
                  <a:cubicBezTo>
                    <a:pt x="1186" y="1520"/>
                    <a:pt x="1551" y="1185"/>
                    <a:pt x="1551" y="760"/>
                  </a:cubicBezTo>
                  <a:cubicBezTo>
                    <a:pt x="1551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8"/>
            <p:cNvSpPr/>
            <p:nvPr/>
          </p:nvSpPr>
          <p:spPr>
            <a:xfrm>
              <a:off x="8041750" y="987875"/>
              <a:ext cx="38775" cy="38000"/>
            </a:xfrm>
            <a:custGeom>
              <a:avLst/>
              <a:gdLst/>
              <a:ahLst/>
              <a:cxnLst/>
              <a:rect l="l" t="t" r="r" b="b"/>
              <a:pathLst>
                <a:path w="1551" h="1520" extrusionOk="0">
                  <a:moveTo>
                    <a:pt x="791" y="0"/>
                  </a:moveTo>
                  <a:cubicBezTo>
                    <a:pt x="365" y="0"/>
                    <a:pt x="0" y="334"/>
                    <a:pt x="0" y="760"/>
                  </a:cubicBezTo>
                  <a:cubicBezTo>
                    <a:pt x="0" y="1185"/>
                    <a:pt x="365" y="1520"/>
                    <a:pt x="791" y="1520"/>
                  </a:cubicBezTo>
                  <a:cubicBezTo>
                    <a:pt x="1216" y="1520"/>
                    <a:pt x="1550" y="1185"/>
                    <a:pt x="1550" y="760"/>
                  </a:cubicBezTo>
                  <a:cubicBezTo>
                    <a:pt x="1550" y="334"/>
                    <a:pt x="1216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8"/>
            <p:cNvSpPr/>
            <p:nvPr/>
          </p:nvSpPr>
          <p:spPr>
            <a:xfrm>
              <a:off x="7921675" y="1242425"/>
              <a:ext cx="38025" cy="38775"/>
            </a:xfrm>
            <a:custGeom>
              <a:avLst/>
              <a:gdLst/>
              <a:ahLst/>
              <a:cxnLst/>
              <a:rect l="l" t="t" r="r" b="b"/>
              <a:pathLst>
                <a:path w="1521" h="1551" extrusionOk="0">
                  <a:moveTo>
                    <a:pt x="761" y="1"/>
                  </a:moveTo>
                  <a:cubicBezTo>
                    <a:pt x="335" y="1"/>
                    <a:pt x="1" y="365"/>
                    <a:pt x="1" y="791"/>
                  </a:cubicBezTo>
                  <a:cubicBezTo>
                    <a:pt x="1" y="1186"/>
                    <a:pt x="335" y="1551"/>
                    <a:pt x="761" y="1551"/>
                  </a:cubicBezTo>
                  <a:cubicBezTo>
                    <a:pt x="1186" y="1551"/>
                    <a:pt x="1521" y="1186"/>
                    <a:pt x="1521" y="791"/>
                  </a:cubicBezTo>
                  <a:cubicBezTo>
                    <a:pt x="1521" y="36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766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8"/>
            <p:cNvSpPr/>
            <p:nvPr/>
          </p:nvSpPr>
          <p:spPr>
            <a:xfrm>
              <a:off x="8162575" y="1242425"/>
              <a:ext cx="38000" cy="38775"/>
            </a:xfrm>
            <a:custGeom>
              <a:avLst/>
              <a:gdLst/>
              <a:ahLst/>
              <a:cxnLst/>
              <a:rect l="l" t="t" r="r" b="b"/>
              <a:pathLst>
                <a:path w="1520" h="1551" extrusionOk="0">
                  <a:moveTo>
                    <a:pt x="760" y="1"/>
                  </a:moveTo>
                  <a:cubicBezTo>
                    <a:pt x="335" y="1"/>
                    <a:pt x="0" y="365"/>
                    <a:pt x="0" y="791"/>
                  </a:cubicBezTo>
                  <a:cubicBezTo>
                    <a:pt x="0" y="1186"/>
                    <a:pt x="335" y="1551"/>
                    <a:pt x="760" y="1551"/>
                  </a:cubicBezTo>
                  <a:cubicBezTo>
                    <a:pt x="1186" y="1551"/>
                    <a:pt x="1520" y="1186"/>
                    <a:pt x="1520" y="791"/>
                  </a:cubicBezTo>
                  <a:cubicBezTo>
                    <a:pt x="1520" y="365"/>
                    <a:pt x="1186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8327475" y="987875"/>
              <a:ext cx="38000" cy="38000"/>
            </a:xfrm>
            <a:custGeom>
              <a:avLst/>
              <a:gdLst/>
              <a:ahLst/>
              <a:cxnLst/>
              <a:rect l="l" t="t" r="r" b="b"/>
              <a:pathLst>
                <a:path w="1520" h="1520" extrusionOk="0">
                  <a:moveTo>
                    <a:pt x="760" y="0"/>
                  </a:moveTo>
                  <a:cubicBezTo>
                    <a:pt x="334" y="0"/>
                    <a:pt x="0" y="334"/>
                    <a:pt x="0" y="760"/>
                  </a:cubicBezTo>
                  <a:cubicBezTo>
                    <a:pt x="0" y="1185"/>
                    <a:pt x="334" y="1520"/>
                    <a:pt x="760" y="1520"/>
                  </a:cubicBezTo>
                  <a:cubicBezTo>
                    <a:pt x="1186" y="1520"/>
                    <a:pt x="1520" y="1185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8027300" y="746975"/>
              <a:ext cx="403525" cy="1228000"/>
            </a:xfrm>
            <a:custGeom>
              <a:avLst/>
              <a:gdLst/>
              <a:ahLst/>
              <a:cxnLst/>
              <a:rect l="l" t="t" r="r" b="b"/>
              <a:pathLst>
                <a:path w="16141" h="49120" fill="none" extrusionOk="0">
                  <a:moveTo>
                    <a:pt x="2736" y="4043"/>
                  </a:moveTo>
                  <a:cubicBezTo>
                    <a:pt x="2736" y="4043"/>
                    <a:pt x="4530" y="1004"/>
                    <a:pt x="7539" y="639"/>
                  </a:cubicBezTo>
                  <a:cubicBezTo>
                    <a:pt x="13223" y="1"/>
                    <a:pt x="16141" y="9697"/>
                    <a:pt x="11095" y="22311"/>
                  </a:cubicBezTo>
                  <a:cubicBezTo>
                    <a:pt x="6019" y="34956"/>
                    <a:pt x="1" y="44439"/>
                    <a:pt x="6171" y="49120"/>
                  </a:cubicBez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8"/>
            <p:cNvSpPr/>
            <p:nvPr/>
          </p:nvSpPr>
          <p:spPr>
            <a:xfrm>
              <a:off x="7829725" y="793325"/>
              <a:ext cx="199125" cy="1321475"/>
            </a:xfrm>
            <a:custGeom>
              <a:avLst/>
              <a:gdLst/>
              <a:ahLst/>
              <a:cxnLst/>
              <a:rect l="l" t="t" r="r" b="b"/>
              <a:pathLst>
                <a:path w="7965" h="52859" fill="none" extrusionOk="0">
                  <a:moveTo>
                    <a:pt x="7965" y="2189"/>
                  </a:moveTo>
                  <a:cubicBezTo>
                    <a:pt x="7965" y="2189"/>
                    <a:pt x="5867" y="1"/>
                    <a:pt x="3679" y="1186"/>
                  </a:cubicBezTo>
                  <a:cubicBezTo>
                    <a:pt x="1" y="3192"/>
                    <a:pt x="882" y="20943"/>
                    <a:pt x="3162" y="27387"/>
                  </a:cubicBezTo>
                  <a:cubicBezTo>
                    <a:pt x="6323" y="38907"/>
                    <a:pt x="3679" y="52859"/>
                    <a:pt x="3679" y="52859"/>
                  </a:cubicBezTo>
                </a:path>
              </a:pathLst>
            </a:custGeom>
            <a:noFill/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8"/>
            <p:cNvSpPr/>
            <p:nvPr/>
          </p:nvSpPr>
          <p:spPr>
            <a:xfrm>
              <a:off x="7756025" y="1979525"/>
              <a:ext cx="309250" cy="270225"/>
            </a:xfrm>
            <a:custGeom>
              <a:avLst/>
              <a:gdLst/>
              <a:ahLst/>
              <a:cxnLst/>
              <a:rect l="l" t="t" r="r" b="b"/>
              <a:pathLst>
                <a:path w="12370" h="10809" extrusionOk="0">
                  <a:moveTo>
                    <a:pt x="7387" y="0"/>
                  </a:moveTo>
                  <a:cubicBezTo>
                    <a:pt x="1733" y="3070"/>
                    <a:pt x="1" y="7782"/>
                    <a:pt x="2463" y="9940"/>
                  </a:cubicBezTo>
                  <a:cubicBezTo>
                    <a:pt x="3138" y="10531"/>
                    <a:pt x="3774" y="10746"/>
                    <a:pt x="4341" y="10746"/>
                  </a:cubicBezTo>
                  <a:cubicBezTo>
                    <a:pt x="5845" y="10746"/>
                    <a:pt x="6870" y="9241"/>
                    <a:pt x="6870" y="9241"/>
                  </a:cubicBezTo>
                  <a:cubicBezTo>
                    <a:pt x="7647" y="10308"/>
                    <a:pt x="8645" y="10808"/>
                    <a:pt x="9569" y="10808"/>
                  </a:cubicBezTo>
                  <a:cubicBezTo>
                    <a:pt x="11067" y="10808"/>
                    <a:pt x="12370" y="9493"/>
                    <a:pt x="12220" y="7143"/>
                  </a:cubicBezTo>
                  <a:cubicBezTo>
                    <a:pt x="11976" y="3344"/>
                    <a:pt x="7387" y="0"/>
                    <a:pt x="7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7911800" y="1979525"/>
              <a:ext cx="153475" cy="270225"/>
            </a:xfrm>
            <a:custGeom>
              <a:avLst/>
              <a:gdLst/>
              <a:ahLst/>
              <a:cxnLst/>
              <a:rect l="l" t="t" r="r" b="b"/>
              <a:pathLst>
                <a:path w="6139" h="10809" extrusionOk="0">
                  <a:moveTo>
                    <a:pt x="1156" y="0"/>
                  </a:moveTo>
                  <a:cubicBezTo>
                    <a:pt x="1156" y="0"/>
                    <a:pt x="1" y="3800"/>
                    <a:pt x="639" y="9241"/>
                  </a:cubicBezTo>
                  <a:cubicBezTo>
                    <a:pt x="1416" y="10308"/>
                    <a:pt x="2414" y="10808"/>
                    <a:pt x="3338" y="10808"/>
                  </a:cubicBezTo>
                  <a:cubicBezTo>
                    <a:pt x="4836" y="10808"/>
                    <a:pt x="6139" y="9493"/>
                    <a:pt x="5989" y="7143"/>
                  </a:cubicBezTo>
                  <a:cubicBezTo>
                    <a:pt x="5745" y="3344"/>
                    <a:pt x="1156" y="0"/>
                    <a:pt x="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8074425" y="1863250"/>
              <a:ext cx="294850" cy="251250"/>
            </a:xfrm>
            <a:custGeom>
              <a:avLst/>
              <a:gdLst/>
              <a:ahLst/>
              <a:cxnLst/>
              <a:rect l="l" t="t" r="r" b="b"/>
              <a:pathLst>
                <a:path w="11794" h="10050" extrusionOk="0">
                  <a:moveTo>
                    <a:pt x="5806" y="1"/>
                  </a:moveTo>
                  <a:cubicBezTo>
                    <a:pt x="4195" y="274"/>
                    <a:pt x="2250" y="973"/>
                    <a:pt x="2006" y="1065"/>
                  </a:cubicBezTo>
                  <a:lnTo>
                    <a:pt x="1976" y="1065"/>
                  </a:lnTo>
                  <a:cubicBezTo>
                    <a:pt x="1976" y="1065"/>
                    <a:pt x="0" y="4834"/>
                    <a:pt x="2493" y="8116"/>
                  </a:cubicBezTo>
                  <a:cubicBezTo>
                    <a:pt x="3608" y="9585"/>
                    <a:pt x="4838" y="10050"/>
                    <a:pt x="5904" y="10050"/>
                  </a:cubicBezTo>
                  <a:cubicBezTo>
                    <a:pt x="7221" y="10050"/>
                    <a:pt x="8286" y="9340"/>
                    <a:pt x="8572" y="8937"/>
                  </a:cubicBezTo>
                  <a:cubicBezTo>
                    <a:pt x="9119" y="8208"/>
                    <a:pt x="8967" y="6931"/>
                    <a:pt x="7903" y="5776"/>
                  </a:cubicBezTo>
                  <a:lnTo>
                    <a:pt x="7903" y="5776"/>
                  </a:lnTo>
                  <a:cubicBezTo>
                    <a:pt x="7947" y="5790"/>
                    <a:pt x="8457" y="5986"/>
                    <a:pt x="9084" y="5986"/>
                  </a:cubicBezTo>
                  <a:cubicBezTo>
                    <a:pt x="9767" y="5986"/>
                    <a:pt x="10588" y="5754"/>
                    <a:pt x="11095" y="4803"/>
                  </a:cubicBezTo>
                  <a:cubicBezTo>
                    <a:pt x="11125" y="4742"/>
                    <a:pt x="11125" y="4712"/>
                    <a:pt x="11156" y="4651"/>
                  </a:cubicBezTo>
                  <a:cubicBezTo>
                    <a:pt x="11156" y="4621"/>
                    <a:pt x="11186" y="4590"/>
                    <a:pt x="11186" y="4530"/>
                  </a:cubicBezTo>
                  <a:cubicBezTo>
                    <a:pt x="11794" y="2676"/>
                    <a:pt x="8511" y="426"/>
                    <a:pt x="6961" y="183"/>
                  </a:cubicBezTo>
                  <a:cubicBezTo>
                    <a:pt x="6596" y="62"/>
                    <a:pt x="6201" y="31"/>
                    <a:pt x="5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8123825" y="1863250"/>
              <a:ext cx="245450" cy="149675"/>
            </a:xfrm>
            <a:custGeom>
              <a:avLst/>
              <a:gdLst/>
              <a:ahLst/>
              <a:cxnLst/>
              <a:rect l="l" t="t" r="r" b="b"/>
              <a:pathLst>
                <a:path w="9818" h="5987" extrusionOk="0">
                  <a:moveTo>
                    <a:pt x="3830" y="1"/>
                  </a:moveTo>
                  <a:cubicBezTo>
                    <a:pt x="2097" y="1"/>
                    <a:pt x="243" y="943"/>
                    <a:pt x="30" y="1065"/>
                  </a:cubicBezTo>
                  <a:lnTo>
                    <a:pt x="0" y="1065"/>
                  </a:lnTo>
                  <a:cubicBezTo>
                    <a:pt x="0" y="1065"/>
                    <a:pt x="1885" y="3344"/>
                    <a:pt x="5927" y="5776"/>
                  </a:cubicBezTo>
                  <a:cubicBezTo>
                    <a:pt x="5971" y="5790"/>
                    <a:pt x="6481" y="5986"/>
                    <a:pt x="7108" y="5986"/>
                  </a:cubicBezTo>
                  <a:cubicBezTo>
                    <a:pt x="7791" y="5986"/>
                    <a:pt x="8612" y="5754"/>
                    <a:pt x="9119" y="4803"/>
                  </a:cubicBezTo>
                  <a:cubicBezTo>
                    <a:pt x="9149" y="4742"/>
                    <a:pt x="9149" y="4712"/>
                    <a:pt x="9180" y="4651"/>
                  </a:cubicBezTo>
                  <a:cubicBezTo>
                    <a:pt x="9180" y="4621"/>
                    <a:pt x="9210" y="4590"/>
                    <a:pt x="9210" y="4530"/>
                  </a:cubicBezTo>
                  <a:cubicBezTo>
                    <a:pt x="9818" y="2676"/>
                    <a:pt x="6535" y="426"/>
                    <a:pt x="4985" y="183"/>
                  </a:cubicBezTo>
                  <a:cubicBezTo>
                    <a:pt x="4620" y="62"/>
                    <a:pt x="4225" y="31"/>
                    <a:pt x="3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8335075" y="1232550"/>
              <a:ext cx="50175" cy="115525"/>
            </a:xfrm>
            <a:custGeom>
              <a:avLst/>
              <a:gdLst/>
              <a:ahLst/>
              <a:cxnLst/>
              <a:rect l="l" t="t" r="r" b="b"/>
              <a:pathLst>
                <a:path w="2007" h="4621" fill="none" extrusionOk="0">
                  <a:moveTo>
                    <a:pt x="2006" y="4621"/>
                  </a:moveTo>
                  <a:cubicBezTo>
                    <a:pt x="2006" y="4621"/>
                    <a:pt x="638" y="3921"/>
                    <a:pt x="699" y="2280"/>
                  </a:cubicBezTo>
                  <a:cubicBezTo>
                    <a:pt x="760" y="669"/>
                    <a:pt x="0" y="0"/>
                    <a:pt x="0" y="0"/>
                  </a:cubicBezTo>
                </a:path>
              </a:pathLst>
            </a:custGeom>
            <a:noFill/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8"/>
            <p:cNvSpPr/>
            <p:nvPr/>
          </p:nvSpPr>
          <p:spPr>
            <a:xfrm>
              <a:off x="8302400" y="1335900"/>
              <a:ext cx="326775" cy="281125"/>
            </a:xfrm>
            <a:custGeom>
              <a:avLst/>
              <a:gdLst/>
              <a:ahLst/>
              <a:cxnLst/>
              <a:rect l="l" t="t" r="r" b="b"/>
              <a:pathLst>
                <a:path w="13071" h="11245" extrusionOk="0">
                  <a:moveTo>
                    <a:pt x="2948" y="0"/>
                  </a:moveTo>
                  <a:cubicBezTo>
                    <a:pt x="2948" y="0"/>
                    <a:pt x="0" y="5016"/>
                    <a:pt x="1337" y="8693"/>
                  </a:cubicBezTo>
                  <a:cubicBezTo>
                    <a:pt x="1975" y="10432"/>
                    <a:pt x="3171" y="11245"/>
                    <a:pt x="4332" y="11245"/>
                  </a:cubicBezTo>
                  <a:cubicBezTo>
                    <a:pt x="5606" y="11245"/>
                    <a:pt x="6836" y="10264"/>
                    <a:pt x="7234" y="8450"/>
                  </a:cubicBezTo>
                  <a:cubicBezTo>
                    <a:pt x="7234" y="8450"/>
                    <a:pt x="8147" y="9028"/>
                    <a:pt x="9204" y="9028"/>
                  </a:cubicBezTo>
                  <a:cubicBezTo>
                    <a:pt x="10057" y="9028"/>
                    <a:pt x="11004" y="8652"/>
                    <a:pt x="11642" y="7295"/>
                  </a:cubicBezTo>
                  <a:cubicBezTo>
                    <a:pt x="13070" y="4256"/>
                    <a:pt x="9514" y="57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8"/>
            <p:cNvSpPr/>
            <p:nvPr/>
          </p:nvSpPr>
          <p:spPr>
            <a:xfrm>
              <a:off x="8302400" y="1335900"/>
              <a:ext cx="180875" cy="281125"/>
            </a:xfrm>
            <a:custGeom>
              <a:avLst/>
              <a:gdLst/>
              <a:ahLst/>
              <a:cxnLst/>
              <a:rect l="l" t="t" r="r" b="b"/>
              <a:pathLst>
                <a:path w="7235" h="11245" extrusionOk="0">
                  <a:moveTo>
                    <a:pt x="2948" y="0"/>
                  </a:moveTo>
                  <a:cubicBezTo>
                    <a:pt x="2948" y="0"/>
                    <a:pt x="0" y="5016"/>
                    <a:pt x="1337" y="8693"/>
                  </a:cubicBezTo>
                  <a:cubicBezTo>
                    <a:pt x="1975" y="10432"/>
                    <a:pt x="3171" y="11245"/>
                    <a:pt x="4332" y="11245"/>
                  </a:cubicBezTo>
                  <a:cubicBezTo>
                    <a:pt x="5606" y="11245"/>
                    <a:pt x="6836" y="10264"/>
                    <a:pt x="7234" y="8450"/>
                  </a:cubicBezTo>
                  <a:cubicBezTo>
                    <a:pt x="5562" y="3101"/>
                    <a:pt x="2948" y="0"/>
                    <a:pt x="2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8286425" y="1045625"/>
              <a:ext cx="83625" cy="51700"/>
            </a:xfrm>
            <a:custGeom>
              <a:avLst/>
              <a:gdLst/>
              <a:ahLst/>
              <a:cxnLst/>
              <a:rect l="l" t="t" r="r" b="b"/>
              <a:pathLst>
                <a:path w="3345" h="2068" fill="none" extrusionOk="0">
                  <a:moveTo>
                    <a:pt x="1" y="2067"/>
                  </a:moveTo>
                  <a:cubicBezTo>
                    <a:pt x="1" y="2067"/>
                    <a:pt x="1855" y="1945"/>
                    <a:pt x="2128" y="1094"/>
                  </a:cubicBezTo>
                  <a:cubicBezTo>
                    <a:pt x="2432" y="274"/>
                    <a:pt x="3344" y="0"/>
                    <a:pt x="3344" y="0"/>
                  </a:cubicBezTo>
                </a:path>
              </a:pathLst>
            </a:custGeom>
            <a:noFill/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8059975" y="1040300"/>
              <a:ext cx="252325" cy="228875"/>
            </a:xfrm>
            <a:custGeom>
              <a:avLst/>
              <a:gdLst/>
              <a:ahLst/>
              <a:cxnLst/>
              <a:rect l="l" t="t" r="r" b="b"/>
              <a:pathLst>
                <a:path w="10093" h="9155" extrusionOk="0">
                  <a:moveTo>
                    <a:pt x="4313" y="0"/>
                  </a:moveTo>
                  <a:cubicBezTo>
                    <a:pt x="2364" y="0"/>
                    <a:pt x="955" y="858"/>
                    <a:pt x="609" y="2341"/>
                  </a:cubicBezTo>
                  <a:cubicBezTo>
                    <a:pt x="1" y="5076"/>
                    <a:pt x="2949" y="5380"/>
                    <a:pt x="2949" y="5380"/>
                  </a:cubicBezTo>
                  <a:cubicBezTo>
                    <a:pt x="1987" y="7397"/>
                    <a:pt x="3046" y="9155"/>
                    <a:pt x="4798" y="9155"/>
                  </a:cubicBezTo>
                  <a:cubicBezTo>
                    <a:pt x="5370" y="9155"/>
                    <a:pt x="6015" y="8968"/>
                    <a:pt x="6688" y="8542"/>
                  </a:cubicBezTo>
                  <a:cubicBezTo>
                    <a:pt x="9454" y="6809"/>
                    <a:pt x="10092" y="1976"/>
                    <a:pt x="10092" y="1976"/>
                  </a:cubicBezTo>
                  <a:cubicBezTo>
                    <a:pt x="7991" y="612"/>
                    <a:pt x="5959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8109625" y="1089700"/>
              <a:ext cx="202675" cy="179475"/>
            </a:xfrm>
            <a:custGeom>
              <a:avLst/>
              <a:gdLst/>
              <a:ahLst/>
              <a:cxnLst/>
              <a:rect l="l" t="t" r="r" b="b"/>
              <a:pathLst>
                <a:path w="8107" h="7179" extrusionOk="0">
                  <a:moveTo>
                    <a:pt x="8106" y="0"/>
                  </a:moveTo>
                  <a:cubicBezTo>
                    <a:pt x="8106" y="0"/>
                    <a:pt x="4793" y="699"/>
                    <a:pt x="963" y="3404"/>
                  </a:cubicBezTo>
                  <a:cubicBezTo>
                    <a:pt x="1" y="5421"/>
                    <a:pt x="1060" y="7179"/>
                    <a:pt x="2812" y="7179"/>
                  </a:cubicBezTo>
                  <a:cubicBezTo>
                    <a:pt x="3384" y="7179"/>
                    <a:pt x="4029" y="6992"/>
                    <a:pt x="4702" y="6566"/>
                  </a:cubicBezTo>
                  <a:cubicBezTo>
                    <a:pt x="7468" y="4833"/>
                    <a:pt x="8106" y="0"/>
                    <a:pt x="8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8167125" y="1619325"/>
              <a:ext cx="42575" cy="59300"/>
            </a:xfrm>
            <a:custGeom>
              <a:avLst/>
              <a:gdLst/>
              <a:ahLst/>
              <a:cxnLst/>
              <a:rect l="l" t="t" r="r" b="b"/>
              <a:pathLst>
                <a:path w="1703" h="2372" fill="none" extrusionOk="0">
                  <a:moveTo>
                    <a:pt x="1703" y="2372"/>
                  </a:moveTo>
                  <a:cubicBezTo>
                    <a:pt x="1703" y="2372"/>
                    <a:pt x="1520" y="1004"/>
                    <a:pt x="882" y="821"/>
                  </a:cubicBezTo>
                  <a:cubicBezTo>
                    <a:pt x="244" y="669"/>
                    <a:pt x="1" y="1"/>
                    <a:pt x="1" y="1"/>
                  </a:cubicBezTo>
                </a:path>
              </a:pathLst>
            </a:custGeom>
            <a:noFill/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8153450" y="1659600"/>
              <a:ext cx="206650" cy="177800"/>
            </a:xfrm>
            <a:custGeom>
              <a:avLst/>
              <a:gdLst/>
              <a:ahLst/>
              <a:cxnLst/>
              <a:rect l="l" t="t" r="r" b="b"/>
              <a:pathLst>
                <a:path w="8266" h="7112" extrusionOk="0">
                  <a:moveTo>
                    <a:pt x="1976" y="1"/>
                  </a:moveTo>
                  <a:lnTo>
                    <a:pt x="1976" y="1"/>
                  </a:lnTo>
                  <a:cubicBezTo>
                    <a:pt x="0" y="3618"/>
                    <a:pt x="669" y="6749"/>
                    <a:pt x="2766" y="7083"/>
                  </a:cubicBezTo>
                  <a:cubicBezTo>
                    <a:pt x="2899" y="7102"/>
                    <a:pt x="3023" y="7112"/>
                    <a:pt x="3140" y="7112"/>
                  </a:cubicBezTo>
                  <a:cubicBezTo>
                    <a:pt x="4841" y="7112"/>
                    <a:pt x="4894" y="5168"/>
                    <a:pt x="4894" y="5168"/>
                  </a:cubicBezTo>
                  <a:cubicBezTo>
                    <a:pt x="5243" y="5306"/>
                    <a:pt x="5576" y="5370"/>
                    <a:pt x="5883" y="5370"/>
                  </a:cubicBezTo>
                  <a:cubicBezTo>
                    <a:pt x="7398" y="5370"/>
                    <a:pt x="8265" y="3832"/>
                    <a:pt x="7052" y="2189"/>
                  </a:cubicBezTo>
                  <a:cubicBezTo>
                    <a:pt x="5624" y="214"/>
                    <a:pt x="1977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8202850" y="1659600"/>
              <a:ext cx="157250" cy="134250"/>
            </a:xfrm>
            <a:custGeom>
              <a:avLst/>
              <a:gdLst/>
              <a:ahLst/>
              <a:cxnLst/>
              <a:rect l="l" t="t" r="r" b="b"/>
              <a:pathLst>
                <a:path w="6290" h="5370" extrusionOk="0">
                  <a:moveTo>
                    <a:pt x="0" y="1"/>
                  </a:moveTo>
                  <a:cubicBezTo>
                    <a:pt x="0" y="1"/>
                    <a:pt x="699" y="2432"/>
                    <a:pt x="2918" y="5168"/>
                  </a:cubicBezTo>
                  <a:cubicBezTo>
                    <a:pt x="3267" y="5306"/>
                    <a:pt x="3600" y="5370"/>
                    <a:pt x="3907" y="5370"/>
                  </a:cubicBezTo>
                  <a:cubicBezTo>
                    <a:pt x="5422" y="5370"/>
                    <a:pt x="6289" y="3832"/>
                    <a:pt x="5076" y="2189"/>
                  </a:cubicBezTo>
                  <a:cubicBezTo>
                    <a:pt x="3648" y="21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8"/>
            <p:cNvSpPr/>
            <p:nvPr/>
          </p:nvSpPr>
          <p:spPr>
            <a:xfrm>
              <a:off x="8167125" y="1453675"/>
              <a:ext cx="77525" cy="45625"/>
            </a:xfrm>
            <a:custGeom>
              <a:avLst/>
              <a:gdLst/>
              <a:ahLst/>
              <a:cxnLst/>
              <a:rect l="l" t="t" r="r" b="b"/>
              <a:pathLst>
                <a:path w="3101" h="1825" fill="none" extrusionOk="0">
                  <a:moveTo>
                    <a:pt x="1" y="1824"/>
                  </a:moveTo>
                  <a:cubicBezTo>
                    <a:pt x="1" y="1824"/>
                    <a:pt x="1125" y="61"/>
                    <a:pt x="3101" y="1"/>
                  </a:cubicBezTo>
                </a:path>
              </a:pathLst>
            </a:custGeom>
            <a:noFill/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8"/>
            <p:cNvSpPr/>
            <p:nvPr/>
          </p:nvSpPr>
          <p:spPr>
            <a:xfrm>
              <a:off x="7996375" y="1480675"/>
              <a:ext cx="236125" cy="178100"/>
            </a:xfrm>
            <a:custGeom>
              <a:avLst/>
              <a:gdLst/>
              <a:ahLst/>
              <a:cxnLst/>
              <a:rect l="l" t="t" r="r" b="b"/>
              <a:pathLst>
                <a:path w="9445" h="7124" extrusionOk="0">
                  <a:moveTo>
                    <a:pt x="7195" y="1"/>
                  </a:moveTo>
                  <a:cubicBezTo>
                    <a:pt x="3895" y="1"/>
                    <a:pt x="0" y="2821"/>
                    <a:pt x="964" y="4574"/>
                  </a:cubicBezTo>
                  <a:cubicBezTo>
                    <a:pt x="1337" y="5388"/>
                    <a:pt x="1957" y="5568"/>
                    <a:pt x="2542" y="5568"/>
                  </a:cubicBezTo>
                  <a:cubicBezTo>
                    <a:pt x="3006" y="5568"/>
                    <a:pt x="3448" y="5456"/>
                    <a:pt x="3730" y="5456"/>
                  </a:cubicBezTo>
                  <a:cubicBezTo>
                    <a:pt x="4245" y="5480"/>
                    <a:pt x="4345" y="7124"/>
                    <a:pt x="5637" y="7124"/>
                  </a:cubicBezTo>
                  <a:cubicBezTo>
                    <a:pt x="5948" y="7124"/>
                    <a:pt x="6329" y="7029"/>
                    <a:pt x="6800" y="6793"/>
                  </a:cubicBezTo>
                  <a:cubicBezTo>
                    <a:pt x="9445" y="4544"/>
                    <a:pt x="7590" y="15"/>
                    <a:pt x="7590" y="15"/>
                  </a:cubicBezTo>
                  <a:cubicBezTo>
                    <a:pt x="7460" y="5"/>
                    <a:pt x="7328" y="1"/>
                    <a:pt x="7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8089625" y="1481025"/>
              <a:ext cx="142875" cy="177750"/>
            </a:xfrm>
            <a:custGeom>
              <a:avLst/>
              <a:gdLst/>
              <a:ahLst/>
              <a:cxnLst/>
              <a:rect l="l" t="t" r="r" b="b"/>
              <a:pathLst>
                <a:path w="5715" h="7110" extrusionOk="0">
                  <a:moveTo>
                    <a:pt x="3860" y="1"/>
                  </a:moveTo>
                  <a:lnTo>
                    <a:pt x="3860" y="1"/>
                  </a:lnTo>
                  <a:cubicBezTo>
                    <a:pt x="3860" y="1"/>
                    <a:pt x="1429" y="1977"/>
                    <a:pt x="0" y="5442"/>
                  </a:cubicBezTo>
                  <a:cubicBezTo>
                    <a:pt x="515" y="5466"/>
                    <a:pt x="615" y="7110"/>
                    <a:pt x="1907" y="7110"/>
                  </a:cubicBezTo>
                  <a:cubicBezTo>
                    <a:pt x="2218" y="7110"/>
                    <a:pt x="2599" y="7015"/>
                    <a:pt x="3070" y="6779"/>
                  </a:cubicBezTo>
                  <a:cubicBezTo>
                    <a:pt x="5715" y="4530"/>
                    <a:pt x="3861" y="1"/>
                    <a:pt x="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7875325" y="1342725"/>
              <a:ext cx="95775" cy="42575"/>
            </a:xfrm>
            <a:custGeom>
              <a:avLst/>
              <a:gdLst/>
              <a:ahLst/>
              <a:cxnLst/>
              <a:rect l="l" t="t" r="r" b="b"/>
              <a:pathLst>
                <a:path w="3831" h="1703" fill="none" extrusionOk="0">
                  <a:moveTo>
                    <a:pt x="3831" y="1703"/>
                  </a:moveTo>
                  <a:cubicBezTo>
                    <a:pt x="3831" y="1703"/>
                    <a:pt x="2372" y="1703"/>
                    <a:pt x="1672" y="852"/>
                  </a:cubicBezTo>
                  <a:cubicBezTo>
                    <a:pt x="1004" y="1"/>
                    <a:pt x="305" y="244"/>
                    <a:pt x="1" y="305"/>
                  </a:cubicBezTo>
                </a:path>
              </a:pathLst>
            </a:custGeom>
            <a:noFill/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7948275" y="1344875"/>
              <a:ext cx="263700" cy="216725"/>
            </a:xfrm>
            <a:custGeom>
              <a:avLst/>
              <a:gdLst/>
              <a:ahLst/>
              <a:cxnLst/>
              <a:rect l="l" t="t" r="r" b="b"/>
              <a:pathLst>
                <a:path w="10548" h="8669" extrusionOk="0">
                  <a:moveTo>
                    <a:pt x="5311" y="1"/>
                  </a:moveTo>
                  <a:cubicBezTo>
                    <a:pt x="3478" y="1"/>
                    <a:pt x="1495" y="431"/>
                    <a:pt x="1" y="1374"/>
                  </a:cubicBezTo>
                  <a:cubicBezTo>
                    <a:pt x="1" y="1374"/>
                    <a:pt x="669" y="7726"/>
                    <a:pt x="5046" y="8669"/>
                  </a:cubicBezTo>
                  <a:cubicBezTo>
                    <a:pt x="8633" y="8608"/>
                    <a:pt x="7052" y="5690"/>
                    <a:pt x="7752" y="5295"/>
                  </a:cubicBezTo>
                  <a:cubicBezTo>
                    <a:pt x="8481" y="4869"/>
                    <a:pt x="10548" y="4626"/>
                    <a:pt x="10396" y="2559"/>
                  </a:cubicBezTo>
                  <a:cubicBezTo>
                    <a:pt x="10414" y="944"/>
                    <a:pt x="8027" y="1"/>
                    <a:pt x="5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7948275" y="1379200"/>
              <a:ext cx="215850" cy="182400"/>
            </a:xfrm>
            <a:custGeom>
              <a:avLst/>
              <a:gdLst/>
              <a:ahLst/>
              <a:cxnLst/>
              <a:rect l="l" t="t" r="r" b="b"/>
              <a:pathLst>
                <a:path w="8634" h="729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69" y="6353"/>
                    <a:pt x="5046" y="7296"/>
                  </a:cubicBezTo>
                  <a:cubicBezTo>
                    <a:pt x="8633" y="7235"/>
                    <a:pt x="7052" y="4317"/>
                    <a:pt x="7752" y="3922"/>
                  </a:cubicBezTo>
                  <a:cubicBezTo>
                    <a:pt x="3983" y="8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7803900" y="1314625"/>
              <a:ext cx="69925" cy="43325"/>
            </a:xfrm>
            <a:custGeom>
              <a:avLst/>
              <a:gdLst/>
              <a:ahLst/>
              <a:cxnLst/>
              <a:rect l="l" t="t" r="r" b="b"/>
              <a:pathLst>
                <a:path w="2797" h="1733" fill="none" extrusionOk="0">
                  <a:moveTo>
                    <a:pt x="0" y="1733"/>
                  </a:moveTo>
                  <a:cubicBezTo>
                    <a:pt x="0" y="1733"/>
                    <a:pt x="1216" y="61"/>
                    <a:pt x="2797" y="0"/>
                  </a:cubicBezTo>
                </a:path>
              </a:pathLst>
            </a:custGeom>
            <a:noFill/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7625550" y="1346950"/>
              <a:ext cx="236125" cy="178450"/>
            </a:xfrm>
            <a:custGeom>
              <a:avLst/>
              <a:gdLst/>
              <a:ahLst/>
              <a:cxnLst/>
              <a:rect l="l" t="t" r="r" b="b"/>
              <a:pathLst>
                <a:path w="9445" h="7138" extrusionOk="0">
                  <a:moveTo>
                    <a:pt x="7198" y="0"/>
                  </a:moveTo>
                  <a:cubicBezTo>
                    <a:pt x="3898" y="0"/>
                    <a:pt x="1" y="2850"/>
                    <a:pt x="995" y="4604"/>
                  </a:cubicBezTo>
                  <a:cubicBezTo>
                    <a:pt x="1351" y="5418"/>
                    <a:pt x="1972" y="5598"/>
                    <a:pt x="2563" y="5598"/>
                  </a:cubicBezTo>
                  <a:cubicBezTo>
                    <a:pt x="3030" y="5598"/>
                    <a:pt x="3478" y="5485"/>
                    <a:pt x="3761" y="5485"/>
                  </a:cubicBezTo>
                  <a:cubicBezTo>
                    <a:pt x="4273" y="5510"/>
                    <a:pt x="4354" y="7138"/>
                    <a:pt x="5637" y="7138"/>
                  </a:cubicBezTo>
                  <a:cubicBezTo>
                    <a:pt x="5954" y="7138"/>
                    <a:pt x="6343" y="7039"/>
                    <a:pt x="6830" y="6792"/>
                  </a:cubicBezTo>
                  <a:cubicBezTo>
                    <a:pt x="9445" y="4574"/>
                    <a:pt x="7590" y="14"/>
                    <a:pt x="7590" y="14"/>
                  </a:cubicBezTo>
                  <a:cubicBezTo>
                    <a:pt x="7461" y="5"/>
                    <a:pt x="7330" y="0"/>
                    <a:pt x="7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7719550" y="1347300"/>
              <a:ext cx="142125" cy="178100"/>
            </a:xfrm>
            <a:custGeom>
              <a:avLst/>
              <a:gdLst/>
              <a:ahLst/>
              <a:cxnLst/>
              <a:rect l="l" t="t" r="r" b="b"/>
              <a:pathLst>
                <a:path w="5685" h="7124" extrusionOk="0">
                  <a:moveTo>
                    <a:pt x="3830" y="0"/>
                  </a:moveTo>
                  <a:cubicBezTo>
                    <a:pt x="3830" y="0"/>
                    <a:pt x="1429" y="2006"/>
                    <a:pt x="1" y="5471"/>
                  </a:cubicBezTo>
                  <a:cubicBezTo>
                    <a:pt x="513" y="5496"/>
                    <a:pt x="594" y="7124"/>
                    <a:pt x="1877" y="7124"/>
                  </a:cubicBezTo>
                  <a:cubicBezTo>
                    <a:pt x="2194" y="7124"/>
                    <a:pt x="2583" y="7025"/>
                    <a:pt x="3070" y="6778"/>
                  </a:cubicBezTo>
                  <a:cubicBezTo>
                    <a:pt x="5684" y="4560"/>
                    <a:pt x="3831" y="0"/>
                    <a:pt x="3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7847225" y="1563100"/>
              <a:ext cx="79800" cy="121600"/>
            </a:xfrm>
            <a:custGeom>
              <a:avLst/>
              <a:gdLst/>
              <a:ahLst/>
              <a:cxnLst/>
              <a:rect l="l" t="t" r="r" b="b"/>
              <a:pathLst>
                <a:path w="3192" h="4864" fill="none" extrusionOk="0">
                  <a:moveTo>
                    <a:pt x="91" y="4864"/>
                  </a:moveTo>
                  <a:cubicBezTo>
                    <a:pt x="91" y="4864"/>
                    <a:pt x="0" y="3344"/>
                    <a:pt x="1277" y="2523"/>
                  </a:cubicBezTo>
                  <a:cubicBezTo>
                    <a:pt x="2523" y="1703"/>
                    <a:pt x="3161" y="760"/>
                    <a:pt x="3192" y="1"/>
                  </a:cubicBezTo>
                </a:path>
              </a:pathLst>
            </a:custGeom>
            <a:noFill/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7588925" y="1652750"/>
              <a:ext cx="363925" cy="298050"/>
            </a:xfrm>
            <a:custGeom>
              <a:avLst/>
              <a:gdLst/>
              <a:ahLst/>
              <a:cxnLst/>
              <a:rect l="l" t="t" r="r" b="b"/>
              <a:pathLst>
                <a:path w="14557" h="11922" extrusionOk="0">
                  <a:moveTo>
                    <a:pt x="10663" y="0"/>
                  </a:moveTo>
                  <a:cubicBezTo>
                    <a:pt x="9676" y="0"/>
                    <a:pt x="3114" y="156"/>
                    <a:pt x="1456" y="4257"/>
                  </a:cubicBezTo>
                  <a:cubicBezTo>
                    <a:pt x="1" y="7834"/>
                    <a:pt x="2330" y="8948"/>
                    <a:pt x="3845" y="8948"/>
                  </a:cubicBezTo>
                  <a:cubicBezTo>
                    <a:pt x="4196" y="8948"/>
                    <a:pt x="4503" y="8889"/>
                    <a:pt x="4709" y="8786"/>
                  </a:cubicBezTo>
                  <a:cubicBezTo>
                    <a:pt x="5014" y="8633"/>
                    <a:pt x="5259" y="8564"/>
                    <a:pt x="5460" y="8564"/>
                  </a:cubicBezTo>
                  <a:cubicBezTo>
                    <a:pt x="5579" y="8564"/>
                    <a:pt x="5682" y="8588"/>
                    <a:pt x="5773" y="8634"/>
                  </a:cubicBezTo>
                  <a:cubicBezTo>
                    <a:pt x="6077" y="8816"/>
                    <a:pt x="6198" y="9333"/>
                    <a:pt x="6229" y="10245"/>
                  </a:cubicBezTo>
                  <a:cubicBezTo>
                    <a:pt x="6261" y="11070"/>
                    <a:pt x="7311" y="11922"/>
                    <a:pt x="8635" y="11922"/>
                  </a:cubicBezTo>
                  <a:cubicBezTo>
                    <a:pt x="9796" y="11922"/>
                    <a:pt x="11167" y="11266"/>
                    <a:pt x="12247" y="9363"/>
                  </a:cubicBezTo>
                  <a:cubicBezTo>
                    <a:pt x="14557" y="5290"/>
                    <a:pt x="10788" y="1"/>
                    <a:pt x="10788" y="1"/>
                  </a:cubicBezTo>
                  <a:cubicBezTo>
                    <a:pt x="10788" y="1"/>
                    <a:pt x="10744" y="0"/>
                    <a:pt x="10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7733225" y="1652775"/>
              <a:ext cx="219625" cy="298025"/>
            </a:xfrm>
            <a:custGeom>
              <a:avLst/>
              <a:gdLst/>
              <a:ahLst/>
              <a:cxnLst/>
              <a:rect l="l" t="t" r="r" b="b"/>
              <a:pathLst>
                <a:path w="8785" h="11921" extrusionOk="0">
                  <a:moveTo>
                    <a:pt x="5016" y="0"/>
                  </a:moveTo>
                  <a:cubicBezTo>
                    <a:pt x="5016" y="0"/>
                    <a:pt x="2767" y="5654"/>
                    <a:pt x="1" y="8633"/>
                  </a:cubicBezTo>
                  <a:cubicBezTo>
                    <a:pt x="305" y="8815"/>
                    <a:pt x="426" y="9332"/>
                    <a:pt x="457" y="10244"/>
                  </a:cubicBezTo>
                  <a:cubicBezTo>
                    <a:pt x="489" y="11069"/>
                    <a:pt x="1539" y="11921"/>
                    <a:pt x="2863" y="11921"/>
                  </a:cubicBezTo>
                  <a:cubicBezTo>
                    <a:pt x="4024" y="11921"/>
                    <a:pt x="5395" y="11265"/>
                    <a:pt x="6475" y="9362"/>
                  </a:cubicBezTo>
                  <a:cubicBezTo>
                    <a:pt x="8785" y="5289"/>
                    <a:pt x="5016" y="0"/>
                    <a:pt x="5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8358625" y="894400"/>
              <a:ext cx="92725" cy="63850"/>
            </a:xfrm>
            <a:custGeom>
              <a:avLst/>
              <a:gdLst/>
              <a:ahLst/>
              <a:cxnLst/>
              <a:rect l="l" t="t" r="r" b="b"/>
              <a:pathLst>
                <a:path w="3709" h="2554" fill="none" extrusionOk="0">
                  <a:moveTo>
                    <a:pt x="3709" y="2189"/>
                  </a:moveTo>
                  <a:cubicBezTo>
                    <a:pt x="3709" y="2189"/>
                    <a:pt x="2098" y="2554"/>
                    <a:pt x="1368" y="1277"/>
                  </a:cubicBezTo>
                  <a:cubicBezTo>
                    <a:pt x="639" y="0"/>
                    <a:pt x="0" y="274"/>
                    <a:pt x="0" y="274"/>
                  </a:cubicBezTo>
                </a:path>
              </a:pathLst>
            </a:custGeom>
            <a:noFill/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8427775" y="868275"/>
              <a:ext cx="321450" cy="257150"/>
            </a:xfrm>
            <a:custGeom>
              <a:avLst/>
              <a:gdLst/>
              <a:ahLst/>
              <a:cxnLst/>
              <a:rect l="l" t="t" r="r" b="b"/>
              <a:pathLst>
                <a:path w="12858" h="10286" extrusionOk="0">
                  <a:moveTo>
                    <a:pt x="8281" y="0"/>
                  </a:moveTo>
                  <a:cubicBezTo>
                    <a:pt x="5566" y="0"/>
                    <a:pt x="2087" y="1134"/>
                    <a:pt x="0" y="3203"/>
                  </a:cubicBezTo>
                  <a:cubicBezTo>
                    <a:pt x="0" y="3203"/>
                    <a:pt x="2331" y="10286"/>
                    <a:pt x="7566" y="10286"/>
                  </a:cubicBezTo>
                  <a:cubicBezTo>
                    <a:pt x="7577" y="10286"/>
                    <a:pt x="7588" y="10286"/>
                    <a:pt x="7599" y="10286"/>
                  </a:cubicBezTo>
                  <a:cubicBezTo>
                    <a:pt x="11672" y="9313"/>
                    <a:pt x="9119" y="6395"/>
                    <a:pt x="9849" y="5726"/>
                  </a:cubicBezTo>
                  <a:cubicBezTo>
                    <a:pt x="10578" y="5088"/>
                    <a:pt x="12858" y="4298"/>
                    <a:pt x="12189" y="1988"/>
                  </a:cubicBezTo>
                  <a:cubicBezTo>
                    <a:pt x="11916" y="635"/>
                    <a:pt x="10312" y="0"/>
                    <a:pt x="8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8427775" y="948350"/>
              <a:ext cx="291825" cy="177075"/>
            </a:xfrm>
            <a:custGeom>
              <a:avLst/>
              <a:gdLst/>
              <a:ahLst/>
              <a:cxnLst/>
              <a:rect l="l" t="t" r="r" b="b"/>
              <a:pathLst>
                <a:path w="11673" h="7083" extrusionOk="0">
                  <a:moveTo>
                    <a:pt x="29" y="0"/>
                  </a:moveTo>
                  <a:cubicBezTo>
                    <a:pt x="10" y="0"/>
                    <a:pt x="0" y="0"/>
                    <a:pt x="0" y="0"/>
                  </a:cubicBezTo>
                  <a:cubicBezTo>
                    <a:pt x="0" y="0"/>
                    <a:pt x="2331" y="7083"/>
                    <a:pt x="7566" y="7083"/>
                  </a:cubicBezTo>
                  <a:cubicBezTo>
                    <a:pt x="7577" y="7083"/>
                    <a:pt x="7588" y="7083"/>
                    <a:pt x="7599" y="7083"/>
                  </a:cubicBezTo>
                  <a:cubicBezTo>
                    <a:pt x="11672" y="6110"/>
                    <a:pt x="9119" y="3192"/>
                    <a:pt x="9849" y="2523"/>
                  </a:cubicBezTo>
                  <a:cubicBezTo>
                    <a:pt x="5001" y="56"/>
                    <a:pt x="430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8189175" y="704425"/>
              <a:ext cx="43325" cy="64625"/>
            </a:xfrm>
            <a:custGeom>
              <a:avLst/>
              <a:gdLst/>
              <a:ahLst/>
              <a:cxnLst/>
              <a:rect l="l" t="t" r="r" b="b"/>
              <a:pathLst>
                <a:path w="1733" h="2585" fill="none" extrusionOk="0">
                  <a:moveTo>
                    <a:pt x="1733" y="1"/>
                  </a:moveTo>
                  <a:cubicBezTo>
                    <a:pt x="1733" y="1"/>
                    <a:pt x="669" y="1034"/>
                    <a:pt x="0" y="2584"/>
                  </a:cubicBezTo>
                </a:path>
              </a:pathLst>
            </a:custGeom>
            <a:noFill/>
            <a:ln w="9875" cap="flat" cmpd="sng">
              <a:solidFill>
                <a:srgbClr val="414C37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8196525" y="503500"/>
              <a:ext cx="263950" cy="224300"/>
            </a:xfrm>
            <a:custGeom>
              <a:avLst/>
              <a:gdLst/>
              <a:ahLst/>
              <a:cxnLst/>
              <a:rect l="l" t="t" r="r" b="b"/>
              <a:pathLst>
                <a:path w="10558" h="8972" extrusionOk="0">
                  <a:moveTo>
                    <a:pt x="4587" y="1"/>
                  </a:moveTo>
                  <a:cubicBezTo>
                    <a:pt x="2230" y="1"/>
                    <a:pt x="1" y="4809"/>
                    <a:pt x="983" y="8737"/>
                  </a:cubicBezTo>
                  <a:cubicBezTo>
                    <a:pt x="983" y="8737"/>
                    <a:pt x="2055" y="8972"/>
                    <a:pt x="3472" y="8972"/>
                  </a:cubicBezTo>
                  <a:cubicBezTo>
                    <a:pt x="5472" y="8972"/>
                    <a:pt x="8159" y="8503"/>
                    <a:pt x="9493" y="6244"/>
                  </a:cubicBezTo>
                  <a:cubicBezTo>
                    <a:pt x="10557" y="2840"/>
                    <a:pt x="7305" y="3417"/>
                    <a:pt x="7123" y="2597"/>
                  </a:cubicBezTo>
                  <a:cubicBezTo>
                    <a:pt x="6971" y="1776"/>
                    <a:pt x="7183" y="621"/>
                    <a:pt x="5177" y="104"/>
                  </a:cubicBezTo>
                  <a:cubicBezTo>
                    <a:pt x="4981" y="34"/>
                    <a:pt x="4783" y="1"/>
                    <a:pt x="45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8221075" y="568400"/>
              <a:ext cx="239400" cy="159400"/>
            </a:xfrm>
            <a:custGeom>
              <a:avLst/>
              <a:gdLst/>
              <a:ahLst/>
              <a:cxnLst/>
              <a:rect l="l" t="t" r="r" b="b"/>
              <a:pathLst>
                <a:path w="9576" h="6376" extrusionOk="0">
                  <a:moveTo>
                    <a:pt x="6141" y="1"/>
                  </a:moveTo>
                  <a:cubicBezTo>
                    <a:pt x="2007" y="2615"/>
                    <a:pt x="1" y="6141"/>
                    <a:pt x="1" y="6141"/>
                  </a:cubicBezTo>
                  <a:cubicBezTo>
                    <a:pt x="1" y="6141"/>
                    <a:pt x="1073" y="6376"/>
                    <a:pt x="2490" y="6376"/>
                  </a:cubicBezTo>
                  <a:cubicBezTo>
                    <a:pt x="4490" y="6376"/>
                    <a:pt x="7177" y="5907"/>
                    <a:pt x="8511" y="3648"/>
                  </a:cubicBezTo>
                  <a:cubicBezTo>
                    <a:pt x="9575" y="244"/>
                    <a:pt x="6323" y="821"/>
                    <a:pt x="6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7865450" y="784975"/>
              <a:ext cx="86650" cy="28900"/>
            </a:xfrm>
            <a:custGeom>
              <a:avLst/>
              <a:gdLst/>
              <a:ahLst/>
              <a:cxnLst/>
              <a:rect l="l" t="t" r="r" b="b"/>
              <a:pathLst>
                <a:path w="3466" h="1156" fill="none" extrusionOk="0">
                  <a:moveTo>
                    <a:pt x="1" y="0"/>
                  </a:moveTo>
                  <a:cubicBezTo>
                    <a:pt x="1" y="0"/>
                    <a:pt x="396" y="791"/>
                    <a:pt x="1703" y="760"/>
                  </a:cubicBezTo>
                  <a:cubicBezTo>
                    <a:pt x="2979" y="730"/>
                    <a:pt x="3466" y="1155"/>
                    <a:pt x="3466" y="1155"/>
                  </a:cubicBezTo>
                </a:path>
              </a:pathLst>
            </a:custGeom>
            <a:noFill/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7525775" y="565200"/>
              <a:ext cx="354150" cy="295375"/>
            </a:xfrm>
            <a:custGeom>
              <a:avLst/>
              <a:gdLst/>
              <a:ahLst/>
              <a:cxnLst/>
              <a:rect l="l" t="t" r="r" b="b"/>
              <a:pathLst>
                <a:path w="14166" h="11815" extrusionOk="0">
                  <a:moveTo>
                    <a:pt x="7474" y="0"/>
                  </a:moveTo>
                  <a:cubicBezTo>
                    <a:pt x="4936" y="0"/>
                    <a:pt x="3833" y="2327"/>
                    <a:pt x="4499" y="3351"/>
                  </a:cubicBezTo>
                  <a:cubicBezTo>
                    <a:pt x="4986" y="4080"/>
                    <a:pt x="5168" y="4597"/>
                    <a:pt x="5016" y="4901"/>
                  </a:cubicBezTo>
                  <a:cubicBezTo>
                    <a:pt x="4925" y="5174"/>
                    <a:pt x="4621" y="5326"/>
                    <a:pt x="4074" y="5387"/>
                  </a:cubicBezTo>
                  <a:cubicBezTo>
                    <a:pt x="2858" y="5570"/>
                    <a:pt x="1" y="8427"/>
                    <a:pt x="4013" y="11010"/>
                  </a:cubicBezTo>
                  <a:cubicBezTo>
                    <a:pt x="4913" y="11590"/>
                    <a:pt x="5917" y="11815"/>
                    <a:pt x="6932" y="11815"/>
                  </a:cubicBezTo>
                  <a:cubicBezTo>
                    <a:pt x="10446" y="11815"/>
                    <a:pt x="14104" y="9126"/>
                    <a:pt x="14104" y="9126"/>
                  </a:cubicBezTo>
                  <a:cubicBezTo>
                    <a:pt x="14104" y="9126"/>
                    <a:pt x="14165" y="2621"/>
                    <a:pt x="9910" y="615"/>
                  </a:cubicBezTo>
                  <a:cubicBezTo>
                    <a:pt x="8992" y="179"/>
                    <a:pt x="8178" y="0"/>
                    <a:pt x="7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7621575" y="565200"/>
              <a:ext cx="258350" cy="228150"/>
            </a:xfrm>
            <a:custGeom>
              <a:avLst/>
              <a:gdLst/>
              <a:ahLst/>
              <a:cxnLst/>
              <a:rect l="l" t="t" r="r" b="b"/>
              <a:pathLst>
                <a:path w="10334" h="9126" extrusionOk="0">
                  <a:moveTo>
                    <a:pt x="3642" y="0"/>
                  </a:moveTo>
                  <a:cubicBezTo>
                    <a:pt x="1104" y="0"/>
                    <a:pt x="1" y="2327"/>
                    <a:pt x="667" y="3351"/>
                  </a:cubicBezTo>
                  <a:cubicBezTo>
                    <a:pt x="1154" y="4080"/>
                    <a:pt x="1336" y="4597"/>
                    <a:pt x="1184" y="4901"/>
                  </a:cubicBezTo>
                  <a:cubicBezTo>
                    <a:pt x="5196" y="5782"/>
                    <a:pt x="10272" y="9126"/>
                    <a:pt x="10272" y="9126"/>
                  </a:cubicBezTo>
                  <a:cubicBezTo>
                    <a:pt x="10272" y="9126"/>
                    <a:pt x="10333" y="2621"/>
                    <a:pt x="6078" y="615"/>
                  </a:cubicBezTo>
                  <a:cubicBezTo>
                    <a:pt x="5160" y="179"/>
                    <a:pt x="4346" y="0"/>
                    <a:pt x="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7811500" y="971900"/>
              <a:ext cx="53975" cy="91975"/>
            </a:xfrm>
            <a:custGeom>
              <a:avLst/>
              <a:gdLst/>
              <a:ahLst/>
              <a:cxnLst/>
              <a:rect l="l" t="t" r="r" b="b"/>
              <a:pathLst>
                <a:path w="2159" h="3679" fill="none" extrusionOk="0">
                  <a:moveTo>
                    <a:pt x="0" y="3435"/>
                  </a:moveTo>
                  <a:cubicBezTo>
                    <a:pt x="0" y="3435"/>
                    <a:pt x="851" y="3679"/>
                    <a:pt x="1064" y="2128"/>
                  </a:cubicBezTo>
                  <a:cubicBezTo>
                    <a:pt x="1277" y="548"/>
                    <a:pt x="1551" y="1"/>
                    <a:pt x="2159" y="31"/>
                  </a:cubicBezTo>
                </a:path>
              </a:pathLst>
            </a:custGeom>
            <a:noFill/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7507550" y="946650"/>
              <a:ext cx="317650" cy="301675"/>
            </a:xfrm>
            <a:custGeom>
              <a:avLst/>
              <a:gdLst/>
              <a:ahLst/>
              <a:cxnLst/>
              <a:rect l="l" t="t" r="r" b="b"/>
              <a:pathLst>
                <a:path w="12706" h="12067" extrusionOk="0">
                  <a:moveTo>
                    <a:pt x="5713" y="1"/>
                  </a:moveTo>
                  <a:cubicBezTo>
                    <a:pt x="5603" y="1"/>
                    <a:pt x="5492" y="3"/>
                    <a:pt x="5380" y="8"/>
                  </a:cubicBezTo>
                  <a:cubicBezTo>
                    <a:pt x="395" y="220"/>
                    <a:pt x="0" y="4415"/>
                    <a:pt x="334" y="5449"/>
                  </a:cubicBezTo>
                  <a:cubicBezTo>
                    <a:pt x="647" y="6360"/>
                    <a:pt x="1696" y="7026"/>
                    <a:pt x="3175" y="7026"/>
                  </a:cubicBezTo>
                  <a:cubicBezTo>
                    <a:pt x="3422" y="7026"/>
                    <a:pt x="3682" y="7007"/>
                    <a:pt x="3952" y="6968"/>
                  </a:cubicBezTo>
                  <a:lnTo>
                    <a:pt x="3952" y="6968"/>
                  </a:lnTo>
                  <a:cubicBezTo>
                    <a:pt x="3830" y="7029"/>
                    <a:pt x="1581" y="8579"/>
                    <a:pt x="2736" y="10798"/>
                  </a:cubicBezTo>
                  <a:cubicBezTo>
                    <a:pt x="3212" y="11714"/>
                    <a:pt x="4283" y="12066"/>
                    <a:pt x="5480" y="12066"/>
                  </a:cubicBezTo>
                  <a:cubicBezTo>
                    <a:pt x="7261" y="12066"/>
                    <a:pt x="9322" y="11288"/>
                    <a:pt x="10122" y="10433"/>
                  </a:cubicBezTo>
                  <a:cubicBezTo>
                    <a:pt x="11459" y="9005"/>
                    <a:pt x="12706" y="4385"/>
                    <a:pt x="12706" y="4385"/>
                  </a:cubicBezTo>
                  <a:cubicBezTo>
                    <a:pt x="12706" y="4385"/>
                    <a:pt x="10441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7547050" y="1056250"/>
              <a:ext cx="278150" cy="192075"/>
            </a:xfrm>
            <a:custGeom>
              <a:avLst/>
              <a:gdLst/>
              <a:ahLst/>
              <a:cxnLst/>
              <a:rect l="l" t="t" r="r" b="b"/>
              <a:pathLst>
                <a:path w="11126" h="7683" extrusionOk="0">
                  <a:moveTo>
                    <a:pt x="11126" y="1"/>
                  </a:moveTo>
                  <a:cubicBezTo>
                    <a:pt x="11125" y="1"/>
                    <a:pt x="7569" y="274"/>
                    <a:pt x="2372" y="2584"/>
                  </a:cubicBezTo>
                  <a:cubicBezTo>
                    <a:pt x="2250" y="2645"/>
                    <a:pt x="1" y="4195"/>
                    <a:pt x="1156" y="6414"/>
                  </a:cubicBezTo>
                  <a:cubicBezTo>
                    <a:pt x="1632" y="7330"/>
                    <a:pt x="2703" y="7682"/>
                    <a:pt x="3900" y="7682"/>
                  </a:cubicBezTo>
                  <a:cubicBezTo>
                    <a:pt x="5681" y="7682"/>
                    <a:pt x="7742" y="6904"/>
                    <a:pt x="8542" y="6049"/>
                  </a:cubicBezTo>
                  <a:cubicBezTo>
                    <a:pt x="9879" y="4621"/>
                    <a:pt x="11126" y="1"/>
                    <a:pt x="11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7859375" y="1071450"/>
              <a:ext cx="63850" cy="51700"/>
            </a:xfrm>
            <a:custGeom>
              <a:avLst/>
              <a:gdLst/>
              <a:ahLst/>
              <a:cxnLst/>
              <a:rect l="l" t="t" r="r" b="b"/>
              <a:pathLst>
                <a:path w="2554" h="2068" fill="none" extrusionOk="0">
                  <a:moveTo>
                    <a:pt x="2554" y="2067"/>
                  </a:moveTo>
                  <a:cubicBezTo>
                    <a:pt x="2554" y="2067"/>
                    <a:pt x="1520" y="244"/>
                    <a:pt x="0" y="1"/>
                  </a:cubicBezTo>
                </a:path>
              </a:pathLst>
            </a:custGeom>
            <a:noFill/>
            <a:ln w="9875" cap="flat" cmpd="sng">
              <a:solidFill>
                <a:srgbClr val="414C37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7854050" y="1111725"/>
              <a:ext cx="240150" cy="182425"/>
            </a:xfrm>
            <a:custGeom>
              <a:avLst/>
              <a:gdLst/>
              <a:ahLst/>
              <a:cxnLst/>
              <a:rect l="l" t="t" r="r" b="b"/>
              <a:pathLst>
                <a:path w="9606" h="7297" extrusionOk="0">
                  <a:moveTo>
                    <a:pt x="2341" y="1"/>
                  </a:moveTo>
                  <a:cubicBezTo>
                    <a:pt x="2341" y="1"/>
                    <a:pt x="1" y="4286"/>
                    <a:pt x="2341" y="6809"/>
                  </a:cubicBezTo>
                  <a:cubicBezTo>
                    <a:pt x="2870" y="7162"/>
                    <a:pt x="3291" y="7297"/>
                    <a:pt x="3634" y="7297"/>
                  </a:cubicBezTo>
                  <a:cubicBezTo>
                    <a:pt x="4750" y="7297"/>
                    <a:pt x="5034" y="5866"/>
                    <a:pt x="5510" y="5866"/>
                  </a:cubicBezTo>
                  <a:cubicBezTo>
                    <a:pt x="5517" y="5866"/>
                    <a:pt x="5525" y="5866"/>
                    <a:pt x="5533" y="5867"/>
                  </a:cubicBezTo>
                  <a:cubicBezTo>
                    <a:pt x="5868" y="5899"/>
                    <a:pt x="6413" y="6115"/>
                    <a:pt x="6974" y="6115"/>
                  </a:cubicBezTo>
                  <a:cubicBezTo>
                    <a:pt x="7481" y="6115"/>
                    <a:pt x="8000" y="5939"/>
                    <a:pt x="8390" y="5289"/>
                  </a:cubicBezTo>
                  <a:cubicBezTo>
                    <a:pt x="9606" y="3618"/>
                    <a:pt x="5715" y="153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7854050" y="1111725"/>
              <a:ext cx="138325" cy="182425"/>
            </a:xfrm>
            <a:custGeom>
              <a:avLst/>
              <a:gdLst/>
              <a:ahLst/>
              <a:cxnLst/>
              <a:rect l="l" t="t" r="r" b="b"/>
              <a:pathLst>
                <a:path w="5533" h="7297" extrusionOk="0">
                  <a:moveTo>
                    <a:pt x="2341" y="1"/>
                  </a:moveTo>
                  <a:cubicBezTo>
                    <a:pt x="2341" y="1"/>
                    <a:pt x="1" y="4286"/>
                    <a:pt x="2341" y="6809"/>
                  </a:cubicBezTo>
                  <a:cubicBezTo>
                    <a:pt x="2870" y="7162"/>
                    <a:pt x="3291" y="7297"/>
                    <a:pt x="3634" y="7297"/>
                  </a:cubicBezTo>
                  <a:cubicBezTo>
                    <a:pt x="4750" y="7297"/>
                    <a:pt x="5034" y="5866"/>
                    <a:pt x="5510" y="5866"/>
                  </a:cubicBezTo>
                  <a:cubicBezTo>
                    <a:pt x="5517" y="5866"/>
                    <a:pt x="5525" y="5866"/>
                    <a:pt x="5533" y="5867"/>
                  </a:cubicBezTo>
                  <a:cubicBezTo>
                    <a:pt x="4530" y="2250"/>
                    <a:pt x="2341" y="1"/>
                    <a:pt x="2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4" name="Google Shape;1734;p18"/>
          <p:cNvSpPr/>
          <p:nvPr/>
        </p:nvSpPr>
        <p:spPr>
          <a:xfrm rot="-1121181">
            <a:off x="-1448811" y="1070113"/>
            <a:ext cx="3223809" cy="4956897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5" name="Google Shape;1735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556600" y="17955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532425" y="-96507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730413" y="3691652"/>
            <a:ext cx="2328150" cy="20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9"/>
          <p:cNvSpPr/>
          <p:nvPr/>
        </p:nvSpPr>
        <p:spPr>
          <a:xfrm rot="3793880">
            <a:off x="-618777" y="-2224650"/>
            <a:ext cx="4814444" cy="6872702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0" name="Google Shape;1740;p19"/>
          <p:cNvGrpSpPr/>
          <p:nvPr/>
        </p:nvGrpSpPr>
        <p:grpSpPr>
          <a:xfrm>
            <a:off x="-177203" y="60922"/>
            <a:ext cx="2197497" cy="2006363"/>
            <a:chOff x="5019350" y="2191648"/>
            <a:chExt cx="2575293" cy="2351298"/>
          </a:xfrm>
        </p:grpSpPr>
        <p:sp>
          <p:nvSpPr>
            <p:cNvPr id="1741" name="Google Shape;1741;p19"/>
            <p:cNvSpPr/>
            <p:nvPr/>
          </p:nvSpPr>
          <p:spPr>
            <a:xfrm>
              <a:off x="5019350" y="2675422"/>
              <a:ext cx="1556361" cy="1867524"/>
            </a:xfrm>
            <a:custGeom>
              <a:avLst/>
              <a:gdLst/>
              <a:ahLst/>
              <a:cxnLst/>
              <a:rect l="l" t="t" r="r" b="b"/>
              <a:pathLst>
                <a:path w="25534" h="30639" extrusionOk="0">
                  <a:moveTo>
                    <a:pt x="25260" y="0"/>
                  </a:moveTo>
                  <a:cubicBezTo>
                    <a:pt x="25047" y="91"/>
                    <a:pt x="19849" y="2219"/>
                    <a:pt x="14135" y="7022"/>
                  </a:cubicBezTo>
                  <a:cubicBezTo>
                    <a:pt x="8846" y="11490"/>
                    <a:pt x="2068" y="19149"/>
                    <a:pt x="1" y="30365"/>
                  </a:cubicBezTo>
                  <a:lnTo>
                    <a:pt x="1460" y="30639"/>
                  </a:lnTo>
                  <a:cubicBezTo>
                    <a:pt x="5259" y="9940"/>
                    <a:pt x="25320" y="730"/>
                    <a:pt x="25533" y="638"/>
                  </a:cubicBezTo>
                  <a:lnTo>
                    <a:pt x="25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9"/>
            <p:cNvSpPr/>
            <p:nvPr/>
          </p:nvSpPr>
          <p:spPr>
            <a:xfrm>
              <a:off x="6032796" y="2191648"/>
              <a:ext cx="1561847" cy="1758480"/>
            </a:xfrm>
            <a:custGeom>
              <a:avLst/>
              <a:gdLst/>
              <a:ahLst/>
              <a:cxnLst/>
              <a:rect l="l" t="t" r="r" b="b"/>
              <a:pathLst>
                <a:path w="25624" h="28850" extrusionOk="0">
                  <a:moveTo>
                    <a:pt x="13771" y="5124"/>
                  </a:moveTo>
                  <a:cubicBezTo>
                    <a:pt x="14064" y="5124"/>
                    <a:pt x="14332" y="5394"/>
                    <a:pt x="14225" y="5688"/>
                  </a:cubicBezTo>
                  <a:cubicBezTo>
                    <a:pt x="14013" y="6265"/>
                    <a:pt x="13405" y="6509"/>
                    <a:pt x="12918" y="6752"/>
                  </a:cubicBezTo>
                  <a:lnTo>
                    <a:pt x="12888" y="6752"/>
                  </a:lnTo>
                  <a:cubicBezTo>
                    <a:pt x="12888" y="6752"/>
                    <a:pt x="12888" y="6782"/>
                    <a:pt x="12858" y="6782"/>
                  </a:cubicBezTo>
                  <a:cubicBezTo>
                    <a:pt x="12785" y="6884"/>
                    <a:pt x="12669" y="6931"/>
                    <a:pt x="12552" y="6931"/>
                  </a:cubicBezTo>
                  <a:cubicBezTo>
                    <a:pt x="12426" y="6931"/>
                    <a:pt x="12298" y="6877"/>
                    <a:pt x="12219" y="6782"/>
                  </a:cubicBezTo>
                  <a:cubicBezTo>
                    <a:pt x="12007" y="6600"/>
                    <a:pt x="12037" y="6326"/>
                    <a:pt x="12219" y="6144"/>
                  </a:cubicBezTo>
                  <a:cubicBezTo>
                    <a:pt x="12584" y="5657"/>
                    <a:pt x="13070" y="5293"/>
                    <a:pt x="13648" y="5141"/>
                  </a:cubicBezTo>
                  <a:cubicBezTo>
                    <a:pt x="13689" y="5130"/>
                    <a:pt x="13730" y="5124"/>
                    <a:pt x="13771" y="5124"/>
                  </a:cubicBezTo>
                  <a:close/>
                  <a:moveTo>
                    <a:pt x="14952" y="9381"/>
                  </a:moveTo>
                  <a:cubicBezTo>
                    <a:pt x="14993" y="9381"/>
                    <a:pt x="15035" y="9386"/>
                    <a:pt x="15076" y="9396"/>
                  </a:cubicBezTo>
                  <a:cubicBezTo>
                    <a:pt x="15228" y="9411"/>
                    <a:pt x="15380" y="9411"/>
                    <a:pt x="15532" y="9411"/>
                  </a:cubicBezTo>
                  <a:cubicBezTo>
                    <a:pt x="15684" y="9411"/>
                    <a:pt x="15836" y="9411"/>
                    <a:pt x="15988" y="9427"/>
                  </a:cubicBezTo>
                  <a:cubicBezTo>
                    <a:pt x="16232" y="9457"/>
                    <a:pt x="16444" y="9639"/>
                    <a:pt x="16444" y="9882"/>
                  </a:cubicBezTo>
                  <a:cubicBezTo>
                    <a:pt x="16444" y="10113"/>
                    <a:pt x="16253" y="10371"/>
                    <a:pt x="16026" y="10371"/>
                  </a:cubicBezTo>
                  <a:cubicBezTo>
                    <a:pt x="16013" y="10371"/>
                    <a:pt x="16001" y="10370"/>
                    <a:pt x="15988" y="10369"/>
                  </a:cubicBezTo>
                  <a:cubicBezTo>
                    <a:pt x="15593" y="10308"/>
                    <a:pt x="15228" y="10338"/>
                    <a:pt x="14833" y="10278"/>
                  </a:cubicBezTo>
                  <a:cubicBezTo>
                    <a:pt x="14590" y="10217"/>
                    <a:pt x="14438" y="9943"/>
                    <a:pt x="14499" y="9700"/>
                  </a:cubicBezTo>
                  <a:cubicBezTo>
                    <a:pt x="14575" y="9499"/>
                    <a:pt x="14754" y="9381"/>
                    <a:pt x="14952" y="9381"/>
                  </a:cubicBezTo>
                  <a:close/>
                  <a:moveTo>
                    <a:pt x="9763" y="9866"/>
                  </a:moveTo>
                  <a:cubicBezTo>
                    <a:pt x="9840" y="9866"/>
                    <a:pt x="9919" y="9871"/>
                    <a:pt x="10000" y="9882"/>
                  </a:cubicBezTo>
                  <a:cubicBezTo>
                    <a:pt x="10304" y="9943"/>
                    <a:pt x="10517" y="10156"/>
                    <a:pt x="10456" y="10490"/>
                  </a:cubicBezTo>
                  <a:cubicBezTo>
                    <a:pt x="10304" y="11159"/>
                    <a:pt x="9727" y="11585"/>
                    <a:pt x="9362" y="12132"/>
                  </a:cubicBezTo>
                  <a:cubicBezTo>
                    <a:pt x="8845" y="12922"/>
                    <a:pt x="8633" y="13834"/>
                    <a:pt x="8389" y="14715"/>
                  </a:cubicBezTo>
                  <a:cubicBezTo>
                    <a:pt x="8326" y="14932"/>
                    <a:pt x="8150" y="15026"/>
                    <a:pt x="7969" y="15026"/>
                  </a:cubicBezTo>
                  <a:cubicBezTo>
                    <a:pt x="7719" y="15026"/>
                    <a:pt x="7460" y="14846"/>
                    <a:pt x="7478" y="14563"/>
                  </a:cubicBezTo>
                  <a:cubicBezTo>
                    <a:pt x="7386" y="14472"/>
                    <a:pt x="7326" y="14320"/>
                    <a:pt x="7356" y="14138"/>
                  </a:cubicBezTo>
                  <a:cubicBezTo>
                    <a:pt x="7560" y="12855"/>
                    <a:pt x="7960" y="9866"/>
                    <a:pt x="9763" y="9866"/>
                  </a:cubicBezTo>
                  <a:close/>
                  <a:moveTo>
                    <a:pt x="15790" y="0"/>
                  </a:moveTo>
                  <a:cubicBezTo>
                    <a:pt x="12474" y="0"/>
                    <a:pt x="10700" y="6478"/>
                    <a:pt x="10700" y="6478"/>
                  </a:cubicBezTo>
                  <a:cubicBezTo>
                    <a:pt x="10700" y="6478"/>
                    <a:pt x="10700" y="6478"/>
                    <a:pt x="10700" y="6448"/>
                  </a:cubicBezTo>
                  <a:cubicBezTo>
                    <a:pt x="10608" y="6326"/>
                    <a:pt x="10152" y="5749"/>
                    <a:pt x="9484" y="5202"/>
                  </a:cubicBezTo>
                  <a:cubicBezTo>
                    <a:pt x="8746" y="4587"/>
                    <a:pt x="7735" y="3993"/>
                    <a:pt x="6562" y="3993"/>
                  </a:cubicBezTo>
                  <a:cubicBezTo>
                    <a:pt x="5703" y="3993"/>
                    <a:pt x="4758" y="4311"/>
                    <a:pt x="3769" y="5171"/>
                  </a:cubicBezTo>
                  <a:cubicBezTo>
                    <a:pt x="0" y="8454"/>
                    <a:pt x="1398" y="16630"/>
                    <a:pt x="6809" y="20035"/>
                  </a:cubicBezTo>
                  <a:cubicBezTo>
                    <a:pt x="8754" y="21250"/>
                    <a:pt x="10791" y="22314"/>
                    <a:pt x="12614" y="23348"/>
                  </a:cubicBezTo>
                  <a:cubicBezTo>
                    <a:pt x="12189" y="22071"/>
                    <a:pt x="11885" y="20764"/>
                    <a:pt x="11885" y="19396"/>
                  </a:cubicBezTo>
                  <a:cubicBezTo>
                    <a:pt x="11915" y="18515"/>
                    <a:pt x="11885" y="16448"/>
                    <a:pt x="12797" y="15931"/>
                  </a:cubicBezTo>
                  <a:cubicBezTo>
                    <a:pt x="12984" y="15814"/>
                    <a:pt x="13147" y="15763"/>
                    <a:pt x="13287" y="15763"/>
                  </a:cubicBezTo>
                  <a:cubicBezTo>
                    <a:pt x="13873" y="15763"/>
                    <a:pt x="14062" y="16649"/>
                    <a:pt x="14013" y="17238"/>
                  </a:cubicBezTo>
                  <a:cubicBezTo>
                    <a:pt x="13769" y="19396"/>
                    <a:pt x="13131" y="23044"/>
                    <a:pt x="15046" y="24776"/>
                  </a:cubicBezTo>
                  <a:cubicBezTo>
                    <a:pt x="15350" y="24959"/>
                    <a:pt x="15624" y="25141"/>
                    <a:pt x="15897" y="25323"/>
                  </a:cubicBezTo>
                  <a:lnTo>
                    <a:pt x="15928" y="25323"/>
                  </a:lnTo>
                  <a:cubicBezTo>
                    <a:pt x="15988" y="25354"/>
                    <a:pt x="16049" y="25415"/>
                    <a:pt x="16080" y="25445"/>
                  </a:cubicBezTo>
                  <a:cubicBezTo>
                    <a:pt x="17630" y="26539"/>
                    <a:pt x="18754" y="27603"/>
                    <a:pt x="19089" y="28849"/>
                  </a:cubicBezTo>
                  <a:cubicBezTo>
                    <a:pt x="19089" y="28849"/>
                    <a:pt x="23405" y="24533"/>
                    <a:pt x="24985" y="17603"/>
                  </a:cubicBezTo>
                  <a:cubicBezTo>
                    <a:pt x="24104" y="16509"/>
                    <a:pt x="22007" y="15901"/>
                    <a:pt x="20821" y="15414"/>
                  </a:cubicBezTo>
                  <a:cubicBezTo>
                    <a:pt x="19818" y="14989"/>
                    <a:pt x="18663" y="14715"/>
                    <a:pt x="17721" y="14168"/>
                  </a:cubicBezTo>
                  <a:cubicBezTo>
                    <a:pt x="17113" y="13834"/>
                    <a:pt x="15928" y="12496"/>
                    <a:pt x="17265" y="12162"/>
                  </a:cubicBezTo>
                  <a:cubicBezTo>
                    <a:pt x="17347" y="12141"/>
                    <a:pt x="17437" y="12131"/>
                    <a:pt x="17533" y="12131"/>
                  </a:cubicBezTo>
                  <a:cubicBezTo>
                    <a:pt x="18255" y="12131"/>
                    <a:pt x="19312" y="12677"/>
                    <a:pt x="19849" y="12892"/>
                  </a:cubicBezTo>
                  <a:cubicBezTo>
                    <a:pt x="20730" y="13226"/>
                    <a:pt x="21581" y="13621"/>
                    <a:pt x="22402" y="14047"/>
                  </a:cubicBezTo>
                  <a:cubicBezTo>
                    <a:pt x="23466" y="14624"/>
                    <a:pt x="24499" y="15323"/>
                    <a:pt x="25259" y="16235"/>
                  </a:cubicBezTo>
                  <a:cubicBezTo>
                    <a:pt x="25502" y="14715"/>
                    <a:pt x="25624" y="13104"/>
                    <a:pt x="25533" y="11372"/>
                  </a:cubicBezTo>
                  <a:cubicBezTo>
                    <a:pt x="25502" y="10612"/>
                    <a:pt x="25381" y="9882"/>
                    <a:pt x="25198" y="9183"/>
                  </a:cubicBezTo>
                  <a:cubicBezTo>
                    <a:pt x="23982" y="8454"/>
                    <a:pt x="22797" y="8089"/>
                    <a:pt x="21277" y="7998"/>
                  </a:cubicBezTo>
                  <a:cubicBezTo>
                    <a:pt x="21047" y="7984"/>
                    <a:pt x="20805" y="7981"/>
                    <a:pt x="20556" y="7981"/>
                  </a:cubicBezTo>
                  <a:cubicBezTo>
                    <a:pt x="20392" y="7981"/>
                    <a:pt x="20226" y="7982"/>
                    <a:pt x="20058" y="7982"/>
                  </a:cubicBezTo>
                  <a:cubicBezTo>
                    <a:pt x="19367" y="7982"/>
                    <a:pt x="18659" y="7962"/>
                    <a:pt x="18055" y="7755"/>
                  </a:cubicBezTo>
                  <a:cubicBezTo>
                    <a:pt x="17356" y="7512"/>
                    <a:pt x="16596" y="6782"/>
                    <a:pt x="17265" y="6083"/>
                  </a:cubicBezTo>
                  <a:cubicBezTo>
                    <a:pt x="17566" y="5782"/>
                    <a:pt x="18056" y="5691"/>
                    <a:pt x="18569" y="5691"/>
                  </a:cubicBezTo>
                  <a:cubicBezTo>
                    <a:pt x="19145" y="5691"/>
                    <a:pt x="19751" y="5806"/>
                    <a:pt x="20153" y="5870"/>
                  </a:cubicBezTo>
                  <a:cubicBezTo>
                    <a:pt x="21581" y="6113"/>
                    <a:pt x="23253" y="6600"/>
                    <a:pt x="24621" y="7360"/>
                  </a:cubicBezTo>
                  <a:cubicBezTo>
                    <a:pt x="22767" y="2831"/>
                    <a:pt x="18633" y="156"/>
                    <a:pt x="15928" y="4"/>
                  </a:cubicBezTo>
                  <a:cubicBezTo>
                    <a:pt x="15882" y="1"/>
                    <a:pt x="15836" y="0"/>
                    <a:pt x="15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9"/>
            <p:cNvSpPr/>
            <p:nvPr/>
          </p:nvSpPr>
          <p:spPr>
            <a:xfrm>
              <a:off x="6032796" y="2434846"/>
              <a:ext cx="1163522" cy="1515279"/>
            </a:xfrm>
            <a:custGeom>
              <a:avLst/>
              <a:gdLst/>
              <a:ahLst/>
              <a:cxnLst/>
              <a:rect l="l" t="t" r="r" b="b"/>
              <a:pathLst>
                <a:path w="19089" h="24860" extrusionOk="0">
                  <a:moveTo>
                    <a:pt x="9763" y="5876"/>
                  </a:moveTo>
                  <a:cubicBezTo>
                    <a:pt x="9840" y="5876"/>
                    <a:pt x="9919" y="5881"/>
                    <a:pt x="10000" y="5892"/>
                  </a:cubicBezTo>
                  <a:cubicBezTo>
                    <a:pt x="10304" y="5953"/>
                    <a:pt x="10517" y="6166"/>
                    <a:pt x="10456" y="6500"/>
                  </a:cubicBezTo>
                  <a:cubicBezTo>
                    <a:pt x="10304" y="7169"/>
                    <a:pt x="9727" y="7595"/>
                    <a:pt x="9362" y="8142"/>
                  </a:cubicBezTo>
                  <a:cubicBezTo>
                    <a:pt x="8845" y="8932"/>
                    <a:pt x="8633" y="9844"/>
                    <a:pt x="8389" y="10725"/>
                  </a:cubicBezTo>
                  <a:cubicBezTo>
                    <a:pt x="8326" y="10942"/>
                    <a:pt x="8150" y="11036"/>
                    <a:pt x="7969" y="11036"/>
                  </a:cubicBezTo>
                  <a:cubicBezTo>
                    <a:pt x="7719" y="11036"/>
                    <a:pt x="7460" y="10856"/>
                    <a:pt x="7478" y="10573"/>
                  </a:cubicBezTo>
                  <a:cubicBezTo>
                    <a:pt x="7386" y="10482"/>
                    <a:pt x="7326" y="10330"/>
                    <a:pt x="7356" y="10148"/>
                  </a:cubicBezTo>
                  <a:cubicBezTo>
                    <a:pt x="7560" y="8865"/>
                    <a:pt x="7960" y="5876"/>
                    <a:pt x="9763" y="5876"/>
                  </a:cubicBezTo>
                  <a:close/>
                  <a:moveTo>
                    <a:pt x="6571" y="1"/>
                  </a:moveTo>
                  <a:cubicBezTo>
                    <a:pt x="5710" y="1"/>
                    <a:pt x="4762" y="318"/>
                    <a:pt x="3769" y="1181"/>
                  </a:cubicBezTo>
                  <a:cubicBezTo>
                    <a:pt x="0" y="4464"/>
                    <a:pt x="1398" y="12640"/>
                    <a:pt x="6809" y="16045"/>
                  </a:cubicBezTo>
                  <a:cubicBezTo>
                    <a:pt x="8754" y="17260"/>
                    <a:pt x="10791" y="18324"/>
                    <a:pt x="12614" y="19358"/>
                  </a:cubicBezTo>
                  <a:cubicBezTo>
                    <a:pt x="12189" y="18081"/>
                    <a:pt x="11885" y="16774"/>
                    <a:pt x="11885" y="15406"/>
                  </a:cubicBezTo>
                  <a:cubicBezTo>
                    <a:pt x="11915" y="14525"/>
                    <a:pt x="11885" y="12458"/>
                    <a:pt x="12797" y="11941"/>
                  </a:cubicBezTo>
                  <a:cubicBezTo>
                    <a:pt x="12984" y="11824"/>
                    <a:pt x="13147" y="11773"/>
                    <a:pt x="13287" y="11773"/>
                  </a:cubicBezTo>
                  <a:cubicBezTo>
                    <a:pt x="13873" y="11773"/>
                    <a:pt x="14062" y="12659"/>
                    <a:pt x="14013" y="13248"/>
                  </a:cubicBezTo>
                  <a:cubicBezTo>
                    <a:pt x="13769" y="15406"/>
                    <a:pt x="13131" y="19054"/>
                    <a:pt x="15046" y="20786"/>
                  </a:cubicBezTo>
                  <a:cubicBezTo>
                    <a:pt x="15350" y="20969"/>
                    <a:pt x="15624" y="21151"/>
                    <a:pt x="15897" y="21333"/>
                  </a:cubicBezTo>
                  <a:lnTo>
                    <a:pt x="15928" y="21333"/>
                  </a:lnTo>
                  <a:cubicBezTo>
                    <a:pt x="15988" y="21364"/>
                    <a:pt x="16049" y="21425"/>
                    <a:pt x="16080" y="21455"/>
                  </a:cubicBezTo>
                  <a:cubicBezTo>
                    <a:pt x="17630" y="22549"/>
                    <a:pt x="18754" y="23613"/>
                    <a:pt x="19089" y="24859"/>
                  </a:cubicBezTo>
                  <a:cubicBezTo>
                    <a:pt x="19089" y="24859"/>
                    <a:pt x="18663" y="11455"/>
                    <a:pt x="10700" y="2488"/>
                  </a:cubicBezTo>
                  <a:cubicBezTo>
                    <a:pt x="10700" y="2488"/>
                    <a:pt x="10700" y="2488"/>
                    <a:pt x="10700" y="2458"/>
                  </a:cubicBezTo>
                  <a:cubicBezTo>
                    <a:pt x="10274" y="2002"/>
                    <a:pt x="9879" y="1576"/>
                    <a:pt x="9484" y="1181"/>
                  </a:cubicBezTo>
                  <a:cubicBezTo>
                    <a:pt x="8748" y="586"/>
                    <a:pt x="7741" y="1"/>
                    <a:pt x="6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4" name="Google Shape;1744;p19"/>
          <p:cNvGrpSpPr/>
          <p:nvPr/>
        </p:nvGrpSpPr>
        <p:grpSpPr>
          <a:xfrm flipH="1">
            <a:off x="-100997" y="967778"/>
            <a:ext cx="1277071" cy="1401050"/>
            <a:chOff x="4307325" y="3844500"/>
            <a:chExt cx="681650" cy="747825"/>
          </a:xfrm>
        </p:grpSpPr>
        <p:sp>
          <p:nvSpPr>
            <p:cNvPr id="1745" name="Google Shape;1745;p19"/>
            <p:cNvSpPr/>
            <p:nvPr/>
          </p:nvSpPr>
          <p:spPr>
            <a:xfrm>
              <a:off x="4649300" y="3916750"/>
              <a:ext cx="339675" cy="675575"/>
            </a:xfrm>
            <a:custGeom>
              <a:avLst/>
              <a:gdLst/>
              <a:ahLst/>
              <a:cxnLst/>
              <a:rect l="l" t="t" r="r" b="b"/>
              <a:pathLst>
                <a:path w="13587" h="27023" extrusionOk="0">
                  <a:moveTo>
                    <a:pt x="304" y="1"/>
                  </a:moveTo>
                  <a:lnTo>
                    <a:pt x="0" y="305"/>
                  </a:lnTo>
                  <a:cubicBezTo>
                    <a:pt x="122" y="426"/>
                    <a:pt x="11490" y="12190"/>
                    <a:pt x="12493" y="27023"/>
                  </a:cubicBezTo>
                  <a:lnTo>
                    <a:pt x="13587" y="26962"/>
                  </a:lnTo>
                  <a:cubicBezTo>
                    <a:pt x="12553" y="11703"/>
                    <a:pt x="426" y="123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9"/>
            <p:cNvSpPr/>
            <p:nvPr/>
          </p:nvSpPr>
          <p:spPr>
            <a:xfrm>
              <a:off x="4307325" y="3844500"/>
              <a:ext cx="529675" cy="375475"/>
            </a:xfrm>
            <a:custGeom>
              <a:avLst/>
              <a:gdLst/>
              <a:ahLst/>
              <a:cxnLst/>
              <a:rect l="l" t="t" r="r" b="b"/>
              <a:pathLst>
                <a:path w="21187" h="15019" extrusionOk="0">
                  <a:moveTo>
                    <a:pt x="9219" y="1"/>
                  </a:moveTo>
                  <a:cubicBezTo>
                    <a:pt x="8445" y="1"/>
                    <a:pt x="7456" y="311"/>
                    <a:pt x="6202" y="1158"/>
                  </a:cubicBezTo>
                  <a:cubicBezTo>
                    <a:pt x="4773" y="2101"/>
                    <a:pt x="3648" y="3772"/>
                    <a:pt x="2767" y="5627"/>
                  </a:cubicBezTo>
                  <a:cubicBezTo>
                    <a:pt x="3397" y="5324"/>
                    <a:pt x="4109" y="5147"/>
                    <a:pt x="4819" y="5147"/>
                  </a:cubicBezTo>
                  <a:cubicBezTo>
                    <a:pt x="4967" y="5147"/>
                    <a:pt x="5113" y="5155"/>
                    <a:pt x="5259" y="5171"/>
                  </a:cubicBezTo>
                  <a:cubicBezTo>
                    <a:pt x="5624" y="5201"/>
                    <a:pt x="5746" y="5839"/>
                    <a:pt x="5411" y="6022"/>
                  </a:cubicBezTo>
                  <a:cubicBezTo>
                    <a:pt x="4804" y="6326"/>
                    <a:pt x="4165" y="6447"/>
                    <a:pt x="3527" y="6660"/>
                  </a:cubicBezTo>
                  <a:cubicBezTo>
                    <a:pt x="2858" y="6842"/>
                    <a:pt x="2372" y="7207"/>
                    <a:pt x="1916" y="7663"/>
                  </a:cubicBezTo>
                  <a:cubicBezTo>
                    <a:pt x="548" y="11341"/>
                    <a:pt x="1" y="15019"/>
                    <a:pt x="1" y="15019"/>
                  </a:cubicBezTo>
                  <a:cubicBezTo>
                    <a:pt x="1" y="15019"/>
                    <a:pt x="5837" y="11189"/>
                    <a:pt x="12463" y="10885"/>
                  </a:cubicBezTo>
                  <a:cubicBezTo>
                    <a:pt x="12646" y="10855"/>
                    <a:pt x="12798" y="10855"/>
                    <a:pt x="12950" y="10855"/>
                  </a:cubicBezTo>
                  <a:cubicBezTo>
                    <a:pt x="13041" y="9791"/>
                    <a:pt x="12585" y="9000"/>
                    <a:pt x="12190" y="8058"/>
                  </a:cubicBezTo>
                  <a:cubicBezTo>
                    <a:pt x="11886" y="7420"/>
                    <a:pt x="11551" y="6751"/>
                    <a:pt x="11734" y="6052"/>
                  </a:cubicBezTo>
                  <a:cubicBezTo>
                    <a:pt x="11804" y="5842"/>
                    <a:pt x="12000" y="5667"/>
                    <a:pt x="12211" y="5667"/>
                  </a:cubicBezTo>
                  <a:cubicBezTo>
                    <a:pt x="12275" y="5667"/>
                    <a:pt x="12339" y="5683"/>
                    <a:pt x="12402" y="5718"/>
                  </a:cubicBezTo>
                  <a:cubicBezTo>
                    <a:pt x="13223" y="6204"/>
                    <a:pt x="13466" y="7146"/>
                    <a:pt x="13740" y="7997"/>
                  </a:cubicBezTo>
                  <a:cubicBezTo>
                    <a:pt x="14013" y="8940"/>
                    <a:pt x="14135" y="9791"/>
                    <a:pt x="13983" y="10703"/>
                  </a:cubicBezTo>
                  <a:cubicBezTo>
                    <a:pt x="19454" y="9791"/>
                    <a:pt x="21187" y="5383"/>
                    <a:pt x="18542" y="2557"/>
                  </a:cubicBezTo>
                  <a:cubicBezTo>
                    <a:pt x="17525" y="1481"/>
                    <a:pt x="16393" y="1131"/>
                    <a:pt x="15356" y="1131"/>
                  </a:cubicBezTo>
                  <a:cubicBezTo>
                    <a:pt x="13726" y="1131"/>
                    <a:pt x="12330" y="1993"/>
                    <a:pt x="11977" y="2253"/>
                  </a:cubicBezTo>
                  <a:cubicBezTo>
                    <a:pt x="11916" y="2253"/>
                    <a:pt x="11886" y="2283"/>
                    <a:pt x="11855" y="2313"/>
                  </a:cubicBezTo>
                  <a:cubicBezTo>
                    <a:pt x="11855" y="2313"/>
                    <a:pt x="11334" y="1"/>
                    <a:pt x="9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9"/>
            <p:cNvSpPr/>
            <p:nvPr/>
          </p:nvSpPr>
          <p:spPr>
            <a:xfrm>
              <a:off x="4307325" y="3872775"/>
              <a:ext cx="529675" cy="347200"/>
            </a:xfrm>
            <a:custGeom>
              <a:avLst/>
              <a:gdLst/>
              <a:ahLst/>
              <a:cxnLst/>
              <a:rect l="l" t="t" r="r" b="b"/>
              <a:pathLst>
                <a:path w="21187" h="13888" extrusionOk="0">
                  <a:moveTo>
                    <a:pt x="15356" y="0"/>
                  </a:moveTo>
                  <a:cubicBezTo>
                    <a:pt x="13726" y="0"/>
                    <a:pt x="12330" y="862"/>
                    <a:pt x="11977" y="1122"/>
                  </a:cubicBezTo>
                  <a:cubicBezTo>
                    <a:pt x="11916" y="1122"/>
                    <a:pt x="11886" y="1152"/>
                    <a:pt x="11855" y="1182"/>
                  </a:cubicBezTo>
                  <a:cubicBezTo>
                    <a:pt x="4469" y="6532"/>
                    <a:pt x="1" y="13888"/>
                    <a:pt x="1" y="13888"/>
                  </a:cubicBezTo>
                  <a:cubicBezTo>
                    <a:pt x="1" y="13888"/>
                    <a:pt x="5837" y="10058"/>
                    <a:pt x="12463" y="9754"/>
                  </a:cubicBezTo>
                  <a:cubicBezTo>
                    <a:pt x="12646" y="9724"/>
                    <a:pt x="12798" y="9724"/>
                    <a:pt x="12950" y="9724"/>
                  </a:cubicBezTo>
                  <a:cubicBezTo>
                    <a:pt x="13041" y="8660"/>
                    <a:pt x="12585" y="7869"/>
                    <a:pt x="12190" y="6927"/>
                  </a:cubicBezTo>
                  <a:cubicBezTo>
                    <a:pt x="11886" y="6289"/>
                    <a:pt x="11551" y="5620"/>
                    <a:pt x="11734" y="4921"/>
                  </a:cubicBezTo>
                  <a:cubicBezTo>
                    <a:pt x="11804" y="4711"/>
                    <a:pt x="12000" y="4536"/>
                    <a:pt x="12211" y="4536"/>
                  </a:cubicBezTo>
                  <a:cubicBezTo>
                    <a:pt x="12275" y="4536"/>
                    <a:pt x="12339" y="4552"/>
                    <a:pt x="12402" y="4587"/>
                  </a:cubicBezTo>
                  <a:cubicBezTo>
                    <a:pt x="13223" y="5073"/>
                    <a:pt x="13466" y="6015"/>
                    <a:pt x="13740" y="6866"/>
                  </a:cubicBezTo>
                  <a:cubicBezTo>
                    <a:pt x="14013" y="7809"/>
                    <a:pt x="14135" y="8660"/>
                    <a:pt x="13983" y="9572"/>
                  </a:cubicBezTo>
                  <a:cubicBezTo>
                    <a:pt x="19454" y="8660"/>
                    <a:pt x="21187" y="4252"/>
                    <a:pt x="18542" y="1426"/>
                  </a:cubicBezTo>
                  <a:cubicBezTo>
                    <a:pt x="17525" y="350"/>
                    <a:pt x="16393" y="0"/>
                    <a:pt x="15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48" name="Google Shape;1748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700000">
            <a:off x="-1493870" y="716275"/>
            <a:ext cx="3742526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700000">
            <a:off x="863270" y="-1640865"/>
            <a:ext cx="3742526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9"/>
          <p:cNvSpPr txBox="1">
            <a:spLocks noGrp="1"/>
          </p:cNvSpPr>
          <p:nvPr>
            <p:ph type="title"/>
          </p:nvPr>
        </p:nvSpPr>
        <p:spPr>
          <a:xfrm>
            <a:off x="726425" y="2293494"/>
            <a:ext cx="38400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1" name="Google Shape;1751;p19"/>
          <p:cNvSpPr txBox="1">
            <a:spLocks noGrp="1"/>
          </p:cNvSpPr>
          <p:nvPr>
            <p:ph type="subTitle" idx="1"/>
          </p:nvPr>
        </p:nvSpPr>
        <p:spPr>
          <a:xfrm>
            <a:off x="726425" y="2911493"/>
            <a:ext cx="38400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24"/>
          <p:cNvSpPr/>
          <p:nvPr/>
        </p:nvSpPr>
        <p:spPr>
          <a:xfrm>
            <a:off x="6076850" y="-537900"/>
            <a:ext cx="5500082" cy="6059819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10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24"/>
          <p:cNvSpPr txBox="1">
            <a:spLocks noGrp="1"/>
          </p:cNvSpPr>
          <p:nvPr>
            <p:ph type="title" idx="2"/>
          </p:nvPr>
        </p:nvSpPr>
        <p:spPr>
          <a:xfrm>
            <a:off x="2020441" y="2239950"/>
            <a:ext cx="119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40" name="Google Shape;2040;p24"/>
          <p:cNvSpPr txBox="1">
            <a:spLocks noGrp="1"/>
          </p:cNvSpPr>
          <p:nvPr>
            <p:ph type="subTitle" idx="1"/>
          </p:nvPr>
        </p:nvSpPr>
        <p:spPr>
          <a:xfrm>
            <a:off x="2020448" y="2826475"/>
            <a:ext cx="1197600" cy="9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41" name="Google Shape;2041;p24"/>
          <p:cNvSpPr txBox="1">
            <a:spLocks noGrp="1"/>
          </p:cNvSpPr>
          <p:nvPr>
            <p:ph type="title" idx="3"/>
          </p:nvPr>
        </p:nvSpPr>
        <p:spPr>
          <a:xfrm>
            <a:off x="3320208" y="2239950"/>
            <a:ext cx="119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42" name="Google Shape;2042;p24"/>
          <p:cNvSpPr txBox="1">
            <a:spLocks noGrp="1"/>
          </p:cNvSpPr>
          <p:nvPr>
            <p:ph type="subTitle" idx="4"/>
          </p:nvPr>
        </p:nvSpPr>
        <p:spPr>
          <a:xfrm>
            <a:off x="3320202" y="2826475"/>
            <a:ext cx="1197600" cy="9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43" name="Google Shape;2043;p24"/>
          <p:cNvSpPr txBox="1">
            <a:spLocks noGrp="1"/>
          </p:cNvSpPr>
          <p:nvPr>
            <p:ph type="title" idx="5"/>
          </p:nvPr>
        </p:nvSpPr>
        <p:spPr>
          <a:xfrm>
            <a:off x="720700" y="2239950"/>
            <a:ext cx="119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44" name="Google Shape;2044;p24"/>
          <p:cNvSpPr txBox="1">
            <a:spLocks noGrp="1"/>
          </p:cNvSpPr>
          <p:nvPr>
            <p:ph type="subTitle" idx="6"/>
          </p:nvPr>
        </p:nvSpPr>
        <p:spPr>
          <a:xfrm>
            <a:off x="720700" y="2826475"/>
            <a:ext cx="1197600" cy="9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45" name="Google Shape;2045;p24"/>
          <p:cNvSpPr txBox="1">
            <a:spLocks noGrp="1"/>
          </p:cNvSpPr>
          <p:nvPr>
            <p:ph type="title" idx="7"/>
          </p:nvPr>
        </p:nvSpPr>
        <p:spPr>
          <a:xfrm>
            <a:off x="4626224" y="2239950"/>
            <a:ext cx="119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46" name="Google Shape;2046;p24"/>
          <p:cNvSpPr txBox="1">
            <a:spLocks noGrp="1"/>
          </p:cNvSpPr>
          <p:nvPr>
            <p:ph type="subTitle" idx="8"/>
          </p:nvPr>
        </p:nvSpPr>
        <p:spPr>
          <a:xfrm>
            <a:off x="4626225" y="2826475"/>
            <a:ext cx="1197600" cy="9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047" name="Google Shape;2047;p24"/>
          <p:cNvGrpSpPr/>
          <p:nvPr/>
        </p:nvGrpSpPr>
        <p:grpSpPr>
          <a:xfrm rot="8236893">
            <a:off x="-579990" y="-840150"/>
            <a:ext cx="1160581" cy="1843510"/>
            <a:chOff x="4836950" y="647600"/>
            <a:chExt cx="1160575" cy="1843500"/>
          </a:xfrm>
        </p:grpSpPr>
        <p:sp>
          <p:nvSpPr>
            <p:cNvPr id="2048" name="Google Shape;2048;p24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4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4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4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4"/>
            <p:cNvSpPr/>
            <p:nvPr/>
          </p:nvSpPr>
          <p:spPr>
            <a:xfrm>
              <a:off x="5174700" y="1917650"/>
              <a:ext cx="239350" cy="567100"/>
            </a:xfrm>
            <a:custGeom>
              <a:avLst/>
              <a:gdLst/>
              <a:ahLst/>
              <a:cxnLst/>
              <a:rect l="l" t="t" r="r" b="b"/>
              <a:pathLst>
                <a:path w="9574" h="22684" fill="none" extrusionOk="0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4"/>
            <p:cNvSpPr/>
            <p:nvPr/>
          </p:nvSpPr>
          <p:spPr>
            <a:xfrm>
              <a:off x="5352325" y="1633275"/>
              <a:ext cx="252700" cy="844800"/>
            </a:xfrm>
            <a:custGeom>
              <a:avLst/>
              <a:gdLst/>
              <a:ahLst/>
              <a:cxnLst/>
              <a:rect l="l" t="t" r="r" b="b"/>
              <a:pathLst>
                <a:path w="10108" h="33792" fill="none" extrusionOk="0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4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4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4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4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4"/>
            <p:cNvSpPr/>
            <p:nvPr/>
          </p:nvSpPr>
          <p:spPr>
            <a:xfrm>
              <a:off x="5576650" y="1298500"/>
              <a:ext cx="395300" cy="378900"/>
            </a:xfrm>
            <a:custGeom>
              <a:avLst/>
              <a:gdLst/>
              <a:ahLst/>
              <a:cxnLst/>
              <a:rect l="l" t="t" r="r" b="b"/>
              <a:pathLst>
                <a:path w="15812" h="15156" extrusionOk="0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5726650" y="1395825"/>
              <a:ext cx="270875" cy="100425"/>
            </a:xfrm>
            <a:custGeom>
              <a:avLst/>
              <a:gdLst/>
              <a:ahLst/>
              <a:cxnLst/>
              <a:rect l="l" t="t" r="r" b="b"/>
              <a:pathLst>
                <a:path w="10835" h="4017" extrusionOk="0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5575825" y="1300000"/>
              <a:ext cx="218500" cy="378450"/>
            </a:xfrm>
            <a:custGeom>
              <a:avLst/>
              <a:gdLst/>
              <a:ahLst/>
              <a:cxnLst/>
              <a:rect l="l" t="t" r="r" b="b"/>
              <a:pathLst>
                <a:path w="8740" h="15138" extrusionOk="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5575825" y="1473275"/>
              <a:ext cx="396125" cy="204125"/>
            </a:xfrm>
            <a:custGeom>
              <a:avLst/>
              <a:gdLst/>
              <a:ahLst/>
              <a:cxnLst/>
              <a:rect l="l" t="t" r="r" b="b"/>
              <a:pathLst>
                <a:path w="15845" h="8165" extrusionOk="0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4876975" y="1577850"/>
              <a:ext cx="326925" cy="371600"/>
            </a:xfrm>
            <a:custGeom>
              <a:avLst/>
              <a:gdLst/>
              <a:ahLst/>
              <a:cxnLst/>
              <a:rect l="l" t="t" r="r" b="b"/>
              <a:pathLst>
                <a:path w="13077" h="14864" extrusionOk="0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4864475" y="1677350"/>
              <a:ext cx="222850" cy="97025"/>
            </a:xfrm>
            <a:custGeom>
              <a:avLst/>
              <a:gdLst/>
              <a:ahLst/>
              <a:cxnLst/>
              <a:rect l="l" t="t" r="r" b="b"/>
              <a:pathLst>
                <a:path w="8914" h="3881" extrusionOk="0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5024600" y="1581075"/>
              <a:ext cx="179300" cy="371500"/>
            </a:xfrm>
            <a:custGeom>
              <a:avLst/>
              <a:gdLst/>
              <a:ahLst/>
              <a:cxnLst/>
              <a:rect l="l" t="t" r="r" b="b"/>
              <a:pathLst>
                <a:path w="7172" h="14860" extrusionOk="0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4878650" y="1750525"/>
              <a:ext cx="326100" cy="200350"/>
            </a:xfrm>
            <a:custGeom>
              <a:avLst/>
              <a:gdLst/>
              <a:ahLst/>
              <a:cxnLst/>
              <a:rect l="l" t="t" r="r" b="b"/>
              <a:pathLst>
                <a:path w="13044" h="8014" extrusionOk="0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5415500" y="1860950"/>
              <a:ext cx="558950" cy="630150"/>
            </a:xfrm>
            <a:custGeom>
              <a:avLst/>
              <a:gdLst/>
              <a:ahLst/>
              <a:cxnLst/>
              <a:rect l="l" t="t" r="r" b="b"/>
              <a:pathLst>
                <a:path w="22358" h="25206" extrusionOk="0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4846125" y="1958500"/>
              <a:ext cx="582325" cy="527850"/>
            </a:xfrm>
            <a:custGeom>
              <a:avLst/>
              <a:gdLst/>
              <a:ahLst/>
              <a:cxnLst/>
              <a:rect l="l" t="t" r="r" b="b"/>
              <a:pathLst>
                <a:path w="23293" h="21114" extrusionOk="0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72" name="Google Shape;2072;p2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387300" y="-1143675"/>
            <a:ext cx="2962825" cy="2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2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24075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2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6" name="Google Shape;2076;p25"/>
          <p:cNvGrpSpPr/>
          <p:nvPr/>
        </p:nvGrpSpPr>
        <p:grpSpPr>
          <a:xfrm rot="8220563">
            <a:off x="-110731" y="-557136"/>
            <a:ext cx="939578" cy="2149414"/>
            <a:chOff x="5067575" y="3176425"/>
            <a:chExt cx="473000" cy="1081975"/>
          </a:xfrm>
        </p:grpSpPr>
        <p:sp>
          <p:nvSpPr>
            <p:cNvPr id="2077" name="Google Shape;2077;p25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5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5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5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1" name="Google Shape;2081;p25"/>
          <p:cNvGrpSpPr/>
          <p:nvPr/>
        </p:nvGrpSpPr>
        <p:grpSpPr>
          <a:xfrm rot="6064909">
            <a:off x="-525704" y="-915629"/>
            <a:ext cx="1148912" cy="2301674"/>
            <a:chOff x="3238525" y="2739250"/>
            <a:chExt cx="1148975" cy="2301800"/>
          </a:xfrm>
        </p:grpSpPr>
        <p:sp>
          <p:nvSpPr>
            <p:cNvPr id="2082" name="Google Shape;2082;p25"/>
            <p:cNvSpPr/>
            <p:nvPr/>
          </p:nvSpPr>
          <p:spPr>
            <a:xfrm>
              <a:off x="3865425" y="4776100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5"/>
            <p:cNvSpPr/>
            <p:nvPr/>
          </p:nvSpPr>
          <p:spPr>
            <a:xfrm>
              <a:off x="3852050" y="4694000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5"/>
            <p:cNvSpPr/>
            <p:nvPr/>
          </p:nvSpPr>
          <p:spPr>
            <a:xfrm>
              <a:off x="3924175" y="4454525"/>
              <a:ext cx="38850" cy="56750"/>
            </a:xfrm>
            <a:custGeom>
              <a:avLst/>
              <a:gdLst/>
              <a:ahLst/>
              <a:cxnLst/>
              <a:rect l="l" t="t" r="r" b="b"/>
              <a:pathLst>
                <a:path w="1554" h="2270" extrusionOk="0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5"/>
            <p:cNvSpPr/>
            <p:nvPr/>
          </p:nvSpPr>
          <p:spPr>
            <a:xfrm>
              <a:off x="4021375" y="4250725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5"/>
            <p:cNvSpPr/>
            <p:nvPr/>
          </p:nvSpPr>
          <p:spPr>
            <a:xfrm>
              <a:off x="4006325" y="4168625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5"/>
            <p:cNvSpPr/>
            <p:nvPr/>
          </p:nvSpPr>
          <p:spPr>
            <a:xfrm>
              <a:off x="4046400" y="4152075"/>
              <a:ext cx="63400" cy="32550"/>
            </a:xfrm>
            <a:custGeom>
              <a:avLst/>
              <a:gdLst/>
              <a:ahLst/>
              <a:cxnLst/>
              <a:rect l="l" t="t" r="r" b="b"/>
              <a:pathLst>
                <a:path w="2536" h="1302" extrusionOk="0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5"/>
            <p:cNvSpPr/>
            <p:nvPr/>
          </p:nvSpPr>
          <p:spPr>
            <a:xfrm>
              <a:off x="3540200" y="4546800"/>
              <a:ext cx="45350" cy="48875"/>
            </a:xfrm>
            <a:custGeom>
              <a:avLst/>
              <a:gdLst/>
              <a:ahLst/>
              <a:cxnLst/>
              <a:rect l="l" t="t" r="r" b="b"/>
              <a:pathLst>
                <a:path w="1814" h="1955" extrusionOk="0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5"/>
            <p:cNvSpPr/>
            <p:nvPr/>
          </p:nvSpPr>
          <p:spPr>
            <a:xfrm>
              <a:off x="3465150" y="4536350"/>
              <a:ext cx="64225" cy="30600"/>
            </a:xfrm>
            <a:custGeom>
              <a:avLst/>
              <a:gdLst/>
              <a:ahLst/>
              <a:cxnLst/>
              <a:rect l="l" t="t" r="r" b="b"/>
              <a:pathLst>
                <a:path w="2569" h="1224" extrusionOk="0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5"/>
            <p:cNvSpPr/>
            <p:nvPr/>
          </p:nvSpPr>
          <p:spPr>
            <a:xfrm>
              <a:off x="3390100" y="4280575"/>
              <a:ext cx="63400" cy="31150"/>
            </a:xfrm>
            <a:custGeom>
              <a:avLst/>
              <a:gdLst/>
              <a:ahLst/>
              <a:cxnLst/>
              <a:rect l="l" t="t" r="r" b="b"/>
              <a:pathLst>
                <a:path w="2536" h="1246" extrusionOk="0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5"/>
            <p:cNvSpPr/>
            <p:nvPr/>
          </p:nvSpPr>
          <p:spPr>
            <a:xfrm>
              <a:off x="3644450" y="4762350"/>
              <a:ext cx="34200" cy="61575"/>
            </a:xfrm>
            <a:custGeom>
              <a:avLst/>
              <a:gdLst/>
              <a:ahLst/>
              <a:cxnLst/>
              <a:rect l="l" t="t" r="r" b="b"/>
              <a:pathLst>
                <a:path w="1368" h="2463" extrusionOk="0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5"/>
            <p:cNvSpPr/>
            <p:nvPr/>
          </p:nvSpPr>
          <p:spPr>
            <a:xfrm>
              <a:off x="3661125" y="4796575"/>
              <a:ext cx="35050" cy="59250"/>
            </a:xfrm>
            <a:custGeom>
              <a:avLst/>
              <a:gdLst/>
              <a:ahLst/>
              <a:cxnLst/>
              <a:rect l="l" t="t" r="r" b="b"/>
              <a:pathLst>
                <a:path w="1402" h="2370" extrusionOk="0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5"/>
            <p:cNvSpPr/>
            <p:nvPr/>
          </p:nvSpPr>
          <p:spPr>
            <a:xfrm>
              <a:off x="3869600" y="4152075"/>
              <a:ext cx="63400" cy="32725"/>
            </a:xfrm>
            <a:custGeom>
              <a:avLst/>
              <a:gdLst/>
              <a:ahLst/>
              <a:cxnLst/>
              <a:rect l="l" t="t" r="r" b="b"/>
              <a:pathLst>
                <a:path w="2536" h="1309" extrusionOk="0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5"/>
            <p:cNvSpPr/>
            <p:nvPr/>
          </p:nvSpPr>
          <p:spPr>
            <a:xfrm>
              <a:off x="3812900" y="4564275"/>
              <a:ext cx="63400" cy="33150"/>
            </a:xfrm>
            <a:custGeom>
              <a:avLst/>
              <a:gdLst/>
              <a:ahLst/>
              <a:cxnLst/>
              <a:rect l="l" t="t" r="r" b="b"/>
              <a:pathLst>
                <a:path w="2536" h="1326" extrusionOk="0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5"/>
            <p:cNvSpPr/>
            <p:nvPr/>
          </p:nvSpPr>
          <p:spPr>
            <a:xfrm>
              <a:off x="3831075" y="4084000"/>
              <a:ext cx="49400" cy="44150"/>
            </a:xfrm>
            <a:custGeom>
              <a:avLst/>
              <a:gdLst/>
              <a:ahLst/>
              <a:cxnLst/>
              <a:rect l="l" t="t" r="r" b="b"/>
              <a:pathLst>
                <a:path w="1976" h="1766" extrusionOk="0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5"/>
            <p:cNvSpPr/>
            <p:nvPr/>
          </p:nvSpPr>
          <p:spPr>
            <a:xfrm>
              <a:off x="3895200" y="3817100"/>
              <a:ext cx="46150" cy="50050"/>
            </a:xfrm>
            <a:custGeom>
              <a:avLst/>
              <a:gdLst/>
              <a:ahLst/>
              <a:cxnLst/>
              <a:rect l="l" t="t" r="r" b="b"/>
              <a:pathLst>
                <a:path w="1846" h="2002" extrusionOk="0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5"/>
            <p:cNvSpPr/>
            <p:nvPr/>
          </p:nvSpPr>
          <p:spPr>
            <a:xfrm>
              <a:off x="3756350" y="4817825"/>
              <a:ext cx="46550" cy="50025"/>
            </a:xfrm>
            <a:custGeom>
              <a:avLst/>
              <a:gdLst/>
              <a:ahLst/>
              <a:cxnLst/>
              <a:rect l="l" t="t" r="r" b="b"/>
              <a:pathLst>
                <a:path w="1862" h="2001" extrusionOk="0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5"/>
            <p:cNvSpPr/>
            <p:nvPr/>
          </p:nvSpPr>
          <p:spPr>
            <a:xfrm>
              <a:off x="3974675" y="3702100"/>
              <a:ext cx="65075" cy="30575"/>
            </a:xfrm>
            <a:custGeom>
              <a:avLst/>
              <a:gdLst/>
              <a:ahLst/>
              <a:cxnLst/>
              <a:rect l="l" t="t" r="r" b="b"/>
              <a:pathLst>
                <a:path w="2603" h="1223" extrusionOk="0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5"/>
            <p:cNvSpPr/>
            <p:nvPr/>
          </p:nvSpPr>
          <p:spPr>
            <a:xfrm>
              <a:off x="3960800" y="3593075"/>
              <a:ext cx="43100" cy="52900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5"/>
            <p:cNvSpPr/>
            <p:nvPr/>
          </p:nvSpPr>
          <p:spPr>
            <a:xfrm>
              <a:off x="4003875" y="3598350"/>
              <a:ext cx="63400" cy="32625"/>
            </a:xfrm>
            <a:custGeom>
              <a:avLst/>
              <a:gdLst/>
              <a:ahLst/>
              <a:cxnLst/>
              <a:rect l="l" t="t" r="r" b="b"/>
              <a:pathLst>
                <a:path w="2536" h="1305" extrusionOk="0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5"/>
            <p:cNvSpPr/>
            <p:nvPr/>
          </p:nvSpPr>
          <p:spPr>
            <a:xfrm>
              <a:off x="3715325" y="4746150"/>
              <a:ext cx="50500" cy="43325"/>
            </a:xfrm>
            <a:custGeom>
              <a:avLst/>
              <a:gdLst/>
              <a:ahLst/>
              <a:cxnLst/>
              <a:rect l="l" t="t" r="r" b="b"/>
              <a:pathLst>
                <a:path w="2020" h="1733" extrusionOk="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5"/>
            <p:cNvSpPr/>
            <p:nvPr/>
          </p:nvSpPr>
          <p:spPr>
            <a:xfrm>
              <a:off x="3632775" y="4646275"/>
              <a:ext cx="59225" cy="33700"/>
            </a:xfrm>
            <a:custGeom>
              <a:avLst/>
              <a:gdLst/>
              <a:ahLst/>
              <a:cxnLst/>
              <a:rect l="l" t="t" r="r" b="b"/>
              <a:pathLst>
                <a:path w="2369" h="1348" extrusionOk="0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5"/>
            <p:cNvSpPr/>
            <p:nvPr/>
          </p:nvSpPr>
          <p:spPr>
            <a:xfrm>
              <a:off x="3591075" y="4400125"/>
              <a:ext cx="65900" cy="31200"/>
            </a:xfrm>
            <a:custGeom>
              <a:avLst/>
              <a:gdLst/>
              <a:ahLst/>
              <a:cxnLst/>
              <a:rect l="l" t="t" r="r" b="b"/>
              <a:pathLst>
                <a:path w="2636" h="1248" extrusionOk="0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5"/>
            <p:cNvSpPr/>
            <p:nvPr/>
          </p:nvSpPr>
          <p:spPr>
            <a:xfrm>
              <a:off x="3637775" y="4178000"/>
              <a:ext cx="51200" cy="43225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5"/>
            <p:cNvSpPr/>
            <p:nvPr/>
          </p:nvSpPr>
          <p:spPr>
            <a:xfrm>
              <a:off x="3589250" y="4145725"/>
              <a:ext cx="49375" cy="44100"/>
            </a:xfrm>
            <a:custGeom>
              <a:avLst/>
              <a:gdLst/>
              <a:ahLst/>
              <a:cxnLst/>
              <a:rect l="l" t="t" r="r" b="b"/>
              <a:pathLst>
                <a:path w="1975" h="1764" extrusionOk="0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5"/>
            <p:cNvSpPr/>
            <p:nvPr/>
          </p:nvSpPr>
          <p:spPr>
            <a:xfrm>
              <a:off x="3632775" y="3790225"/>
              <a:ext cx="50525" cy="43225"/>
            </a:xfrm>
            <a:custGeom>
              <a:avLst/>
              <a:gdLst/>
              <a:ahLst/>
              <a:cxnLst/>
              <a:rect l="l" t="t" r="r" b="b"/>
              <a:pathLst>
                <a:path w="2021" h="1729" extrusionOk="0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5"/>
            <p:cNvSpPr/>
            <p:nvPr/>
          </p:nvSpPr>
          <p:spPr>
            <a:xfrm>
              <a:off x="3728675" y="4679200"/>
              <a:ext cx="47925" cy="45825"/>
            </a:xfrm>
            <a:custGeom>
              <a:avLst/>
              <a:gdLst/>
              <a:ahLst/>
              <a:cxnLst/>
              <a:rect l="l" t="t" r="r" b="b"/>
              <a:pathLst>
                <a:path w="1917" h="1833" extrusionOk="0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5"/>
            <p:cNvSpPr/>
            <p:nvPr/>
          </p:nvSpPr>
          <p:spPr>
            <a:xfrm>
              <a:off x="3648600" y="4535975"/>
              <a:ext cx="64250" cy="30050"/>
            </a:xfrm>
            <a:custGeom>
              <a:avLst/>
              <a:gdLst/>
              <a:ahLst/>
              <a:cxnLst/>
              <a:rect l="l" t="t" r="r" b="b"/>
              <a:pathLst>
                <a:path w="2570" h="1202" extrusionOk="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5"/>
            <p:cNvSpPr/>
            <p:nvPr/>
          </p:nvSpPr>
          <p:spPr>
            <a:xfrm>
              <a:off x="3698650" y="4327975"/>
              <a:ext cx="55650" cy="38975"/>
            </a:xfrm>
            <a:custGeom>
              <a:avLst/>
              <a:gdLst/>
              <a:ahLst/>
              <a:cxnLst/>
              <a:rect l="l" t="t" r="r" b="b"/>
              <a:pathLst>
                <a:path w="2226" h="1559" extrusionOk="0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5"/>
            <p:cNvSpPr/>
            <p:nvPr/>
          </p:nvSpPr>
          <p:spPr>
            <a:xfrm>
              <a:off x="3700325" y="404915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5"/>
            <p:cNvSpPr/>
            <p:nvPr/>
          </p:nvSpPr>
          <p:spPr>
            <a:xfrm>
              <a:off x="3747025" y="3580900"/>
              <a:ext cx="64225" cy="31200"/>
            </a:xfrm>
            <a:custGeom>
              <a:avLst/>
              <a:gdLst/>
              <a:ahLst/>
              <a:cxnLst/>
              <a:rect l="l" t="t" r="r" b="b"/>
              <a:pathLst>
                <a:path w="2569" h="1248" extrusionOk="0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5"/>
            <p:cNvSpPr/>
            <p:nvPr/>
          </p:nvSpPr>
          <p:spPr>
            <a:xfrm>
              <a:off x="3798725" y="333280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5"/>
            <p:cNvSpPr/>
            <p:nvPr/>
          </p:nvSpPr>
          <p:spPr>
            <a:xfrm>
              <a:off x="3657700" y="3898350"/>
              <a:ext cx="51800" cy="39725"/>
            </a:xfrm>
            <a:custGeom>
              <a:avLst/>
              <a:gdLst/>
              <a:ahLst/>
              <a:cxnLst/>
              <a:rect l="l" t="t" r="r" b="b"/>
              <a:pathLst>
                <a:path w="2072" h="1589" extrusionOk="0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5"/>
            <p:cNvSpPr/>
            <p:nvPr/>
          </p:nvSpPr>
          <p:spPr>
            <a:xfrm>
              <a:off x="3714800" y="3468875"/>
              <a:ext cx="52250" cy="39725"/>
            </a:xfrm>
            <a:custGeom>
              <a:avLst/>
              <a:gdLst/>
              <a:ahLst/>
              <a:cxnLst/>
              <a:rect l="l" t="t" r="r" b="b"/>
              <a:pathLst>
                <a:path w="2090" h="1589" extrusionOk="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3789475" y="3143250"/>
              <a:ext cx="52625" cy="40125"/>
            </a:xfrm>
            <a:custGeom>
              <a:avLst/>
              <a:gdLst/>
              <a:ahLst/>
              <a:cxnLst/>
              <a:rect l="l" t="t" r="r" b="b"/>
              <a:pathLst>
                <a:path w="2105" h="1605" extrusionOk="0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3631100" y="4037075"/>
              <a:ext cx="48250" cy="45825"/>
            </a:xfrm>
            <a:custGeom>
              <a:avLst/>
              <a:gdLst/>
              <a:ahLst/>
              <a:cxnLst/>
              <a:rect l="l" t="t" r="r" b="b"/>
              <a:pathLst>
                <a:path w="1930" h="1833" extrusionOk="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3790375" y="3384525"/>
              <a:ext cx="308575" cy="1645375"/>
            </a:xfrm>
            <a:custGeom>
              <a:avLst/>
              <a:gdLst/>
              <a:ahLst/>
              <a:cxnLst/>
              <a:rect l="l" t="t" r="r" b="b"/>
              <a:pathLst>
                <a:path w="12343" h="65815" fill="none" extrusionOk="0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3534350" y="3032625"/>
              <a:ext cx="353625" cy="1996450"/>
            </a:xfrm>
            <a:custGeom>
              <a:avLst/>
              <a:gdLst/>
              <a:ahLst/>
              <a:cxnLst/>
              <a:rect l="l" t="t" r="r" b="b"/>
              <a:pathLst>
                <a:path w="14145" h="79858" fill="none" extrusionOk="0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3791200" y="4011650"/>
              <a:ext cx="297750" cy="1017425"/>
            </a:xfrm>
            <a:custGeom>
              <a:avLst/>
              <a:gdLst/>
              <a:ahLst/>
              <a:cxnLst/>
              <a:rect l="l" t="t" r="r" b="b"/>
              <a:pathLst>
                <a:path w="11910" h="40697" fill="none" extrusionOk="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3415100" y="4094200"/>
              <a:ext cx="376125" cy="935700"/>
            </a:xfrm>
            <a:custGeom>
              <a:avLst/>
              <a:gdLst/>
              <a:ahLst/>
              <a:cxnLst/>
              <a:rect l="l" t="t" r="r" b="b"/>
              <a:pathLst>
                <a:path w="15045" h="37428" fill="none" extrusionOk="0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3579400" y="3682250"/>
              <a:ext cx="211000" cy="1346825"/>
            </a:xfrm>
            <a:custGeom>
              <a:avLst/>
              <a:gdLst/>
              <a:ahLst/>
              <a:cxnLst/>
              <a:rect l="l" t="t" r="r" b="b"/>
              <a:pathLst>
                <a:path w="8440" h="53873" fill="none" extrusionOk="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3757850" y="4761350"/>
              <a:ext cx="267725" cy="275225"/>
            </a:xfrm>
            <a:custGeom>
              <a:avLst/>
              <a:gdLst/>
              <a:ahLst/>
              <a:cxnLst/>
              <a:rect l="l" t="t" r="r" b="b"/>
              <a:pathLst>
                <a:path w="10709" h="11009" extrusionOk="0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3792875" y="4821400"/>
              <a:ext cx="177650" cy="197650"/>
            </a:xfrm>
            <a:custGeom>
              <a:avLst/>
              <a:gdLst/>
              <a:ahLst/>
              <a:cxnLst/>
              <a:rect l="l" t="t" r="r" b="b"/>
              <a:pathLst>
                <a:path w="7106" h="7906" fill="none" extrusionOk="0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3508500" y="4787200"/>
              <a:ext cx="277725" cy="253850"/>
            </a:xfrm>
            <a:custGeom>
              <a:avLst/>
              <a:gdLst/>
              <a:ahLst/>
              <a:cxnLst/>
              <a:rect l="l" t="t" r="r" b="b"/>
              <a:pathLst>
                <a:path w="11109" h="10154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3562725" y="4842250"/>
              <a:ext cx="196000" cy="178475"/>
            </a:xfrm>
            <a:custGeom>
              <a:avLst/>
              <a:gdLst/>
              <a:ahLst/>
              <a:cxnLst/>
              <a:rect l="l" t="t" r="r" b="b"/>
              <a:pathLst>
                <a:path w="7840" h="7139" fill="none" extrusionOk="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3480150" y="3518800"/>
              <a:ext cx="331925" cy="316475"/>
            </a:xfrm>
            <a:custGeom>
              <a:avLst/>
              <a:gdLst/>
              <a:ahLst/>
              <a:cxnLst/>
              <a:rect l="l" t="t" r="r" b="b"/>
              <a:pathLst>
                <a:path w="13277" h="12659" extrusionOk="0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3365900" y="3427325"/>
              <a:ext cx="545425" cy="511425"/>
            </a:xfrm>
            <a:custGeom>
              <a:avLst/>
              <a:gdLst/>
              <a:ahLst/>
              <a:cxnLst/>
              <a:rect l="l" t="t" r="r" b="b"/>
              <a:pathLst>
                <a:path w="21817" h="20457" extrusionOk="0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3586075" y="3659350"/>
              <a:ext cx="91750" cy="73275"/>
            </a:xfrm>
            <a:custGeom>
              <a:avLst/>
              <a:gdLst/>
              <a:ahLst/>
              <a:cxnLst/>
              <a:rect l="l" t="t" r="r" b="b"/>
              <a:pathLst>
                <a:path w="3670" h="2931" extrusionOk="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3952150" y="3200075"/>
              <a:ext cx="302750" cy="348775"/>
            </a:xfrm>
            <a:custGeom>
              <a:avLst/>
              <a:gdLst/>
              <a:ahLst/>
              <a:cxnLst/>
              <a:rect l="l" t="t" r="r" b="b"/>
              <a:pathLst>
                <a:path w="12110" h="13951" extrusionOk="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3316700" y="3983950"/>
              <a:ext cx="207675" cy="209300"/>
            </a:xfrm>
            <a:custGeom>
              <a:avLst/>
              <a:gdLst/>
              <a:ahLst/>
              <a:cxnLst/>
              <a:rect l="l" t="t" r="r" b="b"/>
              <a:pathLst>
                <a:path w="8307" h="8372" extrusionOk="0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3238525" y="3909675"/>
              <a:ext cx="358400" cy="366375"/>
            </a:xfrm>
            <a:custGeom>
              <a:avLst/>
              <a:gdLst/>
              <a:ahLst/>
              <a:cxnLst/>
              <a:rect l="l" t="t" r="r" b="b"/>
              <a:pathLst>
                <a:path w="14336" h="14655" extrusionOk="0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3380075" y="4076775"/>
              <a:ext cx="62575" cy="52550"/>
            </a:xfrm>
            <a:custGeom>
              <a:avLst/>
              <a:gdLst/>
              <a:ahLst/>
              <a:cxnLst/>
              <a:rect l="l" t="t" r="r" b="b"/>
              <a:pathLst>
                <a:path w="2503" h="2102" extrusionOk="0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3965500" y="3922550"/>
              <a:ext cx="227700" cy="211525"/>
            </a:xfrm>
            <a:custGeom>
              <a:avLst/>
              <a:gdLst/>
              <a:ahLst/>
              <a:cxnLst/>
              <a:rect l="l" t="t" r="r" b="b"/>
              <a:pathLst>
                <a:path w="9108" h="8461" extrusionOk="0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3869600" y="3817550"/>
              <a:ext cx="386050" cy="388375"/>
            </a:xfrm>
            <a:custGeom>
              <a:avLst/>
              <a:gdLst/>
              <a:ahLst/>
              <a:cxnLst/>
              <a:rect l="l" t="t" r="r" b="b"/>
              <a:pathLst>
                <a:path w="15442" h="15535" extrusionOk="0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4051400" y="3997250"/>
              <a:ext cx="65900" cy="51900"/>
            </a:xfrm>
            <a:custGeom>
              <a:avLst/>
              <a:gdLst/>
              <a:ahLst/>
              <a:cxnLst/>
              <a:rect l="l" t="t" r="r" b="b"/>
              <a:pathLst>
                <a:path w="2636" h="2076" extrusionOk="0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3732000" y="2830600"/>
              <a:ext cx="311925" cy="309700"/>
            </a:xfrm>
            <a:custGeom>
              <a:avLst/>
              <a:gdLst/>
              <a:ahLst/>
              <a:cxnLst/>
              <a:rect l="l" t="t" r="r" b="b"/>
              <a:pathLst>
                <a:path w="12477" h="12388" extrusionOk="0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3601175" y="2739250"/>
              <a:ext cx="573675" cy="512350"/>
            </a:xfrm>
            <a:custGeom>
              <a:avLst/>
              <a:gdLst/>
              <a:ahLst/>
              <a:cxnLst/>
              <a:rect l="l" t="t" r="r" b="b"/>
              <a:pathLst>
                <a:path w="22947" h="20494" extrusionOk="0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3861250" y="2953700"/>
              <a:ext cx="90100" cy="84450"/>
            </a:xfrm>
            <a:custGeom>
              <a:avLst/>
              <a:gdLst/>
              <a:ahLst/>
              <a:cxnLst/>
              <a:rect l="l" t="t" r="r" b="b"/>
              <a:pathLst>
                <a:path w="3604" h="3378" extrusionOk="0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1" name="Google Shape;2141;p25"/>
          <p:cNvSpPr/>
          <p:nvPr/>
        </p:nvSpPr>
        <p:spPr>
          <a:xfrm>
            <a:off x="7032950" y="-457550"/>
            <a:ext cx="5292308" cy="5938642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25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43" name="Google Shape;2143;p25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4" name="Google Shape;2144;p25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45" name="Google Shape;2145;p25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6" name="Google Shape;2146;p25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47" name="Google Shape;2147;p25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8" name="Google Shape;2148;p25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49" name="Google Shape;2149;p25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0" name="Google Shape;2150;p25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51" name="Google Shape;2151;p25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25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53" name="Google Shape;2153;p25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54" name="Google Shape;2154;p2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18900" y="24075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2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1890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2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387300" y="-1143675"/>
            <a:ext cx="2962825" cy="26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25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2"/>
          <p:cNvSpPr/>
          <p:nvPr/>
        </p:nvSpPr>
        <p:spPr>
          <a:xfrm rot="-4038284" flipH="1">
            <a:off x="7651041" y="-996803"/>
            <a:ext cx="2193282" cy="2836678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2"/>
          <p:cNvSpPr/>
          <p:nvPr/>
        </p:nvSpPr>
        <p:spPr>
          <a:xfrm rot="-818131">
            <a:off x="-1729370" y="-511390"/>
            <a:ext cx="3259946" cy="1676976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1" name="Google Shape;2671;p32"/>
          <p:cNvGrpSpPr/>
          <p:nvPr/>
        </p:nvGrpSpPr>
        <p:grpSpPr>
          <a:xfrm rot="1702121" flipH="1">
            <a:off x="-1409092" y="-750648"/>
            <a:ext cx="2877440" cy="2228610"/>
            <a:chOff x="9298389" y="-164681"/>
            <a:chExt cx="3403527" cy="2636070"/>
          </a:xfrm>
        </p:grpSpPr>
        <p:sp>
          <p:nvSpPr>
            <p:cNvPr id="2672" name="Google Shape;2672;p32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avLst/>
              <a:gdLst/>
              <a:ahLst/>
              <a:cxnLst/>
              <a:rect l="l" t="t" r="r" b="b"/>
              <a:pathLst>
                <a:path w="31088" h="41865" extrusionOk="0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2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avLst/>
              <a:gdLst/>
              <a:ahLst/>
              <a:cxnLst/>
              <a:rect l="l" t="t" r="r" b="b"/>
              <a:pathLst>
                <a:path w="14598" h="23873" extrusionOk="0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4" name="Google Shape;2674;p32"/>
          <p:cNvGrpSpPr/>
          <p:nvPr/>
        </p:nvGrpSpPr>
        <p:grpSpPr>
          <a:xfrm rot="-2052684">
            <a:off x="8443735" y="3653551"/>
            <a:ext cx="1046336" cy="1939290"/>
            <a:chOff x="3321775" y="2146200"/>
            <a:chExt cx="1129175" cy="2092825"/>
          </a:xfrm>
        </p:grpSpPr>
        <p:sp>
          <p:nvSpPr>
            <p:cNvPr id="2675" name="Google Shape;2675;p32"/>
            <p:cNvSpPr/>
            <p:nvPr/>
          </p:nvSpPr>
          <p:spPr>
            <a:xfrm>
              <a:off x="3800450" y="3263300"/>
              <a:ext cx="271050" cy="975725"/>
            </a:xfrm>
            <a:custGeom>
              <a:avLst/>
              <a:gdLst/>
              <a:ahLst/>
              <a:cxnLst/>
              <a:rect l="l" t="t" r="r" b="b"/>
              <a:pathLst>
                <a:path w="10842" h="39029" fill="none" extrusionOk="0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2"/>
            <p:cNvSpPr/>
            <p:nvPr/>
          </p:nvSpPr>
          <p:spPr>
            <a:xfrm>
              <a:off x="3738750" y="2671200"/>
              <a:ext cx="251875" cy="1567000"/>
            </a:xfrm>
            <a:custGeom>
              <a:avLst/>
              <a:gdLst/>
              <a:ahLst/>
              <a:cxnLst/>
              <a:rect l="l" t="t" r="r" b="b"/>
              <a:pathLst>
                <a:path w="10075" h="62680" fill="none" extrusionOk="0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2"/>
            <p:cNvSpPr/>
            <p:nvPr/>
          </p:nvSpPr>
          <p:spPr>
            <a:xfrm>
              <a:off x="3879675" y="2249025"/>
              <a:ext cx="514550" cy="520725"/>
            </a:xfrm>
            <a:custGeom>
              <a:avLst/>
              <a:gdLst/>
              <a:ahLst/>
              <a:cxnLst/>
              <a:rect l="l" t="t" r="r" b="b"/>
              <a:pathLst>
                <a:path w="20582" h="20829" extrusionOk="0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2"/>
            <p:cNvSpPr/>
            <p:nvPr/>
          </p:nvSpPr>
          <p:spPr>
            <a:xfrm>
              <a:off x="4009775" y="2275925"/>
              <a:ext cx="406975" cy="389475"/>
            </a:xfrm>
            <a:custGeom>
              <a:avLst/>
              <a:gdLst/>
              <a:ahLst/>
              <a:cxnLst/>
              <a:rect l="l" t="t" r="r" b="b"/>
              <a:pathLst>
                <a:path w="16279" h="15579" fill="none" extrusionOk="0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2"/>
            <p:cNvSpPr/>
            <p:nvPr/>
          </p:nvSpPr>
          <p:spPr>
            <a:xfrm>
              <a:off x="4405875" y="2251000"/>
              <a:ext cx="35050" cy="49050"/>
            </a:xfrm>
            <a:custGeom>
              <a:avLst/>
              <a:gdLst/>
              <a:ahLst/>
              <a:cxnLst/>
              <a:rect l="l" t="t" r="r" b="b"/>
              <a:pathLst>
                <a:path w="1402" h="1962" extrusionOk="0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2"/>
            <p:cNvSpPr/>
            <p:nvPr/>
          </p:nvSpPr>
          <p:spPr>
            <a:xfrm>
              <a:off x="3996425" y="2243400"/>
              <a:ext cx="320250" cy="419500"/>
            </a:xfrm>
            <a:custGeom>
              <a:avLst/>
              <a:gdLst/>
              <a:ahLst/>
              <a:cxnLst/>
              <a:rect l="l" t="t" r="r" b="b"/>
              <a:pathLst>
                <a:path w="12810" h="16780" fill="none" extrusionOk="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2"/>
            <p:cNvSpPr/>
            <p:nvPr/>
          </p:nvSpPr>
          <p:spPr>
            <a:xfrm>
              <a:off x="4301650" y="2218100"/>
              <a:ext cx="40875" cy="43950"/>
            </a:xfrm>
            <a:custGeom>
              <a:avLst/>
              <a:gdLst/>
              <a:ahLst/>
              <a:cxnLst/>
              <a:rect l="l" t="t" r="r" b="b"/>
              <a:pathLst>
                <a:path w="1635" h="1758" extrusionOk="0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2"/>
            <p:cNvSpPr/>
            <p:nvPr/>
          </p:nvSpPr>
          <p:spPr>
            <a:xfrm>
              <a:off x="4009775" y="2404350"/>
              <a:ext cx="420325" cy="261050"/>
            </a:xfrm>
            <a:custGeom>
              <a:avLst/>
              <a:gdLst/>
              <a:ahLst/>
              <a:cxnLst/>
              <a:rect l="l" t="t" r="r" b="b"/>
              <a:pathLst>
                <a:path w="16813" h="10442" fill="none" extrusionOk="0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2"/>
            <p:cNvSpPr/>
            <p:nvPr/>
          </p:nvSpPr>
          <p:spPr>
            <a:xfrm>
              <a:off x="4422575" y="2380825"/>
              <a:ext cx="28375" cy="51125"/>
            </a:xfrm>
            <a:custGeom>
              <a:avLst/>
              <a:gdLst/>
              <a:ahLst/>
              <a:cxnLst/>
              <a:rect l="l" t="t" r="r" b="b"/>
              <a:pathLst>
                <a:path w="1135" h="2045" extrusionOk="0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2"/>
            <p:cNvSpPr/>
            <p:nvPr/>
          </p:nvSpPr>
          <p:spPr>
            <a:xfrm>
              <a:off x="3953050" y="2168350"/>
              <a:ext cx="145975" cy="455350"/>
            </a:xfrm>
            <a:custGeom>
              <a:avLst/>
              <a:gdLst/>
              <a:ahLst/>
              <a:cxnLst/>
              <a:rect l="l" t="t" r="r" b="b"/>
              <a:pathLst>
                <a:path w="5839" h="18214" fill="none" extrusionOk="0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2"/>
            <p:cNvSpPr/>
            <p:nvPr/>
          </p:nvSpPr>
          <p:spPr>
            <a:xfrm>
              <a:off x="4041450" y="2146200"/>
              <a:ext cx="50075" cy="29300"/>
            </a:xfrm>
            <a:custGeom>
              <a:avLst/>
              <a:gdLst/>
              <a:ahLst/>
              <a:cxnLst/>
              <a:rect l="l" t="t" r="r" b="b"/>
              <a:pathLst>
                <a:path w="2003" h="1172" extrusionOk="0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2"/>
            <p:cNvSpPr/>
            <p:nvPr/>
          </p:nvSpPr>
          <p:spPr>
            <a:xfrm>
              <a:off x="4009775" y="2373500"/>
              <a:ext cx="316900" cy="291900"/>
            </a:xfrm>
            <a:custGeom>
              <a:avLst/>
              <a:gdLst/>
              <a:ahLst/>
              <a:cxnLst/>
              <a:rect l="l" t="t" r="r" b="b"/>
              <a:pathLst>
                <a:path w="12676" h="11676" fill="none" extrusionOk="0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2"/>
            <p:cNvSpPr/>
            <p:nvPr/>
          </p:nvSpPr>
          <p:spPr>
            <a:xfrm>
              <a:off x="4316650" y="2348575"/>
              <a:ext cx="34225" cy="48200"/>
            </a:xfrm>
            <a:custGeom>
              <a:avLst/>
              <a:gdLst/>
              <a:ahLst/>
              <a:cxnLst/>
              <a:rect l="l" t="t" r="r" b="b"/>
              <a:pathLst>
                <a:path w="1369" h="1928" extrusionOk="0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2"/>
            <p:cNvSpPr/>
            <p:nvPr/>
          </p:nvSpPr>
          <p:spPr>
            <a:xfrm>
              <a:off x="3953050" y="2225900"/>
              <a:ext cx="184325" cy="397800"/>
            </a:xfrm>
            <a:custGeom>
              <a:avLst/>
              <a:gdLst/>
              <a:ahLst/>
              <a:cxnLst/>
              <a:rect l="l" t="t" r="r" b="b"/>
              <a:pathLst>
                <a:path w="7373" h="15912" fill="none" extrusionOk="0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2"/>
            <p:cNvSpPr/>
            <p:nvPr/>
          </p:nvSpPr>
          <p:spPr>
            <a:xfrm>
              <a:off x="4111500" y="2203375"/>
              <a:ext cx="49225" cy="28375"/>
            </a:xfrm>
            <a:custGeom>
              <a:avLst/>
              <a:gdLst/>
              <a:ahLst/>
              <a:cxnLst/>
              <a:rect l="l" t="t" r="r" b="b"/>
              <a:pathLst>
                <a:path w="1969" h="1135" extrusionOk="0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2"/>
            <p:cNvSpPr/>
            <p:nvPr/>
          </p:nvSpPr>
          <p:spPr>
            <a:xfrm>
              <a:off x="3943050" y="2514700"/>
              <a:ext cx="427000" cy="255050"/>
            </a:xfrm>
            <a:custGeom>
              <a:avLst/>
              <a:gdLst/>
              <a:ahLst/>
              <a:cxnLst/>
              <a:rect l="l" t="t" r="r" b="b"/>
              <a:pathLst>
                <a:path w="17080" h="10202" extrusionOk="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2"/>
            <p:cNvSpPr/>
            <p:nvPr/>
          </p:nvSpPr>
          <p:spPr>
            <a:xfrm>
              <a:off x="3880500" y="2301775"/>
              <a:ext cx="265225" cy="467975"/>
            </a:xfrm>
            <a:custGeom>
              <a:avLst/>
              <a:gdLst/>
              <a:ahLst/>
              <a:cxnLst/>
              <a:rect l="l" t="t" r="r" b="b"/>
              <a:pathLst>
                <a:path w="10609" h="18719" extrusionOk="0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2"/>
            <p:cNvSpPr/>
            <p:nvPr/>
          </p:nvSpPr>
          <p:spPr>
            <a:xfrm>
              <a:off x="3387650" y="2867400"/>
              <a:ext cx="483700" cy="475550"/>
            </a:xfrm>
            <a:custGeom>
              <a:avLst/>
              <a:gdLst/>
              <a:ahLst/>
              <a:cxnLst/>
              <a:rect l="l" t="t" r="r" b="b"/>
              <a:pathLst>
                <a:path w="19348" h="19022" extrusionOk="0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2"/>
            <p:cNvSpPr/>
            <p:nvPr/>
          </p:nvSpPr>
          <p:spPr>
            <a:xfrm>
              <a:off x="3321775" y="2973100"/>
              <a:ext cx="443675" cy="265200"/>
            </a:xfrm>
            <a:custGeom>
              <a:avLst/>
              <a:gdLst/>
              <a:ahLst/>
              <a:cxnLst/>
              <a:rect l="l" t="t" r="r" b="b"/>
              <a:pathLst>
                <a:path w="17747" h="10608" fill="none" extrusionOk="0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2"/>
            <p:cNvSpPr/>
            <p:nvPr/>
          </p:nvSpPr>
          <p:spPr>
            <a:xfrm>
              <a:off x="3404325" y="2923900"/>
              <a:ext cx="371975" cy="310250"/>
            </a:xfrm>
            <a:custGeom>
              <a:avLst/>
              <a:gdLst/>
              <a:ahLst/>
              <a:cxnLst/>
              <a:rect l="l" t="t" r="r" b="b"/>
              <a:pathLst>
                <a:path w="14879" h="12410" fill="none" extrusionOk="0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2"/>
            <p:cNvSpPr/>
            <p:nvPr/>
          </p:nvSpPr>
          <p:spPr>
            <a:xfrm>
              <a:off x="3382650" y="2901275"/>
              <a:ext cx="32550" cy="41925"/>
            </a:xfrm>
            <a:custGeom>
              <a:avLst/>
              <a:gdLst/>
              <a:ahLst/>
              <a:cxnLst/>
              <a:rect l="l" t="t" r="r" b="b"/>
              <a:pathLst>
                <a:path w="1302" h="1677" extrusionOk="0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2"/>
            <p:cNvSpPr/>
            <p:nvPr/>
          </p:nvSpPr>
          <p:spPr>
            <a:xfrm>
              <a:off x="3335125" y="3074000"/>
              <a:ext cx="430325" cy="164300"/>
            </a:xfrm>
            <a:custGeom>
              <a:avLst/>
              <a:gdLst/>
              <a:ahLst/>
              <a:cxnLst/>
              <a:rect l="l" t="t" r="r" b="b"/>
              <a:pathLst>
                <a:path w="17213" h="6572" fill="none" extrusionOk="0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2"/>
            <p:cNvSpPr/>
            <p:nvPr/>
          </p:nvSpPr>
          <p:spPr>
            <a:xfrm>
              <a:off x="3611150" y="2806300"/>
              <a:ext cx="196000" cy="383650"/>
            </a:xfrm>
            <a:custGeom>
              <a:avLst/>
              <a:gdLst/>
              <a:ahLst/>
              <a:cxnLst/>
              <a:rect l="l" t="t" r="r" b="b"/>
              <a:pathLst>
                <a:path w="7840" h="15346" fill="none" extrusionOk="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2"/>
            <p:cNvSpPr/>
            <p:nvPr/>
          </p:nvSpPr>
          <p:spPr>
            <a:xfrm>
              <a:off x="3587025" y="2786200"/>
              <a:ext cx="49050" cy="24400"/>
            </a:xfrm>
            <a:custGeom>
              <a:avLst/>
              <a:gdLst/>
              <a:ahLst/>
              <a:cxnLst/>
              <a:rect l="l" t="t" r="r" b="b"/>
              <a:pathLst>
                <a:path w="1962" h="976" extrusionOk="0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2"/>
            <p:cNvSpPr/>
            <p:nvPr/>
          </p:nvSpPr>
          <p:spPr>
            <a:xfrm>
              <a:off x="3421850" y="3041475"/>
              <a:ext cx="343600" cy="196825"/>
            </a:xfrm>
            <a:custGeom>
              <a:avLst/>
              <a:gdLst/>
              <a:ahLst/>
              <a:cxnLst/>
              <a:rect l="l" t="t" r="r" b="b"/>
              <a:pathLst>
                <a:path w="13744" h="7873" fill="none" extrusionOk="0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2"/>
            <p:cNvSpPr/>
            <p:nvPr/>
          </p:nvSpPr>
          <p:spPr>
            <a:xfrm>
              <a:off x="3402675" y="3020575"/>
              <a:ext cx="25875" cy="45175"/>
            </a:xfrm>
            <a:custGeom>
              <a:avLst/>
              <a:gdLst/>
              <a:ahLst/>
              <a:cxnLst/>
              <a:rect l="l" t="t" r="r" b="b"/>
              <a:pathLst>
                <a:path w="1035" h="1807" extrusionOk="0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2"/>
            <p:cNvSpPr/>
            <p:nvPr/>
          </p:nvSpPr>
          <p:spPr>
            <a:xfrm>
              <a:off x="3561125" y="2871350"/>
              <a:ext cx="246025" cy="318600"/>
            </a:xfrm>
            <a:custGeom>
              <a:avLst/>
              <a:gdLst/>
              <a:ahLst/>
              <a:cxnLst/>
              <a:rect l="l" t="t" r="r" b="b"/>
              <a:pathLst>
                <a:path w="9841" h="12744" fill="none" extrusionOk="0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2"/>
            <p:cNvSpPr/>
            <p:nvPr/>
          </p:nvSpPr>
          <p:spPr>
            <a:xfrm>
              <a:off x="3536925" y="2851550"/>
              <a:ext cx="46725" cy="26625"/>
            </a:xfrm>
            <a:custGeom>
              <a:avLst/>
              <a:gdLst/>
              <a:ahLst/>
              <a:cxnLst/>
              <a:rect l="l" t="t" r="r" b="b"/>
              <a:pathLst>
                <a:path w="1869" h="1065" extrusionOk="0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2"/>
            <p:cNvSpPr/>
            <p:nvPr/>
          </p:nvSpPr>
          <p:spPr>
            <a:xfrm>
              <a:off x="3415175" y="3155425"/>
              <a:ext cx="423675" cy="187525"/>
            </a:xfrm>
            <a:custGeom>
              <a:avLst/>
              <a:gdLst/>
              <a:ahLst/>
              <a:cxnLst/>
              <a:rect l="l" t="t" r="r" b="b"/>
              <a:pathLst>
                <a:path w="16947" h="7501" extrusionOk="0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2"/>
            <p:cNvSpPr/>
            <p:nvPr/>
          </p:nvSpPr>
          <p:spPr>
            <a:xfrm>
              <a:off x="3650350" y="2907225"/>
              <a:ext cx="221000" cy="435725"/>
            </a:xfrm>
            <a:custGeom>
              <a:avLst/>
              <a:gdLst/>
              <a:ahLst/>
              <a:cxnLst/>
              <a:rect l="l" t="t" r="r" b="b"/>
              <a:pathLst>
                <a:path w="8840" h="17429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05" name="Google Shape;2705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344974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9" name="Google Shape;2709;p33"/>
          <p:cNvGrpSpPr/>
          <p:nvPr/>
        </p:nvGrpSpPr>
        <p:grpSpPr>
          <a:xfrm rot="-8949421">
            <a:off x="8546620" y="-1450331"/>
            <a:ext cx="1526877" cy="3332605"/>
            <a:chOff x="7386050" y="661025"/>
            <a:chExt cx="1576975" cy="3441950"/>
          </a:xfrm>
        </p:grpSpPr>
        <p:sp>
          <p:nvSpPr>
            <p:cNvPr id="2710" name="Google Shape;2710;p33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1" name="Google Shape;2721;p33"/>
          <p:cNvGrpSpPr/>
          <p:nvPr/>
        </p:nvGrpSpPr>
        <p:grpSpPr>
          <a:xfrm flipH="1">
            <a:off x="7897045" y="-2"/>
            <a:ext cx="1322773" cy="1338296"/>
            <a:chOff x="238125" y="470675"/>
            <a:chExt cx="2524375" cy="2554000"/>
          </a:xfrm>
        </p:grpSpPr>
        <p:sp>
          <p:nvSpPr>
            <p:cNvPr id="2722" name="Google Shape;2722;p33"/>
            <p:cNvSpPr/>
            <p:nvPr/>
          </p:nvSpPr>
          <p:spPr>
            <a:xfrm>
              <a:off x="974450" y="470675"/>
              <a:ext cx="974200" cy="1541075"/>
            </a:xfrm>
            <a:custGeom>
              <a:avLst/>
              <a:gdLst/>
              <a:ahLst/>
              <a:cxnLst/>
              <a:rect l="l" t="t" r="r" b="b"/>
              <a:pathLst>
                <a:path w="38968" h="61643" extrusionOk="0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1039800" y="470675"/>
              <a:ext cx="188475" cy="116275"/>
            </a:xfrm>
            <a:custGeom>
              <a:avLst/>
              <a:gdLst/>
              <a:ahLst/>
              <a:cxnLst/>
              <a:rect l="l" t="t" r="r" b="b"/>
              <a:pathLst>
                <a:path w="7539" h="4651" extrusionOk="0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1172775" y="742700"/>
              <a:ext cx="1067675" cy="160375"/>
            </a:xfrm>
            <a:custGeom>
              <a:avLst/>
              <a:gdLst/>
              <a:ahLst/>
              <a:cxnLst/>
              <a:rect l="l" t="t" r="r" b="b"/>
              <a:pathLst>
                <a:path w="42707" h="6415" extrusionOk="0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1100600" y="479775"/>
              <a:ext cx="944550" cy="297150"/>
            </a:xfrm>
            <a:custGeom>
              <a:avLst/>
              <a:gdLst/>
              <a:ahLst/>
              <a:cxnLst/>
              <a:rect l="l" t="t" r="r" b="b"/>
              <a:pathLst>
                <a:path w="37782" h="11886" extrusionOk="0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1057275" y="470675"/>
              <a:ext cx="509150" cy="186175"/>
            </a:xfrm>
            <a:custGeom>
              <a:avLst/>
              <a:gdLst/>
              <a:ahLst/>
              <a:cxnLst/>
              <a:rect l="l" t="t" r="r" b="b"/>
              <a:pathLst>
                <a:path w="20366" h="7447" extrusionOk="0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1786025" y="1686475"/>
              <a:ext cx="781175" cy="348825"/>
            </a:xfrm>
            <a:custGeom>
              <a:avLst/>
              <a:gdLst/>
              <a:ahLst/>
              <a:cxnLst/>
              <a:rect l="l" t="t" r="r" b="b"/>
              <a:pathLst>
                <a:path w="31247" h="13953" extrusionOk="0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1641625" y="1512475"/>
              <a:ext cx="984100" cy="228000"/>
            </a:xfrm>
            <a:custGeom>
              <a:avLst/>
              <a:gdLst/>
              <a:ahLst/>
              <a:cxnLst/>
              <a:rect l="l" t="t" r="r" b="b"/>
              <a:pathLst>
                <a:path w="39364" h="9120" extrusionOk="0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1369600" y="1145450"/>
              <a:ext cx="1009925" cy="117050"/>
            </a:xfrm>
            <a:custGeom>
              <a:avLst/>
              <a:gdLst/>
              <a:ahLst/>
              <a:cxnLst/>
              <a:rect l="l" t="t" r="r" b="b"/>
              <a:pathLst>
                <a:path w="40397" h="4682" extrusionOk="0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1256375" y="941800"/>
              <a:ext cx="1123900" cy="158825"/>
            </a:xfrm>
            <a:custGeom>
              <a:avLst/>
              <a:gdLst/>
              <a:ahLst/>
              <a:cxnLst/>
              <a:rect l="l" t="t" r="r" b="b"/>
              <a:pathLst>
                <a:path w="44956" h="6353" extrusionOk="0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1509425" y="1321750"/>
              <a:ext cx="1000025" cy="193775"/>
            </a:xfrm>
            <a:custGeom>
              <a:avLst/>
              <a:gdLst/>
              <a:ahLst/>
              <a:cxnLst/>
              <a:rect l="l" t="t" r="r" b="b"/>
              <a:pathLst>
                <a:path w="40001" h="7751" extrusionOk="0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1457750" y="1682675"/>
              <a:ext cx="237100" cy="1041850"/>
            </a:xfrm>
            <a:custGeom>
              <a:avLst/>
              <a:gdLst/>
              <a:ahLst/>
              <a:cxnLst/>
              <a:rect l="l" t="t" r="r" b="b"/>
              <a:pathLst>
                <a:path w="9484" h="41674" extrusionOk="0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975975" y="1245000"/>
              <a:ext cx="465825" cy="1024350"/>
            </a:xfrm>
            <a:custGeom>
              <a:avLst/>
              <a:gdLst/>
              <a:ahLst/>
              <a:cxnLst/>
              <a:rect l="l" t="t" r="r" b="b"/>
              <a:pathLst>
                <a:path w="18633" h="40974" extrusionOk="0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1246500" y="1472200"/>
              <a:ext cx="328300" cy="998525"/>
            </a:xfrm>
            <a:custGeom>
              <a:avLst/>
              <a:gdLst/>
              <a:ahLst/>
              <a:cxnLst/>
              <a:rect l="l" t="t" r="r" b="b"/>
              <a:pathLst>
                <a:path w="13132" h="39941" extrusionOk="0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1659100" y="1861250"/>
              <a:ext cx="161125" cy="967375"/>
            </a:xfrm>
            <a:custGeom>
              <a:avLst/>
              <a:gdLst/>
              <a:ahLst/>
              <a:cxnLst/>
              <a:rect l="l" t="t" r="r" b="b"/>
              <a:pathLst>
                <a:path w="6445" h="38695" extrusionOk="0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1865050" y="1953200"/>
              <a:ext cx="897450" cy="1071475"/>
            </a:xfrm>
            <a:custGeom>
              <a:avLst/>
              <a:gdLst/>
              <a:ahLst/>
              <a:cxnLst/>
              <a:rect l="l" t="t" r="r" b="b"/>
              <a:pathLst>
                <a:path w="35898" h="42859" extrusionOk="0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3"/>
            <p:cNvSpPr/>
            <p:nvPr/>
          </p:nvSpPr>
          <p:spPr>
            <a:xfrm>
              <a:off x="827800" y="1084650"/>
              <a:ext cx="454425" cy="935450"/>
            </a:xfrm>
            <a:custGeom>
              <a:avLst/>
              <a:gdLst/>
              <a:ahLst/>
              <a:cxnLst/>
              <a:rect l="l" t="t" r="r" b="b"/>
              <a:pathLst>
                <a:path w="18177" h="37418" extrusionOk="0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323975" y="780700"/>
              <a:ext cx="785750" cy="646700"/>
            </a:xfrm>
            <a:custGeom>
              <a:avLst/>
              <a:gdLst/>
              <a:ahLst/>
              <a:cxnLst/>
              <a:rect l="l" t="t" r="r" b="b"/>
              <a:pathLst>
                <a:path w="31430" h="25868" extrusionOk="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3"/>
            <p:cNvSpPr/>
            <p:nvPr/>
          </p:nvSpPr>
          <p:spPr>
            <a:xfrm>
              <a:off x="238125" y="638600"/>
              <a:ext cx="824500" cy="425550"/>
            </a:xfrm>
            <a:custGeom>
              <a:avLst/>
              <a:gdLst/>
              <a:ahLst/>
              <a:cxnLst/>
              <a:rect l="l" t="t" r="r" b="b"/>
              <a:pathLst>
                <a:path w="32980" h="17022" extrusionOk="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3"/>
            <p:cNvSpPr/>
            <p:nvPr/>
          </p:nvSpPr>
          <p:spPr>
            <a:xfrm>
              <a:off x="336150" y="502575"/>
              <a:ext cx="696075" cy="158075"/>
            </a:xfrm>
            <a:custGeom>
              <a:avLst/>
              <a:gdLst/>
              <a:ahLst/>
              <a:cxnLst/>
              <a:rect l="l" t="t" r="r" b="b"/>
              <a:pathLst>
                <a:path w="27843" h="6323" extrusionOk="0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599825" y="930400"/>
              <a:ext cx="601100" cy="671775"/>
            </a:xfrm>
            <a:custGeom>
              <a:avLst/>
              <a:gdLst/>
              <a:ahLst/>
              <a:cxnLst/>
              <a:rect l="l" t="t" r="r" b="b"/>
              <a:pathLst>
                <a:path w="24044" h="26871" extrusionOk="0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2" name="Google Shape;2742;p33"/>
          <p:cNvGrpSpPr/>
          <p:nvPr/>
        </p:nvGrpSpPr>
        <p:grpSpPr>
          <a:xfrm rot="7923048" flipH="1">
            <a:off x="-138855" y="-298972"/>
            <a:ext cx="913676" cy="1677934"/>
            <a:chOff x="4830275" y="2608450"/>
            <a:chExt cx="1324325" cy="2432075"/>
          </a:xfrm>
        </p:grpSpPr>
        <p:sp>
          <p:nvSpPr>
            <p:cNvPr id="2743" name="Google Shape;2743;p33"/>
            <p:cNvSpPr/>
            <p:nvPr/>
          </p:nvSpPr>
          <p:spPr>
            <a:xfrm>
              <a:off x="5018750" y="3690575"/>
              <a:ext cx="519575" cy="1330675"/>
            </a:xfrm>
            <a:custGeom>
              <a:avLst/>
              <a:gdLst/>
              <a:ahLst/>
              <a:cxnLst/>
              <a:rect l="l" t="t" r="r" b="b"/>
              <a:pathLst>
                <a:path w="20783" h="53227" extrusionOk="0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5531825" y="3352850"/>
              <a:ext cx="622775" cy="1631100"/>
            </a:xfrm>
            <a:custGeom>
              <a:avLst/>
              <a:gdLst/>
              <a:ahLst/>
              <a:cxnLst/>
              <a:rect l="l" t="t" r="r" b="b"/>
              <a:pathLst>
                <a:path w="24911" h="65244" extrusionOk="0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3"/>
            <p:cNvSpPr/>
            <p:nvPr/>
          </p:nvSpPr>
          <p:spPr>
            <a:xfrm>
              <a:off x="5366500" y="3998300"/>
              <a:ext cx="170975" cy="1031600"/>
            </a:xfrm>
            <a:custGeom>
              <a:avLst/>
              <a:gdLst/>
              <a:ahLst/>
              <a:cxnLst/>
              <a:rect l="l" t="t" r="r" b="b"/>
              <a:pathLst>
                <a:path w="6839" h="41264" fill="none" extrusionOk="0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3"/>
            <p:cNvSpPr/>
            <p:nvPr/>
          </p:nvSpPr>
          <p:spPr>
            <a:xfrm>
              <a:off x="5467400" y="3605525"/>
              <a:ext cx="231025" cy="403925"/>
            </a:xfrm>
            <a:custGeom>
              <a:avLst/>
              <a:gdLst/>
              <a:ahLst/>
              <a:cxnLst/>
              <a:rect l="l" t="t" r="r" b="b"/>
              <a:pathLst>
                <a:path w="9241" h="16157" extrusionOk="0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3"/>
            <p:cNvSpPr/>
            <p:nvPr/>
          </p:nvSpPr>
          <p:spPr>
            <a:xfrm>
              <a:off x="5485950" y="3631375"/>
              <a:ext cx="295875" cy="378250"/>
            </a:xfrm>
            <a:custGeom>
              <a:avLst/>
              <a:gdLst/>
              <a:ahLst/>
              <a:cxnLst/>
              <a:rect l="l" t="t" r="r" b="b"/>
              <a:pathLst>
                <a:path w="11835" h="15130" extrusionOk="0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3"/>
            <p:cNvSpPr/>
            <p:nvPr/>
          </p:nvSpPr>
          <p:spPr>
            <a:xfrm>
              <a:off x="5308125" y="3614700"/>
              <a:ext cx="218525" cy="392625"/>
            </a:xfrm>
            <a:custGeom>
              <a:avLst/>
              <a:gdLst/>
              <a:ahLst/>
              <a:cxnLst/>
              <a:rect l="l" t="t" r="r" b="b"/>
              <a:pathLst>
                <a:path w="8741" h="15705" extrusionOk="0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3"/>
            <p:cNvSpPr/>
            <p:nvPr/>
          </p:nvSpPr>
          <p:spPr>
            <a:xfrm>
              <a:off x="5204725" y="3765650"/>
              <a:ext cx="281050" cy="240500"/>
            </a:xfrm>
            <a:custGeom>
              <a:avLst/>
              <a:gdLst/>
              <a:ahLst/>
              <a:cxnLst/>
              <a:rect l="l" t="t" r="r" b="b"/>
              <a:pathLst>
                <a:path w="11242" h="9620" extrusionOk="0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3"/>
            <p:cNvSpPr/>
            <p:nvPr/>
          </p:nvSpPr>
          <p:spPr>
            <a:xfrm>
              <a:off x="5479925" y="3749800"/>
              <a:ext cx="372775" cy="253875"/>
            </a:xfrm>
            <a:custGeom>
              <a:avLst/>
              <a:gdLst/>
              <a:ahLst/>
              <a:cxnLst/>
              <a:rect l="l" t="t" r="r" b="b"/>
              <a:pathLst>
                <a:path w="14911" h="10155" extrusionOk="0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3"/>
            <p:cNvSpPr/>
            <p:nvPr/>
          </p:nvSpPr>
          <p:spPr>
            <a:xfrm>
              <a:off x="5488250" y="3916825"/>
              <a:ext cx="341950" cy="144050"/>
            </a:xfrm>
            <a:custGeom>
              <a:avLst/>
              <a:gdLst/>
              <a:ahLst/>
              <a:cxnLst/>
              <a:rect l="l" t="t" r="r" b="b"/>
              <a:pathLst>
                <a:path w="13678" h="5762" extrusionOk="0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3"/>
            <p:cNvSpPr/>
            <p:nvPr/>
          </p:nvSpPr>
          <p:spPr>
            <a:xfrm>
              <a:off x="5488250" y="3452925"/>
              <a:ext cx="116775" cy="459500"/>
            </a:xfrm>
            <a:custGeom>
              <a:avLst/>
              <a:gdLst/>
              <a:ahLst/>
              <a:cxnLst/>
              <a:rect l="l" t="t" r="r" b="b"/>
              <a:pathLst>
                <a:path w="4671" h="18380" extrusionOk="0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3"/>
            <p:cNvSpPr/>
            <p:nvPr/>
          </p:nvSpPr>
          <p:spPr>
            <a:xfrm>
              <a:off x="5534950" y="3436125"/>
              <a:ext cx="44225" cy="25425"/>
            </a:xfrm>
            <a:custGeom>
              <a:avLst/>
              <a:gdLst/>
              <a:ahLst/>
              <a:cxnLst/>
              <a:rect l="l" t="t" r="r" b="b"/>
              <a:pathLst>
                <a:path w="1769" h="1017" extrusionOk="0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3"/>
            <p:cNvSpPr/>
            <p:nvPr/>
          </p:nvSpPr>
          <p:spPr>
            <a:xfrm>
              <a:off x="5495750" y="3503775"/>
              <a:ext cx="139300" cy="417000"/>
            </a:xfrm>
            <a:custGeom>
              <a:avLst/>
              <a:gdLst/>
              <a:ahLst/>
              <a:cxnLst/>
              <a:rect l="l" t="t" r="r" b="b"/>
              <a:pathLst>
                <a:path w="5572" h="16680" extrusionOk="0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3"/>
            <p:cNvSpPr/>
            <p:nvPr/>
          </p:nvSpPr>
          <p:spPr>
            <a:xfrm>
              <a:off x="5610850" y="34854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3"/>
            <p:cNvSpPr/>
            <p:nvPr/>
          </p:nvSpPr>
          <p:spPr>
            <a:xfrm>
              <a:off x="5460725" y="3506275"/>
              <a:ext cx="86775" cy="406150"/>
            </a:xfrm>
            <a:custGeom>
              <a:avLst/>
              <a:gdLst/>
              <a:ahLst/>
              <a:cxnLst/>
              <a:rect l="l" t="t" r="r" b="b"/>
              <a:pathLst>
                <a:path w="3471" h="16246" extrusionOk="0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3"/>
            <p:cNvSpPr/>
            <p:nvPr/>
          </p:nvSpPr>
          <p:spPr>
            <a:xfrm>
              <a:off x="5439050" y="3488675"/>
              <a:ext cx="42550" cy="29625"/>
            </a:xfrm>
            <a:custGeom>
              <a:avLst/>
              <a:gdLst/>
              <a:ahLst/>
              <a:cxnLst/>
              <a:rect l="l" t="t" r="r" b="b"/>
              <a:pathLst>
                <a:path w="1702" h="1185" extrusionOk="0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3"/>
            <p:cNvSpPr/>
            <p:nvPr/>
          </p:nvSpPr>
          <p:spPr>
            <a:xfrm>
              <a:off x="5545800" y="3626375"/>
              <a:ext cx="261050" cy="301900"/>
            </a:xfrm>
            <a:custGeom>
              <a:avLst/>
              <a:gdLst/>
              <a:ahLst/>
              <a:cxnLst/>
              <a:rect l="l" t="t" r="r" b="b"/>
              <a:pathLst>
                <a:path w="10442" h="12076" extrusionOk="0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3"/>
            <p:cNvSpPr/>
            <p:nvPr/>
          </p:nvSpPr>
          <p:spPr>
            <a:xfrm>
              <a:off x="5798475" y="3607450"/>
              <a:ext cx="28375" cy="40375"/>
            </a:xfrm>
            <a:custGeom>
              <a:avLst/>
              <a:gdLst/>
              <a:ahLst/>
              <a:cxnLst/>
              <a:rect l="l" t="t" r="r" b="b"/>
              <a:pathLst>
                <a:path w="1135" h="1615" extrusionOk="0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3"/>
            <p:cNvSpPr/>
            <p:nvPr/>
          </p:nvSpPr>
          <p:spPr>
            <a:xfrm>
              <a:off x="5487425" y="3560500"/>
              <a:ext cx="70900" cy="351925"/>
            </a:xfrm>
            <a:custGeom>
              <a:avLst/>
              <a:gdLst/>
              <a:ahLst/>
              <a:cxnLst/>
              <a:rect l="l" t="t" r="r" b="b"/>
              <a:pathLst>
                <a:path w="2836" h="14077" extrusionOk="0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3"/>
            <p:cNvSpPr/>
            <p:nvPr/>
          </p:nvSpPr>
          <p:spPr>
            <a:xfrm>
              <a:off x="5512450" y="3541550"/>
              <a:ext cx="44225" cy="26250"/>
            </a:xfrm>
            <a:custGeom>
              <a:avLst/>
              <a:gdLst/>
              <a:ahLst/>
              <a:cxnLst/>
              <a:rect l="l" t="t" r="r" b="b"/>
              <a:pathLst>
                <a:path w="1769" h="1050" extrusionOk="0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3"/>
            <p:cNvSpPr/>
            <p:nvPr/>
          </p:nvSpPr>
          <p:spPr>
            <a:xfrm>
              <a:off x="5545800" y="3610525"/>
              <a:ext cx="189325" cy="317750"/>
            </a:xfrm>
            <a:custGeom>
              <a:avLst/>
              <a:gdLst/>
              <a:ahLst/>
              <a:cxnLst/>
              <a:rect l="l" t="t" r="r" b="b"/>
              <a:pathLst>
                <a:path w="7573" h="12710" extrusionOk="0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3"/>
            <p:cNvSpPr/>
            <p:nvPr/>
          </p:nvSpPr>
          <p:spPr>
            <a:xfrm>
              <a:off x="5721750" y="3591875"/>
              <a:ext cx="34225" cy="34825"/>
            </a:xfrm>
            <a:custGeom>
              <a:avLst/>
              <a:gdLst/>
              <a:ahLst/>
              <a:cxnLst/>
              <a:rect l="l" t="t" r="r" b="b"/>
              <a:pathLst>
                <a:path w="1369" h="1393" extrusionOk="0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3"/>
            <p:cNvSpPr/>
            <p:nvPr/>
          </p:nvSpPr>
          <p:spPr>
            <a:xfrm>
              <a:off x="5466575" y="3704850"/>
              <a:ext cx="186000" cy="308550"/>
            </a:xfrm>
            <a:custGeom>
              <a:avLst/>
              <a:gdLst/>
              <a:ahLst/>
              <a:cxnLst/>
              <a:rect l="l" t="t" r="r" b="b"/>
              <a:pathLst>
                <a:path w="7440" h="12342" extrusionOk="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3"/>
            <p:cNvSpPr/>
            <p:nvPr/>
          </p:nvSpPr>
          <p:spPr>
            <a:xfrm>
              <a:off x="5338975" y="3710600"/>
              <a:ext cx="175150" cy="302450"/>
            </a:xfrm>
            <a:custGeom>
              <a:avLst/>
              <a:gdLst/>
              <a:ahLst/>
              <a:cxnLst/>
              <a:rect l="l" t="t" r="r" b="b"/>
              <a:pathLst>
                <a:path w="7006" h="12098" extrusionOk="0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3"/>
            <p:cNvSpPr/>
            <p:nvPr/>
          </p:nvSpPr>
          <p:spPr>
            <a:xfrm>
              <a:off x="5280600" y="3783150"/>
              <a:ext cx="203500" cy="226850"/>
            </a:xfrm>
            <a:custGeom>
              <a:avLst/>
              <a:gdLst/>
              <a:ahLst/>
              <a:cxnLst/>
              <a:rect l="l" t="t" r="r" b="b"/>
              <a:pathLst>
                <a:path w="8140" h="9074" extrusionOk="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3"/>
            <p:cNvSpPr/>
            <p:nvPr/>
          </p:nvSpPr>
          <p:spPr>
            <a:xfrm>
              <a:off x="5479925" y="3768975"/>
              <a:ext cx="268550" cy="243525"/>
            </a:xfrm>
            <a:custGeom>
              <a:avLst/>
              <a:gdLst/>
              <a:ahLst/>
              <a:cxnLst/>
              <a:rect l="l" t="t" r="r" b="b"/>
              <a:pathLst>
                <a:path w="10742" h="9741" extrusionOk="0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3"/>
            <p:cNvSpPr/>
            <p:nvPr/>
          </p:nvSpPr>
          <p:spPr>
            <a:xfrm>
              <a:off x="5483250" y="3890725"/>
              <a:ext cx="256875" cy="121325"/>
            </a:xfrm>
            <a:custGeom>
              <a:avLst/>
              <a:gdLst/>
              <a:ahLst/>
              <a:cxnLst/>
              <a:rect l="l" t="t" r="r" b="b"/>
              <a:pathLst>
                <a:path w="10275" h="4853" extrusionOk="0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3"/>
            <p:cNvSpPr/>
            <p:nvPr/>
          </p:nvSpPr>
          <p:spPr>
            <a:xfrm>
              <a:off x="5560800" y="3953275"/>
              <a:ext cx="145125" cy="24200"/>
            </a:xfrm>
            <a:custGeom>
              <a:avLst/>
              <a:gdLst/>
              <a:ahLst/>
              <a:cxnLst/>
              <a:rect l="l" t="t" r="r" b="b"/>
              <a:pathLst>
                <a:path w="5805" h="968" fill="none" extrusionOk="0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3"/>
            <p:cNvSpPr/>
            <p:nvPr/>
          </p:nvSpPr>
          <p:spPr>
            <a:xfrm>
              <a:off x="5633350" y="3932425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3"/>
            <p:cNvSpPr/>
            <p:nvPr/>
          </p:nvSpPr>
          <p:spPr>
            <a:xfrm>
              <a:off x="5500775" y="3844025"/>
              <a:ext cx="149300" cy="145125"/>
            </a:xfrm>
            <a:custGeom>
              <a:avLst/>
              <a:gdLst/>
              <a:ahLst/>
              <a:cxnLst/>
              <a:rect l="l" t="t" r="r" b="b"/>
              <a:pathLst>
                <a:path w="5972" h="5805" fill="none" extrusionOk="0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3"/>
            <p:cNvSpPr/>
            <p:nvPr/>
          </p:nvSpPr>
          <p:spPr>
            <a:xfrm>
              <a:off x="5492425" y="3755625"/>
              <a:ext cx="25050" cy="191000"/>
            </a:xfrm>
            <a:custGeom>
              <a:avLst/>
              <a:gdLst/>
              <a:ahLst/>
              <a:cxnLst/>
              <a:rect l="l" t="t" r="r" b="b"/>
              <a:pathLst>
                <a:path w="1002" h="7640" fill="none" extrusionOk="0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3"/>
            <p:cNvSpPr/>
            <p:nvPr/>
          </p:nvSpPr>
          <p:spPr>
            <a:xfrm>
              <a:off x="5522450" y="3798150"/>
              <a:ext cx="8350" cy="42575"/>
            </a:xfrm>
            <a:custGeom>
              <a:avLst/>
              <a:gdLst/>
              <a:ahLst/>
              <a:cxnLst/>
              <a:rect l="l" t="t" r="r" b="b"/>
              <a:pathLst>
                <a:path w="334" h="1703" fill="none" extrusionOk="0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3"/>
            <p:cNvSpPr/>
            <p:nvPr/>
          </p:nvSpPr>
          <p:spPr>
            <a:xfrm>
              <a:off x="5585825" y="3766475"/>
              <a:ext cx="23375" cy="49225"/>
            </a:xfrm>
            <a:custGeom>
              <a:avLst/>
              <a:gdLst/>
              <a:ahLst/>
              <a:cxnLst/>
              <a:rect l="l" t="t" r="r" b="b"/>
              <a:pathLst>
                <a:path w="935" h="1969" fill="none" extrusionOk="0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3"/>
            <p:cNvSpPr/>
            <p:nvPr/>
          </p:nvSpPr>
          <p:spPr>
            <a:xfrm>
              <a:off x="5409875" y="3776475"/>
              <a:ext cx="60900" cy="106775"/>
            </a:xfrm>
            <a:custGeom>
              <a:avLst/>
              <a:gdLst/>
              <a:ahLst/>
              <a:cxnLst/>
              <a:rect l="l" t="t" r="r" b="b"/>
              <a:pathLst>
                <a:path w="2436" h="4271" fill="none" extrusionOk="0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3"/>
            <p:cNvSpPr/>
            <p:nvPr/>
          </p:nvSpPr>
          <p:spPr>
            <a:xfrm>
              <a:off x="5327300" y="3861550"/>
              <a:ext cx="77600" cy="46725"/>
            </a:xfrm>
            <a:custGeom>
              <a:avLst/>
              <a:gdLst/>
              <a:ahLst/>
              <a:cxnLst/>
              <a:rect l="l" t="t" r="r" b="b"/>
              <a:pathLst>
                <a:path w="3104" h="1869" fill="none" extrusionOk="0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3"/>
            <p:cNvSpPr/>
            <p:nvPr/>
          </p:nvSpPr>
          <p:spPr>
            <a:xfrm>
              <a:off x="5402350" y="3877375"/>
              <a:ext cx="66750" cy="108450"/>
            </a:xfrm>
            <a:custGeom>
              <a:avLst/>
              <a:gdLst/>
              <a:ahLst/>
              <a:cxnLst/>
              <a:rect l="l" t="t" r="r" b="b"/>
              <a:pathLst>
                <a:path w="2670" h="4338" fill="none" extrusionOk="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3"/>
            <p:cNvSpPr/>
            <p:nvPr/>
          </p:nvSpPr>
          <p:spPr>
            <a:xfrm>
              <a:off x="5535800" y="3462075"/>
              <a:ext cx="251850" cy="1567000"/>
            </a:xfrm>
            <a:custGeom>
              <a:avLst/>
              <a:gdLst/>
              <a:ahLst/>
              <a:cxnLst/>
              <a:rect l="l" t="t" r="r" b="b"/>
              <a:pathLst>
                <a:path w="10074" h="62680" fill="none" extrusionOk="0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3"/>
            <p:cNvSpPr/>
            <p:nvPr/>
          </p:nvSpPr>
          <p:spPr>
            <a:xfrm>
              <a:off x="5068800" y="2869175"/>
              <a:ext cx="479425" cy="622000"/>
            </a:xfrm>
            <a:custGeom>
              <a:avLst/>
              <a:gdLst/>
              <a:ahLst/>
              <a:cxnLst/>
              <a:rect l="l" t="t" r="r" b="b"/>
              <a:pathLst>
                <a:path w="19177" h="24880" extrusionOk="0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3"/>
            <p:cNvSpPr/>
            <p:nvPr/>
          </p:nvSpPr>
          <p:spPr>
            <a:xfrm>
              <a:off x="4962875" y="2951725"/>
              <a:ext cx="585450" cy="539700"/>
            </a:xfrm>
            <a:custGeom>
              <a:avLst/>
              <a:gdLst/>
              <a:ahLst/>
              <a:cxnLst/>
              <a:rect l="l" t="t" r="r" b="b"/>
              <a:pathLst>
                <a:path w="23418" h="21588" extrusionOk="0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3"/>
            <p:cNvSpPr/>
            <p:nvPr/>
          </p:nvSpPr>
          <p:spPr>
            <a:xfrm>
              <a:off x="5380675" y="2846650"/>
              <a:ext cx="321925" cy="636925"/>
            </a:xfrm>
            <a:custGeom>
              <a:avLst/>
              <a:gdLst/>
              <a:ahLst/>
              <a:cxnLst/>
              <a:rect l="l" t="t" r="r" b="b"/>
              <a:pathLst>
                <a:path w="12877" h="25477" extrusionOk="0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3"/>
            <p:cNvSpPr/>
            <p:nvPr/>
          </p:nvSpPr>
          <p:spPr>
            <a:xfrm>
              <a:off x="5548300" y="3004250"/>
              <a:ext cx="407825" cy="475375"/>
            </a:xfrm>
            <a:custGeom>
              <a:avLst/>
              <a:gdLst/>
              <a:ahLst/>
              <a:cxnLst/>
              <a:rect l="l" t="t" r="r" b="b"/>
              <a:pathLst>
                <a:path w="16313" h="19015" extrusionOk="0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3"/>
            <p:cNvSpPr/>
            <p:nvPr/>
          </p:nvSpPr>
          <p:spPr>
            <a:xfrm>
              <a:off x="4910350" y="3209400"/>
              <a:ext cx="647150" cy="270650"/>
            </a:xfrm>
            <a:custGeom>
              <a:avLst/>
              <a:gdLst/>
              <a:ahLst/>
              <a:cxnLst/>
              <a:rect l="l" t="t" r="r" b="b"/>
              <a:pathLst>
                <a:path w="25886" h="10826" extrusionOk="0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3"/>
            <p:cNvSpPr/>
            <p:nvPr/>
          </p:nvSpPr>
          <p:spPr>
            <a:xfrm>
              <a:off x="4967875" y="3434775"/>
              <a:ext cx="577125" cy="260000"/>
            </a:xfrm>
            <a:custGeom>
              <a:avLst/>
              <a:gdLst/>
              <a:ahLst/>
              <a:cxnLst/>
              <a:rect l="l" t="t" r="r" b="b"/>
              <a:pathLst>
                <a:path w="23085" h="10400" extrusionOk="0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3"/>
            <p:cNvSpPr/>
            <p:nvPr/>
          </p:nvSpPr>
          <p:spPr>
            <a:xfrm>
              <a:off x="5184700" y="2636500"/>
              <a:ext cx="321100" cy="700525"/>
            </a:xfrm>
            <a:custGeom>
              <a:avLst/>
              <a:gdLst/>
              <a:ahLst/>
              <a:cxnLst/>
              <a:rect l="l" t="t" r="r" b="b"/>
              <a:pathLst>
                <a:path w="12844" h="28021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5171375" y="2608450"/>
              <a:ext cx="70075" cy="36950"/>
            </a:xfrm>
            <a:custGeom>
              <a:avLst/>
              <a:gdLst/>
              <a:ahLst/>
              <a:cxnLst/>
              <a:rect l="l" t="t" r="r" b="b"/>
              <a:pathLst>
                <a:path w="2803" h="1478" extrusionOk="0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5105475" y="2744075"/>
              <a:ext cx="391975" cy="608800"/>
            </a:xfrm>
            <a:custGeom>
              <a:avLst/>
              <a:gdLst/>
              <a:ahLst/>
              <a:cxnLst/>
              <a:rect l="l" t="t" r="r" b="b"/>
              <a:pathLst>
                <a:path w="15679" h="24352" extrusionOk="0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5072125" y="2716625"/>
              <a:ext cx="73400" cy="39900"/>
            </a:xfrm>
            <a:custGeom>
              <a:avLst/>
              <a:gdLst/>
              <a:ahLst/>
              <a:cxnLst/>
              <a:rect l="l" t="t" r="r" b="b"/>
              <a:pathLst>
                <a:path w="2936" h="1596" extrusionOk="0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5310625" y="2681525"/>
              <a:ext cx="196000" cy="654675"/>
            </a:xfrm>
            <a:custGeom>
              <a:avLst/>
              <a:gdLst/>
              <a:ahLst/>
              <a:cxnLst/>
              <a:rect l="l" t="t" r="r" b="b"/>
              <a:pathLst>
                <a:path w="7840" h="26187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5347325" y="2654650"/>
              <a:ext cx="71750" cy="40175"/>
            </a:xfrm>
            <a:custGeom>
              <a:avLst/>
              <a:gdLst/>
              <a:ahLst/>
              <a:cxnLst/>
              <a:rect l="l" t="t" r="r" b="b"/>
              <a:pathLst>
                <a:path w="2870" h="1607" extrusionOk="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4884500" y="3013425"/>
              <a:ext cx="538725" cy="372800"/>
            </a:xfrm>
            <a:custGeom>
              <a:avLst/>
              <a:gdLst/>
              <a:ahLst/>
              <a:cxnLst/>
              <a:rect l="l" t="t" r="r" b="b"/>
              <a:pathLst>
                <a:path w="21549" h="14912" extrusionOk="0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4854475" y="2982425"/>
              <a:ext cx="41725" cy="68700"/>
            </a:xfrm>
            <a:custGeom>
              <a:avLst/>
              <a:gdLst/>
              <a:ahLst/>
              <a:cxnLst/>
              <a:rect l="l" t="t" r="r" b="b"/>
              <a:pathLst>
                <a:path w="1669" h="2748" extrusionOk="0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5280600" y="2794950"/>
              <a:ext cx="226025" cy="541250"/>
            </a:xfrm>
            <a:custGeom>
              <a:avLst/>
              <a:gdLst/>
              <a:ahLst/>
              <a:cxnLst/>
              <a:rect l="l" t="t" r="r" b="b"/>
              <a:pathLst>
                <a:path w="9041" h="21650" extrusionOk="0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3"/>
            <p:cNvSpPr/>
            <p:nvPr/>
          </p:nvSpPr>
          <p:spPr>
            <a:xfrm>
              <a:off x="5251475" y="2769025"/>
              <a:ext cx="71650" cy="36850"/>
            </a:xfrm>
            <a:custGeom>
              <a:avLst/>
              <a:gdLst/>
              <a:ahLst/>
              <a:cxnLst/>
              <a:rect l="l" t="t" r="r" b="b"/>
              <a:pathLst>
                <a:path w="2866" h="1474" extrusionOk="0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3"/>
            <p:cNvSpPr/>
            <p:nvPr/>
          </p:nvSpPr>
          <p:spPr>
            <a:xfrm>
              <a:off x="4992900" y="2956725"/>
              <a:ext cx="430325" cy="428675"/>
            </a:xfrm>
            <a:custGeom>
              <a:avLst/>
              <a:gdLst/>
              <a:ahLst/>
              <a:cxnLst/>
              <a:rect l="l" t="t" r="r" b="b"/>
              <a:pathLst>
                <a:path w="17213" h="17147" extrusionOk="0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4962050" y="2925025"/>
              <a:ext cx="47550" cy="63425"/>
            </a:xfrm>
            <a:custGeom>
              <a:avLst/>
              <a:gdLst/>
              <a:ahLst/>
              <a:cxnLst/>
              <a:rect l="l" t="t" r="r" b="b"/>
              <a:pathLst>
                <a:path w="1902" h="2537" extrusionOk="0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5179700" y="3019275"/>
              <a:ext cx="376975" cy="475950"/>
            </a:xfrm>
            <a:custGeom>
              <a:avLst/>
              <a:gdLst/>
              <a:ahLst/>
              <a:cxnLst/>
              <a:rect l="l" t="t" r="r" b="b"/>
              <a:pathLst>
                <a:path w="15079" h="19038" extrusionOk="0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5425700" y="2995925"/>
              <a:ext cx="255225" cy="493075"/>
            </a:xfrm>
            <a:custGeom>
              <a:avLst/>
              <a:gdLst/>
              <a:ahLst/>
              <a:cxnLst/>
              <a:rect l="l" t="t" r="r" b="b"/>
              <a:pathLst>
                <a:path w="10209" h="19723" extrusionOk="0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5552475" y="3069300"/>
              <a:ext cx="270200" cy="416325"/>
            </a:xfrm>
            <a:custGeom>
              <a:avLst/>
              <a:gdLst/>
              <a:ahLst/>
              <a:cxnLst/>
              <a:rect l="l" t="t" r="r" b="b"/>
              <a:pathLst>
                <a:path w="10808" h="16653" extrusionOk="0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5078800" y="3185225"/>
              <a:ext cx="482025" cy="305575"/>
            </a:xfrm>
            <a:custGeom>
              <a:avLst/>
              <a:gdLst/>
              <a:ahLst/>
              <a:cxnLst/>
              <a:rect l="l" t="t" r="r" b="b"/>
              <a:pathLst>
                <a:path w="19281" h="12223" extrusionOk="0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5110475" y="3392300"/>
              <a:ext cx="446200" cy="184050"/>
            </a:xfrm>
            <a:custGeom>
              <a:avLst/>
              <a:gdLst/>
              <a:ahLst/>
              <a:cxnLst/>
              <a:rect l="l" t="t" r="r" b="b"/>
              <a:pathLst>
                <a:path w="17848" h="7362" extrusionOk="0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5258100" y="3266125"/>
              <a:ext cx="227675" cy="149275"/>
            </a:xfrm>
            <a:custGeom>
              <a:avLst/>
              <a:gdLst/>
              <a:ahLst/>
              <a:cxnLst/>
              <a:rect l="l" t="t" r="r" b="b"/>
              <a:pathLst>
                <a:path w="9107" h="5971" fill="none" extrusionOk="0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5284775" y="3316150"/>
              <a:ext cx="65900" cy="27550"/>
            </a:xfrm>
            <a:custGeom>
              <a:avLst/>
              <a:gdLst/>
              <a:ahLst/>
              <a:cxnLst/>
              <a:rect l="l" t="t" r="r" b="b"/>
              <a:pathLst>
                <a:path w="2636" h="1102" fill="none" extrusionOk="0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5543300" y="3092650"/>
              <a:ext cx="27550" cy="108450"/>
            </a:xfrm>
            <a:custGeom>
              <a:avLst/>
              <a:gdLst/>
              <a:ahLst/>
              <a:cxnLst/>
              <a:rect l="l" t="t" r="r" b="b"/>
              <a:pathLst>
                <a:path w="1102" h="4338" fill="none" extrusionOk="0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5535800" y="3071800"/>
              <a:ext cx="10025" cy="43400"/>
            </a:xfrm>
            <a:custGeom>
              <a:avLst/>
              <a:gdLst/>
              <a:ahLst/>
              <a:cxnLst/>
              <a:rect l="l" t="t" r="r" b="b"/>
              <a:pathLst>
                <a:path w="401" h="1736" fill="none" extrusionOk="0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5481575" y="3188550"/>
              <a:ext cx="20875" cy="102600"/>
            </a:xfrm>
            <a:custGeom>
              <a:avLst/>
              <a:gdLst/>
              <a:ahLst/>
              <a:cxnLst/>
              <a:rect l="l" t="t" r="r" b="b"/>
              <a:pathLst>
                <a:path w="835" h="4104" fill="none" extrusionOk="0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3"/>
            <p:cNvSpPr/>
            <p:nvPr/>
          </p:nvSpPr>
          <p:spPr>
            <a:xfrm>
              <a:off x="5275600" y="3132675"/>
              <a:ext cx="209350" cy="216850"/>
            </a:xfrm>
            <a:custGeom>
              <a:avLst/>
              <a:gdLst/>
              <a:ahLst/>
              <a:cxnLst/>
              <a:rect l="l" t="t" r="r" b="b"/>
              <a:pathLst>
                <a:path w="8374" h="8674" fill="none" extrusionOk="0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3"/>
            <p:cNvSpPr/>
            <p:nvPr/>
          </p:nvSpPr>
          <p:spPr>
            <a:xfrm>
              <a:off x="5566650" y="3186900"/>
              <a:ext cx="180150" cy="258525"/>
            </a:xfrm>
            <a:custGeom>
              <a:avLst/>
              <a:gdLst/>
              <a:ahLst/>
              <a:cxnLst/>
              <a:rect l="l" t="t" r="r" b="b"/>
              <a:pathLst>
                <a:path w="7206" h="10341" fill="none" extrusionOk="0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5655050" y="3178550"/>
              <a:ext cx="43375" cy="39225"/>
            </a:xfrm>
            <a:custGeom>
              <a:avLst/>
              <a:gdLst/>
              <a:ahLst/>
              <a:cxnLst/>
              <a:rect l="l" t="t" r="r" b="b"/>
              <a:pathLst>
                <a:path w="1735" h="1569" fill="none" extrusionOk="0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5216400" y="3456250"/>
              <a:ext cx="229350" cy="22550"/>
            </a:xfrm>
            <a:custGeom>
              <a:avLst/>
              <a:gdLst/>
              <a:ahLst/>
              <a:cxnLst/>
              <a:rect l="l" t="t" r="r" b="b"/>
              <a:pathLst>
                <a:path w="9174" h="902" fill="none" extrusionOk="0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3"/>
            <p:cNvSpPr/>
            <p:nvPr/>
          </p:nvSpPr>
          <p:spPr>
            <a:xfrm>
              <a:off x="483027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3"/>
            <p:cNvSpPr/>
            <p:nvPr/>
          </p:nvSpPr>
          <p:spPr>
            <a:xfrm>
              <a:off x="5517775" y="4299350"/>
              <a:ext cx="558425" cy="740675"/>
            </a:xfrm>
            <a:custGeom>
              <a:avLst/>
              <a:gdLst/>
              <a:ahLst/>
              <a:cxnLst/>
              <a:rect l="l" t="t" r="r" b="b"/>
              <a:pathLst>
                <a:path w="22337" h="29627" extrusionOk="0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3" name="Google Shape;2813;p33"/>
          <p:cNvSpPr/>
          <p:nvPr/>
        </p:nvSpPr>
        <p:spPr>
          <a:xfrm rot="9395586">
            <a:off x="-647857" y="3711134"/>
            <a:ext cx="1455552" cy="1863410"/>
          </a:xfrm>
          <a:custGeom>
            <a:avLst/>
            <a:gdLst/>
            <a:ahLst/>
            <a:cxnLst/>
            <a:rect l="l" t="t" r="r" b="b"/>
            <a:pathLst>
              <a:path w="44165" h="79670" extrusionOk="0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4" name="Google Shape;2814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3371623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310363" y="-4176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34"/>
          <p:cNvSpPr/>
          <p:nvPr/>
        </p:nvSpPr>
        <p:spPr>
          <a:xfrm rot="3482857">
            <a:off x="-700286" y="-1031931"/>
            <a:ext cx="2193270" cy="2836664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9" name="Google Shape;2819;p34"/>
          <p:cNvGrpSpPr/>
          <p:nvPr/>
        </p:nvGrpSpPr>
        <p:grpSpPr>
          <a:xfrm rot="8236893">
            <a:off x="-122790" y="-382950"/>
            <a:ext cx="1160581" cy="1843510"/>
            <a:chOff x="4836950" y="647600"/>
            <a:chExt cx="1160575" cy="1843500"/>
          </a:xfrm>
        </p:grpSpPr>
        <p:sp>
          <p:nvSpPr>
            <p:cNvPr id="2820" name="Google Shape;2820;p34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5174700" y="1917650"/>
              <a:ext cx="239350" cy="567100"/>
            </a:xfrm>
            <a:custGeom>
              <a:avLst/>
              <a:gdLst/>
              <a:ahLst/>
              <a:cxnLst/>
              <a:rect l="l" t="t" r="r" b="b"/>
              <a:pathLst>
                <a:path w="9574" h="22684" fill="none" extrusionOk="0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5352325" y="1633275"/>
              <a:ext cx="252700" cy="844800"/>
            </a:xfrm>
            <a:custGeom>
              <a:avLst/>
              <a:gdLst/>
              <a:ahLst/>
              <a:cxnLst/>
              <a:rect l="l" t="t" r="r" b="b"/>
              <a:pathLst>
                <a:path w="10108" h="33792" fill="none" extrusionOk="0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5576650" y="1298500"/>
              <a:ext cx="395300" cy="378900"/>
            </a:xfrm>
            <a:custGeom>
              <a:avLst/>
              <a:gdLst/>
              <a:ahLst/>
              <a:cxnLst/>
              <a:rect l="l" t="t" r="r" b="b"/>
              <a:pathLst>
                <a:path w="15812" h="15156" extrusionOk="0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5726650" y="1395825"/>
              <a:ext cx="270875" cy="100425"/>
            </a:xfrm>
            <a:custGeom>
              <a:avLst/>
              <a:gdLst/>
              <a:ahLst/>
              <a:cxnLst/>
              <a:rect l="l" t="t" r="r" b="b"/>
              <a:pathLst>
                <a:path w="10835" h="4017" extrusionOk="0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5575825" y="1300000"/>
              <a:ext cx="218500" cy="378450"/>
            </a:xfrm>
            <a:custGeom>
              <a:avLst/>
              <a:gdLst/>
              <a:ahLst/>
              <a:cxnLst/>
              <a:rect l="l" t="t" r="r" b="b"/>
              <a:pathLst>
                <a:path w="8740" h="15138" extrusionOk="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5575825" y="1473275"/>
              <a:ext cx="396125" cy="204125"/>
            </a:xfrm>
            <a:custGeom>
              <a:avLst/>
              <a:gdLst/>
              <a:ahLst/>
              <a:cxnLst/>
              <a:rect l="l" t="t" r="r" b="b"/>
              <a:pathLst>
                <a:path w="15845" h="8165" extrusionOk="0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4876975" y="1577850"/>
              <a:ext cx="326925" cy="371600"/>
            </a:xfrm>
            <a:custGeom>
              <a:avLst/>
              <a:gdLst/>
              <a:ahLst/>
              <a:cxnLst/>
              <a:rect l="l" t="t" r="r" b="b"/>
              <a:pathLst>
                <a:path w="13077" h="14864" extrusionOk="0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4864475" y="1677350"/>
              <a:ext cx="222850" cy="97025"/>
            </a:xfrm>
            <a:custGeom>
              <a:avLst/>
              <a:gdLst/>
              <a:ahLst/>
              <a:cxnLst/>
              <a:rect l="l" t="t" r="r" b="b"/>
              <a:pathLst>
                <a:path w="8914" h="3881" extrusionOk="0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5024600" y="1581075"/>
              <a:ext cx="179300" cy="371500"/>
            </a:xfrm>
            <a:custGeom>
              <a:avLst/>
              <a:gdLst/>
              <a:ahLst/>
              <a:cxnLst/>
              <a:rect l="l" t="t" r="r" b="b"/>
              <a:pathLst>
                <a:path w="7172" h="14860" extrusionOk="0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878650" y="1750525"/>
              <a:ext cx="326100" cy="200350"/>
            </a:xfrm>
            <a:custGeom>
              <a:avLst/>
              <a:gdLst/>
              <a:ahLst/>
              <a:cxnLst/>
              <a:rect l="l" t="t" r="r" b="b"/>
              <a:pathLst>
                <a:path w="13044" h="8014" extrusionOk="0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5415500" y="1860950"/>
              <a:ext cx="558950" cy="630150"/>
            </a:xfrm>
            <a:custGeom>
              <a:avLst/>
              <a:gdLst/>
              <a:ahLst/>
              <a:cxnLst/>
              <a:rect l="l" t="t" r="r" b="b"/>
              <a:pathLst>
                <a:path w="22358" h="25206" extrusionOk="0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4846125" y="1958500"/>
              <a:ext cx="582325" cy="527850"/>
            </a:xfrm>
            <a:custGeom>
              <a:avLst/>
              <a:gdLst/>
              <a:ahLst/>
              <a:cxnLst/>
              <a:rect l="l" t="t" r="r" b="b"/>
              <a:pathLst>
                <a:path w="23293" h="21114" extrusionOk="0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4" name="Google Shape;2844;p34"/>
          <p:cNvSpPr/>
          <p:nvPr/>
        </p:nvSpPr>
        <p:spPr>
          <a:xfrm rot="818203" flipH="1">
            <a:off x="7847141" y="-605378"/>
            <a:ext cx="3855895" cy="1983543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5" name="Google Shape;2845;p34"/>
          <p:cNvGrpSpPr/>
          <p:nvPr/>
        </p:nvGrpSpPr>
        <p:grpSpPr>
          <a:xfrm rot="-1702004">
            <a:off x="7920647" y="-887877"/>
            <a:ext cx="3403432" cy="2635996"/>
            <a:chOff x="9298389" y="-164681"/>
            <a:chExt cx="3403527" cy="2636070"/>
          </a:xfrm>
        </p:grpSpPr>
        <p:sp>
          <p:nvSpPr>
            <p:cNvPr id="2846" name="Google Shape;2846;p34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avLst/>
              <a:gdLst/>
              <a:ahLst/>
              <a:cxnLst/>
              <a:rect l="l" t="t" r="r" b="b"/>
              <a:pathLst>
                <a:path w="31088" h="41865" extrusionOk="0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avLst/>
              <a:gdLst/>
              <a:ahLst/>
              <a:cxnLst/>
              <a:rect l="l" t="t" r="r" b="b"/>
              <a:pathLst>
                <a:path w="14598" h="23873" extrusionOk="0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48" name="Google Shape;2848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740088" y="-1832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9" name="Google Shape;2849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_1"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1" name="Google Shape;2851;p35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2852" name="Google Shape;2852;p35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5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5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5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5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5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5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2" name="Google Shape;2862;p35"/>
          <p:cNvGrpSpPr/>
          <p:nvPr/>
        </p:nvGrpSpPr>
        <p:grpSpPr>
          <a:xfrm rot="-2416688" flipH="1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2863" name="Google Shape;2863;p35"/>
            <p:cNvSpPr/>
            <p:nvPr/>
          </p:nvSpPr>
          <p:spPr>
            <a:xfrm>
              <a:off x="3377800" y="4038125"/>
              <a:ext cx="342025" cy="468300"/>
            </a:xfrm>
            <a:custGeom>
              <a:avLst/>
              <a:gdLst/>
              <a:ahLst/>
              <a:cxnLst/>
              <a:rect l="l" t="t" r="r" b="b"/>
              <a:pathLst>
                <a:path w="13681" h="18732" extrusionOk="0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5"/>
            <p:cNvSpPr/>
            <p:nvPr/>
          </p:nvSpPr>
          <p:spPr>
            <a:xfrm>
              <a:off x="3377800" y="4037825"/>
              <a:ext cx="247675" cy="441175"/>
            </a:xfrm>
            <a:custGeom>
              <a:avLst/>
              <a:gdLst/>
              <a:ahLst/>
              <a:cxnLst/>
              <a:rect l="l" t="t" r="r" b="b"/>
              <a:pathLst>
                <a:path w="9907" h="17647" extrusionOk="0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3474525" y="4140925"/>
              <a:ext cx="92325" cy="449200"/>
            </a:xfrm>
            <a:custGeom>
              <a:avLst/>
              <a:gdLst/>
              <a:ahLst/>
              <a:cxnLst/>
              <a:rect l="l" t="t" r="r" b="b"/>
              <a:pathLst>
                <a:path w="3693" h="17968" extrusionOk="0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6" name="Google Shape;2866;p35"/>
          <p:cNvGrpSpPr/>
          <p:nvPr/>
        </p:nvGrpSpPr>
        <p:grpSpPr>
          <a:xfrm rot="-8220559" flipH="1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2867" name="Google Shape;2867;p35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1" name="Google Shape;2871;p35"/>
          <p:cNvGrpSpPr/>
          <p:nvPr/>
        </p:nvGrpSpPr>
        <p:grpSpPr>
          <a:xfrm rot="-6064755" flipH="1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2872" name="Google Shape;2872;p35"/>
            <p:cNvSpPr/>
            <p:nvPr/>
          </p:nvSpPr>
          <p:spPr>
            <a:xfrm>
              <a:off x="3865425" y="4776100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3852050" y="4694000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3924175" y="4454525"/>
              <a:ext cx="38850" cy="56750"/>
            </a:xfrm>
            <a:custGeom>
              <a:avLst/>
              <a:gdLst/>
              <a:ahLst/>
              <a:cxnLst/>
              <a:rect l="l" t="t" r="r" b="b"/>
              <a:pathLst>
                <a:path w="1554" h="2270" extrusionOk="0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4021375" y="4250725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4006325" y="4168625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5"/>
            <p:cNvSpPr/>
            <p:nvPr/>
          </p:nvSpPr>
          <p:spPr>
            <a:xfrm>
              <a:off x="4046400" y="4152075"/>
              <a:ext cx="63400" cy="32550"/>
            </a:xfrm>
            <a:custGeom>
              <a:avLst/>
              <a:gdLst/>
              <a:ahLst/>
              <a:cxnLst/>
              <a:rect l="l" t="t" r="r" b="b"/>
              <a:pathLst>
                <a:path w="2536" h="1302" extrusionOk="0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5"/>
            <p:cNvSpPr/>
            <p:nvPr/>
          </p:nvSpPr>
          <p:spPr>
            <a:xfrm>
              <a:off x="3540200" y="4546800"/>
              <a:ext cx="45350" cy="48875"/>
            </a:xfrm>
            <a:custGeom>
              <a:avLst/>
              <a:gdLst/>
              <a:ahLst/>
              <a:cxnLst/>
              <a:rect l="l" t="t" r="r" b="b"/>
              <a:pathLst>
                <a:path w="1814" h="1955" extrusionOk="0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3465150" y="4536350"/>
              <a:ext cx="64225" cy="30600"/>
            </a:xfrm>
            <a:custGeom>
              <a:avLst/>
              <a:gdLst/>
              <a:ahLst/>
              <a:cxnLst/>
              <a:rect l="l" t="t" r="r" b="b"/>
              <a:pathLst>
                <a:path w="2569" h="1224" extrusionOk="0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3390100" y="4280575"/>
              <a:ext cx="63400" cy="31150"/>
            </a:xfrm>
            <a:custGeom>
              <a:avLst/>
              <a:gdLst/>
              <a:ahLst/>
              <a:cxnLst/>
              <a:rect l="l" t="t" r="r" b="b"/>
              <a:pathLst>
                <a:path w="2536" h="1246" extrusionOk="0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5"/>
            <p:cNvSpPr/>
            <p:nvPr/>
          </p:nvSpPr>
          <p:spPr>
            <a:xfrm>
              <a:off x="3644450" y="4762350"/>
              <a:ext cx="34200" cy="61575"/>
            </a:xfrm>
            <a:custGeom>
              <a:avLst/>
              <a:gdLst/>
              <a:ahLst/>
              <a:cxnLst/>
              <a:rect l="l" t="t" r="r" b="b"/>
              <a:pathLst>
                <a:path w="1368" h="2463" extrusionOk="0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5"/>
            <p:cNvSpPr/>
            <p:nvPr/>
          </p:nvSpPr>
          <p:spPr>
            <a:xfrm>
              <a:off x="3661125" y="4796575"/>
              <a:ext cx="35050" cy="59250"/>
            </a:xfrm>
            <a:custGeom>
              <a:avLst/>
              <a:gdLst/>
              <a:ahLst/>
              <a:cxnLst/>
              <a:rect l="l" t="t" r="r" b="b"/>
              <a:pathLst>
                <a:path w="1402" h="2370" extrusionOk="0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5"/>
            <p:cNvSpPr/>
            <p:nvPr/>
          </p:nvSpPr>
          <p:spPr>
            <a:xfrm>
              <a:off x="3869600" y="4152075"/>
              <a:ext cx="63400" cy="32725"/>
            </a:xfrm>
            <a:custGeom>
              <a:avLst/>
              <a:gdLst/>
              <a:ahLst/>
              <a:cxnLst/>
              <a:rect l="l" t="t" r="r" b="b"/>
              <a:pathLst>
                <a:path w="2536" h="1309" extrusionOk="0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5"/>
            <p:cNvSpPr/>
            <p:nvPr/>
          </p:nvSpPr>
          <p:spPr>
            <a:xfrm>
              <a:off x="3812900" y="4564275"/>
              <a:ext cx="63400" cy="33150"/>
            </a:xfrm>
            <a:custGeom>
              <a:avLst/>
              <a:gdLst/>
              <a:ahLst/>
              <a:cxnLst/>
              <a:rect l="l" t="t" r="r" b="b"/>
              <a:pathLst>
                <a:path w="2536" h="1326" extrusionOk="0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5"/>
            <p:cNvSpPr/>
            <p:nvPr/>
          </p:nvSpPr>
          <p:spPr>
            <a:xfrm>
              <a:off x="3831075" y="4084000"/>
              <a:ext cx="49400" cy="44150"/>
            </a:xfrm>
            <a:custGeom>
              <a:avLst/>
              <a:gdLst/>
              <a:ahLst/>
              <a:cxnLst/>
              <a:rect l="l" t="t" r="r" b="b"/>
              <a:pathLst>
                <a:path w="1976" h="1766" extrusionOk="0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5"/>
            <p:cNvSpPr/>
            <p:nvPr/>
          </p:nvSpPr>
          <p:spPr>
            <a:xfrm>
              <a:off x="3895200" y="3817100"/>
              <a:ext cx="46150" cy="50050"/>
            </a:xfrm>
            <a:custGeom>
              <a:avLst/>
              <a:gdLst/>
              <a:ahLst/>
              <a:cxnLst/>
              <a:rect l="l" t="t" r="r" b="b"/>
              <a:pathLst>
                <a:path w="1846" h="2002" extrusionOk="0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5"/>
            <p:cNvSpPr/>
            <p:nvPr/>
          </p:nvSpPr>
          <p:spPr>
            <a:xfrm>
              <a:off x="3756350" y="4817825"/>
              <a:ext cx="46550" cy="50025"/>
            </a:xfrm>
            <a:custGeom>
              <a:avLst/>
              <a:gdLst/>
              <a:ahLst/>
              <a:cxnLst/>
              <a:rect l="l" t="t" r="r" b="b"/>
              <a:pathLst>
                <a:path w="1862" h="2001" extrusionOk="0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5"/>
            <p:cNvSpPr/>
            <p:nvPr/>
          </p:nvSpPr>
          <p:spPr>
            <a:xfrm>
              <a:off x="3974675" y="3702100"/>
              <a:ext cx="65075" cy="30575"/>
            </a:xfrm>
            <a:custGeom>
              <a:avLst/>
              <a:gdLst/>
              <a:ahLst/>
              <a:cxnLst/>
              <a:rect l="l" t="t" r="r" b="b"/>
              <a:pathLst>
                <a:path w="2603" h="1223" extrusionOk="0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5"/>
            <p:cNvSpPr/>
            <p:nvPr/>
          </p:nvSpPr>
          <p:spPr>
            <a:xfrm>
              <a:off x="3960800" y="3593075"/>
              <a:ext cx="43100" cy="52900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5"/>
            <p:cNvSpPr/>
            <p:nvPr/>
          </p:nvSpPr>
          <p:spPr>
            <a:xfrm>
              <a:off x="4003875" y="3598350"/>
              <a:ext cx="63400" cy="32625"/>
            </a:xfrm>
            <a:custGeom>
              <a:avLst/>
              <a:gdLst/>
              <a:ahLst/>
              <a:cxnLst/>
              <a:rect l="l" t="t" r="r" b="b"/>
              <a:pathLst>
                <a:path w="2536" h="1305" extrusionOk="0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5"/>
            <p:cNvSpPr/>
            <p:nvPr/>
          </p:nvSpPr>
          <p:spPr>
            <a:xfrm>
              <a:off x="3715325" y="4746150"/>
              <a:ext cx="50500" cy="43325"/>
            </a:xfrm>
            <a:custGeom>
              <a:avLst/>
              <a:gdLst/>
              <a:ahLst/>
              <a:cxnLst/>
              <a:rect l="l" t="t" r="r" b="b"/>
              <a:pathLst>
                <a:path w="2020" h="1733" extrusionOk="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5"/>
            <p:cNvSpPr/>
            <p:nvPr/>
          </p:nvSpPr>
          <p:spPr>
            <a:xfrm>
              <a:off x="3632775" y="4646275"/>
              <a:ext cx="59225" cy="33700"/>
            </a:xfrm>
            <a:custGeom>
              <a:avLst/>
              <a:gdLst/>
              <a:ahLst/>
              <a:cxnLst/>
              <a:rect l="l" t="t" r="r" b="b"/>
              <a:pathLst>
                <a:path w="2369" h="1348" extrusionOk="0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5"/>
            <p:cNvSpPr/>
            <p:nvPr/>
          </p:nvSpPr>
          <p:spPr>
            <a:xfrm>
              <a:off x="3591075" y="4400125"/>
              <a:ext cx="65900" cy="31200"/>
            </a:xfrm>
            <a:custGeom>
              <a:avLst/>
              <a:gdLst/>
              <a:ahLst/>
              <a:cxnLst/>
              <a:rect l="l" t="t" r="r" b="b"/>
              <a:pathLst>
                <a:path w="2636" h="1248" extrusionOk="0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5"/>
            <p:cNvSpPr/>
            <p:nvPr/>
          </p:nvSpPr>
          <p:spPr>
            <a:xfrm>
              <a:off x="3637775" y="4178000"/>
              <a:ext cx="51200" cy="43225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5"/>
            <p:cNvSpPr/>
            <p:nvPr/>
          </p:nvSpPr>
          <p:spPr>
            <a:xfrm>
              <a:off x="3589250" y="4145725"/>
              <a:ext cx="49375" cy="44100"/>
            </a:xfrm>
            <a:custGeom>
              <a:avLst/>
              <a:gdLst/>
              <a:ahLst/>
              <a:cxnLst/>
              <a:rect l="l" t="t" r="r" b="b"/>
              <a:pathLst>
                <a:path w="1975" h="1764" extrusionOk="0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5"/>
            <p:cNvSpPr/>
            <p:nvPr/>
          </p:nvSpPr>
          <p:spPr>
            <a:xfrm>
              <a:off x="3632775" y="3790225"/>
              <a:ext cx="50525" cy="43225"/>
            </a:xfrm>
            <a:custGeom>
              <a:avLst/>
              <a:gdLst/>
              <a:ahLst/>
              <a:cxnLst/>
              <a:rect l="l" t="t" r="r" b="b"/>
              <a:pathLst>
                <a:path w="2021" h="1729" extrusionOk="0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5"/>
            <p:cNvSpPr/>
            <p:nvPr/>
          </p:nvSpPr>
          <p:spPr>
            <a:xfrm>
              <a:off x="3728675" y="4679200"/>
              <a:ext cx="47925" cy="45825"/>
            </a:xfrm>
            <a:custGeom>
              <a:avLst/>
              <a:gdLst/>
              <a:ahLst/>
              <a:cxnLst/>
              <a:rect l="l" t="t" r="r" b="b"/>
              <a:pathLst>
                <a:path w="1917" h="1833" extrusionOk="0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5"/>
            <p:cNvSpPr/>
            <p:nvPr/>
          </p:nvSpPr>
          <p:spPr>
            <a:xfrm>
              <a:off x="3648600" y="4535975"/>
              <a:ext cx="64250" cy="30050"/>
            </a:xfrm>
            <a:custGeom>
              <a:avLst/>
              <a:gdLst/>
              <a:ahLst/>
              <a:cxnLst/>
              <a:rect l="l" t="t" r="r" b="b"/>
              <a:pathLst>
                <a:path w="2570" h="1202" extrusionOk="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5"/>
            <p:cNvSpPr/>
            <p:nvPr/>
          </p:nvSpPr>
          <p:spPr>
            <a:xfrm>
              <a:off x="3698650" y="4327975"/>
              <a:ext cx="55650" cy="38975"/>
            </a:xfrm>
            <a:custGeom>
              <a:avLst/>
              <a:gdLst/>
              <a:ahLst/>
              <a:cxnLst/>
              <a:rect l="l" t="t" r="r" b="b"/>
              <a:pathLst>
                <a:path w="2226" h="1559" extrusionOk="0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5"/>
            <p:cNvSpPr/>
            <p:nvPr/>
          </p:nvSpPr>
          <p:spPr>
            <a:xfrm>
              <a:off x="3700325" y="404915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5"/>
            <p:cNvSpPr/>
            <p:nvPr/>
          </p:nvSpPr>
          <p:spPr>
            <a:xfrm>
              <a:off x="3747025" y="3580900"/>
              <a:ext cx="64225" cy="31200"/>
            </a:xfrm>
            <a:custGeom>
              <a:avLst/>
              <a:gdLst/>
              <a:ahLst/>
              <a:cxnLst/>
              <a:rect l="l" t="t" r="r" b="b"/>
              <a:pathLst>
                <a:path w="2569" h="1248" extrusionOk="0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5"/>
            <p:cNvSpPr/>
            <p:nvPr/>
          </p:nvSpPr>
          <p:spPr>
            <a:xfrm>
              <a:off x="3798725" y="333280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5"/>
            <p:cNvSpPr/>
            <p:nvPr/>
          </p:nvSpPr>
          <p:spPr>
            <a:xfrm>
              <a:off x="3657700" y="3898350"/>
              <a:ext cx="51800" cy="39725"/>
            </a:xfrm>
            <a:custGeom>
              <a:avLst/>
              <a:gdLst/>
              <a:ahLst/>
              <a:cxnLst/>
              <a:rect l="l" t="t" r="r" b="b"/>
              <a:pathLst>
                <a:path w="2072" h="1589" extrusionOk="0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5"/>
            <p:cNvSpPr/>
            <p:nvPr/>
          </p:nvSpPr>
          <p:spPr>
            <a:xfrm>
              <a:off x="3714800" y="3468875"/>
              <a:ext cx="52250" cy="39725"/>
            </a:xfrm>
            <a:custGeom>
              <a:avLst/>
              <a:gdLst/>
              <a:ahLst/>
              <a:cxnLst/>
              <a:rect l="l" t="t" r="r" b="b"/>
              <a:pathLst>
                <a:path w="2090" h="1589" extrusionOk="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5"/>
            <p:cNvSpPr/>
            <p:nvPr/>
          </p:nvSpPr>
          <p:spPr>
            <a:xfrm>
              <a:off x="3789475" y="3143250"/>
              <a:ext cx="52625" cy="40125"/>
            </a:xfrm>
            <a:custGeom>
              <a:avLst/>
              <a:gdLst/>
              <a:ahLst/>
              <a:cxnLst/>
              <a:rect l="l" t="t" r="r" b="b"/>
              <a:pathLst>
                <a:path w="2105" h="1605" extrusionOk="0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5"/>
            <p:cNvSpPr/>
            <p:nvPr/>
          </p:nvSpPr>
          <p:spPr>
            <a:xfrm>
              <a:off x="3631100" y="4037075"/>
              <a:ext cx="48250" cy="45825"/>
            </a:xfrm>
            <a:custGeom>
              <a:avLst/>
              <a:gdLst/>
              <a:ahLst/>
              <a:cxnLst/>
              <a:rect l="l" t="t" r="r" b="b"/>
              <a:pathLst>
                <a:path w="1930" h="1833" extrusionOk="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5"/>
            <p:cNvSpPr/>
            <p:nvPr/>
          </p:nvSpPr>
          <p:spPr>
            <a:xfrm>
              <a:off x="3790375" y="3384525"/>
              <a:ext cx="308575" cy="1645375"/>
            </a:xfrm>
            <a:custGeom>
              <a:avLst/>
              <a:gdLst/>
              <a:ahLst/>
              <a:cxnLst/>
              <a:rect l="l" t="t" r="r" b="b"/>
              <a:pathLst>
                <a:path w="12343" h="65815" fill="none" extrusionOk="0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5"/>
            <p:cNvSpPr/>
            <p:nvPr/>
          </p:nvSpPr>
          <p:spPr>
            <a:xfrm>
              <a:off x="3534350" y="3032625"/>
              <a:ext cx="353625" cy="1996450"/>
            </a:xfrm>
            <a:custGeom>
              <a:avLst/>
              <a:gdLst/>
              <a:ahLst/>
              <a:cxnLst/>
              <a:rect l="l" t="t" r="r" b="b"/>
              <a:pathLst>
                <a:path w="14145" h="79858" fill="none" extrusionOk="0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5"/>
            <p:cNvSpPr/>
            <p:nvPr/>
          </p:nvSpPr>
          <p:spPr>
            <a:xfrm>
              <a:off x="3791200" y="4011650"/>
              <a:ext cx="297750" cy="1017425"/>
            </a:xfrm>
            <a:custGeom>
              <a:avLst/>
              <a:gdLst/>
              <a:ahLst/>
              <a:cxnLst/>
              <a:rect l="l" t="t" r="r" b="b"/>
              <a:pathLst>
                <a:path w="11910" h="40697" fill="none" extrusionOk="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5"/>
            <p:cNvSpPr/>
            <p:nvPr/>
          </p:nvSpPr>
          <p:spPr>
            <a:xfrm>
              <a:off x="3415100" y="4094200"/>
              <a:ext cx="376125" cy="935700"/>
            </a:xfrm>
            <a:custGeom>
              <a:avLst/>
              <a:gdLst/>
              <a:ahLst/>
              <a:cxnLst/>
              <a:rect l="l" t="t" r="r" b="b"/>
              <a:pathLst>
                <a:path w="15045" h="37428" fill="none" extrusionOk="0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5"/>
            <p:cNvSpPr/>
            <p:nvPr/>
          </p:nvSpPr>
          <p:spPr>
            <a:xfrm>
              <a:off x="3579400" y="3682250"/>
              <a:ext cx="211000" cy="1346825"/>
            </a:xfrm>
            <a:custGeom>
              <a:avLst/>
              <a:gdLst/>
              <a:ahLst/>
              <a:cxnLst/>
              <a:rect l="l" t="t" r="r" b="b"/>
              <a:pathLst>
                <a:path w="8440" h="53873" fill="none" extrusionOk="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5"/>
            <p:cNvSpPr/>
            <p:nvPr/>
          </p:nvSpPr>
          <p:spPr>
            <a:xfrm>
              <a:off x="3757850" y="4761350"/>
              <a:ext cx="267725" cy="275225"/>
            </a:xfrm>
            <a:custGeom>
              <a:avLst/>
              <a:gdLst/>
              <a:ahLst/>
              <a:cxnLst/>
              <a:rect l="l" t="t" r="r" b="b"/>
              <a:pathLst>
                <a:path w="10709" h="11009" extrusionOk="0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5"/>
            <p:cNvSpPr/>
            <p:nvPr/>
          </p:nvSpPr>
          <p:spPr>
            <a:xfrm>
              <a:off x="3792875" y="4821400"/>
              <a:ext cx="177650" cy="197650"/>
            </a:xfrm>
            <a:custGeom>
              <a:avLst/>
              <a:gdLst/>
              <a:ahLst/>
              <a:cxnLst/>
              <a:rect l="l" t="t" r="r" b="b"/>
              <a:pathLst>
                <a:path w="7106" h="7906" fill="none" extrusionOk="0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5"/>
            <p:cNvSpPr/>
            <p:nvPr/>
          </p:nvSpPr>
          <p:spPr>
            <a:xfrm>
              <a:off x="3508500" y="4787200"/>
              <a:ext cx="277725" cy="253850"/>
            </a:xfrm>
            <a:custGeom>
              <a:avLst/>
              <a:gdLst/>
              <a:ahLst/>
              <a:cxnLst/>
              <a:rect l="l" t="t" r="r" b="b"/>
              <a:pathLst>
                <a:path w="11109" h="10154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5"/>
            <p:cNvSpPr/>
            <p:nvPr/>
          </p:nvSpPr>
          <p:spPr>
            <a:xfrm>
              <a:off x="3562725" y="4842250"/>
              <a:ext cx="196000" cy="178475"/>
            </a:xfrm>
            <a:custGeom>
              <a:avLst/>
              <a:gdLst/>
              <a:ahLst/>
              <a:cxnLst/>
              <a:rect l="l" t="t" r="r" b="b"/>
              <a:pathLst>
                <a:path w="7840" h="7139" fill="none" extrusionOk="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5"/>
            <p:cNvSpPr/>
            <p:nvPr/>
          </p:nvSpPr>
          <p:spPr>
            <a:xfrm>
              <a:off x="3480150" y="3518800"/>
              <a:ext cx="331925" cy="316475"/>
            </a:xfrm>
            <a:custGeom>
              <a:avLst/>
              <a:gdLst/>
              <a:ahLst/>
              <a:cxnLst/>
              <a:rect l="l" t="t" r="r" b="b"/>
              <a:pathLst>
                <a:path w="13277" h="12659" extrusionOk="0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5"/>
            <p:cNvSpPr/>
            <p:nvPr/>
          </p:nvSpPr>
          <p:spPr>
            <a:xfrm>
              <a:off x="3365900" y="3427325"/>
              <a:ext cx="545425" cy="511425"/>
            </a:xfrm>
            <a:custGeom>
              <a:avLst/>
              <a:gdLst/>
              <a:ahLst/>
              <a:cxnLst/>
              <a:rect l="l" t="t" r="r" b="b"/>
              <a:pathLst>
                <a:path w="21817" h="20457" extrusionOk="0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5"/>
            <p:cNvSpPr/>
            <p:nvPr/>
          </p:nvSpPr>
          <p:spPr>
            <a:xfrm>
              <a:off x="3586075" y="3659350"/>
              <a:ext cx="91750" cy="73275"/>
            </a:xfrm>
            <a:custGeom>
              <a:avLst/>
              <a:gdLst/>
              <a:ahLst/>
              <a:cxnLst/>
              <a:rect l="l" t="t" r="r" b="b"/>
              <a:pathLst>
                <a:path w="3670" h="2931" extrusionOk="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5"/>
            <p:cNvSpPr/>
            <p:nvPr/>
          </p:nvSpPr>
          <p:spPr>
            <a:xfrm>
              <a:off x="3952150" y="3200075"/>
              <a:ext cx="302750" cy="348775"/>
            </a:xfrm>
            <a:custGeom>
              <a:avLst/>
              <a:gdLst/>
              <a:ahLst/>
              <a:cxnLst/>
              <a:rect l="l" t="t" r="r" b="b"/>
              <a:pathLst>
                <a:path w="12110" h="13951" extrusionOk="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5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5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5"/>
            <p:cNvSpPr/>
            <p:nvPr/>
          </p:nvSpPr>
          <p:spPr>
            <a:xfrm>
              <a:off x="3316700" y="3983950"/>
              <a:ext cx="207675" cy="209300"/>
            </a:xfrm>
            <a:custGeom>
              <a:avLst/>
              <a:gdLst/>
              <a:ahLst/>
              <a:cxnLst/>
              <a:rect l="l" t="t" r="r" b="b"/>
              <a:pathLst>
                <a:path w="8307" h="8372" extrusionOk="0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5"/>
            <p:cNvSpPr/>
            <p:nvPr/>
          </p:nvSpPr>
          <p:spPr>
            <a:xfrm>
              <a:off x="3238525" y="3909675"/>
              <a:ext cx="358400" cy="366375"/>
            </a:xfrm>
            <a:custGeom>
              <a:avLst/>
              <a:gdLst/>
              <a:ahLst/>
              <a:cxnLst/>
              <a:rect l="l" t="t" r="r" b="b"/>
              <a:pathLst>
                <a:path w="14336" h="14655" extrusionOk="0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5"/>
            <p:cNvSpPr/>
            <p:nvPr/>
          </p:nvSpPr>
          <p:spPr>
            <a:xfrm>
              <a:off x="3380075" y="4076775"/>
              <a:ext cx="62575" cy="52550"/>
            </a:xfrm>
            <a:custGeom>
              <a:avLst/>
              <a:gdLst/>
              <a:ahLst/>
              <a:cxnLst/>
              <a:rect l="l" t="t" r="r" b="b"/>
              <a:pathLst>
                <a:path w="2503" h="2102" extrusionOk="0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5"/>
            <p:cNvSpPr/>
            <p:nvPr/>
          </p:nvSpPr>
          <p:spPr>
            <a:xfrm>
              <a:off x="3965500" y="3922550"/>
              <a:ext cx="227700" cy="211525"/>
            </a:xfrm>
            <a:custGeom>
              <a:avLst/>
              <a:gdLst/>
              <a:ahLst/>
              <a:cxnLst/>
              <a:rect l="l" t="t" r="r" b="b"/>
              <a:pathLst>
                <a:path w="9108" h="8461" extrusionOk="0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5"/>
            <p:cNvSpPr/>
            <p:nvPr/>
          </p:nvSpPr>
          <p:spPr>
            <a:xfrm>
              <a:off x="3869600" y="3817550"/>
              <a:ext cx="386050" cy="388375"/>
            </a:xfrm>
            <a:custGeom>
              <a:avLst/>
              <a:gdLst/>
              <a:ahLst/>
              <a:cxnLst/>
              <a:rect l="l" t="t" r="r" b="b"/>
              <a:pathLst>
                <a:path w="15442" h="15535" extrusionOk="0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5"/>
            <p:cNvSpPr/>
            <p:nvPr/>
          </p:nvSpPr>
          <p:spPr>
            <a:xfrm>
              <a:off x="4051400" y="3997250"/>
              <a:ext cx="65900" cy="51900"/>
            </a:xfrm>
            <a:custGeom>
              <a:avLst/>
              <a:gdLst/>
              <a:ahLst/>
              <a:cxnLst/>
              <a:rect l="l" t="t" r="r" b="b"/>
              <a:pathLst>
                <a:path w="2636" h="2076" extrusionOk="0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5"/>
            <p:cNvSpPr/>
            <p:nvPr/>
          </p:nvSpPr>
          <p:spPr>
            <a:xfrm>
              <a:off x="3732000" y="2830600"/>
              <a:ext cx="311925" cy="309700"/>
            </a:xfrm>
            <a:custGeom>
              <a:avLst/>
              <a:gdLst/>
              <a:ahLst/>
              <a:cxnLst/>
              <a:rect l="l" t="t" r="r" b="b"/>
              <a:pathLst>
                <a:path w="12477" h="12388" extrusionOk="0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5"/>
            <p:cNvSpPr/>
            <p:nvPr/>
          </p:nvSpPr>
          <p:spPr>
            <a:xfrm>
              <a:off x="3601175" y="2739250"/>
              <a:ext cx="573675" cy="512350"/>
            </a:xfrm>
            <a:custGeom>
              <a:avLst/>
              <a:gdLst/>
              <a:ahLst/>
              <a:cxnLst/>
              <a:rect l="l" t="t" r="r" b="b"/>
              <a:pathLst>
                <a:path w="22947" h="20494" extrusionOk="0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5"/>
            <p:cNvSpPr/>
            <p:nvPr/>
          </p:nvSpPr>
          <p:spPr>
            <a:xfrm>
              <a:off x="3861250" y="2953700"/>
              <a:ext cx="90100" cy="84450"/>
            </a:xfrm>
            <a:custGeom>
              <a:avLst/>
              <a:gdLst/>
              <a:ahLst/>
              <a:cxnLst/>
              <a:rect l="l" t="t" r="r" b="b"/>
              <a:pathLst>
                <a:path w="3604" h="3378" extrusionOk="0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35"/>
          <p:cNvSpPr/>
          <p:nvPr/>
        </p:nvSpPr>
        <p:spPr>
          <a:xfrm>
            <a:off x="-1729900" y="-299775"/>
            <a:ext cx="5292308" cy="5938642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2" name="Google Shape;293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5374" y="16975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45374" y="-175315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-521802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322839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1_1_1_1_1">
    <p:spTree>
      <p:nvGrpSpPr>
        <p:cNvPr id="1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/>
          <p:nvPr/>
        </p:nvSpPr>
        <p:spPr>
          <a:xfrm>
            <a:off x="-722772" y="-321503"/>
            <a:ext cx="3061326" cy="1574803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3"/>
          <p:cNvGrpSpPr/>
          <p:nvPr/>
        </p:nvGrpSpPr>
        <p:grpSpPr>
          <a:xfrm>
            <a:off x="-1786289" y="-906091"/>
            <a:ext cx="3190651" cy="2754290"/>
            <a:chOff x="2695275" y="1049450"/>
            <a:chExt cx="1439175" cy="1242350"/>
          </a:xfrm>
        </p:grpSpPr>
        <p:sp>
          <p:nvSpPr>
            <p:cNvPr id="222" name="Google Shape;222;p3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"/>
          <p:cNvGrpSpPr/>
          <p:nvPr/>
        </p:nvGrpSpPr>
        <p:grpSpPr>
          <a:xfrm rot="-9295578" flipH="1">
            <a:off x="8138400" y="-417538"/>
            <a:ext cx="1310978" cy="2857979"/>
            <a:chOff x="3345650" y="2840950"/>
            <a:chExt cx="370900" cy="808575"/>
          </a:xfrm>
        </p:grpSpPr>
        <p:sp>
          <p:nvSpPr>
            <p:cNvPr id="227" name="Google Shape;227;p3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3"/>
          <p:cNvGrpSpPr/>
          <p:nvPr/>
        </p:nvGrpSpPr>
        <p:grpSpPr>
          <a:xfrm rot="-7362489">
            <a:off x="8014572" y="-2472249"/>
            <a:ext cx="2205127" cy="4812972"/>
            <a:chOff x="7386050" y="661025"/>
            <a:chExt cx="1576975" cy="3441950"/>
          </a:xfrm>
        </p:grpSpPr>
        <p:sp>
          <p:nvSpPr>
            <p:cNvPr id="276" name="Google Shape;276;p3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 rot="-3364333">
            <a:off x="8025649" y="2231884"/>
            <a:ext cx="1500020" cy="3270096"/>
            <a:chOff x="3345650" y="2840950"/>
            <a:chExt cx="370900" cy="808575"/>
          </a:xfrm>
        </p:grpSpPr>
        <p:sp>
          <p:nvSpPr>
            <p:cNvPr id="288" name="Google Shape;288;p3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"/>
          <p:cNvSpPr/>
          <p:nvPr/>
        </p:nvSpPr>
        <p:spPr>
          <a:xfrm rot="-6784010">
            <a:off x="7274673" y="3251073"/>
            <a:ext cx="2454822" cy="2515042"/>
          </a:xfrm>
          <a:custGeom>
            <a:avLst/>
            <a:gdLst/>
            <a:ahLst/>
            <a:cxnLst/>
            <a:rect l="l" t="t" r="r" b="b"/>
            <a:pathLst>
              <a:path w="21075" h="21592" extrusionOk="0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3"/>
          <p:cNvGrpSpPr/>
          <p:nvPr/>
        </p:nvGrpSpPr>
        <p:grpSpPr>
          <a:xfrm rot="-970937">
            <a:off x="7867007" y="3371364"/>
            <a:ext cx="1270127" cy="1842014"/>
            <a:chOff x="3066525" y="648600"/>
            <a:chExt cx="1270100" cy="1841975"/>
          </a:xfrm>
        </p:grpSpPr>
        <p:sp>
          <p:nvSpPr>
            <p:cNvPr id="338" name="Google Shape;338;p3"/>
            <p:cNvSpPr/>
            <p:nvPr/>
          </p:nvSpPr>
          <p:spPr>
            <a:xfrm>
              <a:off x="4012200" y="1479000"/>
              <a:ext cx="295250" cy="302750"/>
            </a:xfrm>
            <a:custGeom>
              <a:avLst/>
              <a:gdLst/>
              <a:ahLst/>
              <a:cxnLst/>
              <a:rect l="l" t="t" r="r" b="b"/>
              <a:pathLst>
                <a:path w="11810" h="12110" extrusionOk="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4033050" y="1545725"/>
              <a:ext cx="212675" cy="235175"/>
            </a:xfrm>
            <a:custGeom>
              <a:avLst/>
              <a:gdLst/>
              <a:ahLst/>
              <a:cxnLst/>
              <a:rect l="l" t="t" r="r" b="b"/>
              <a:pathLst>
                <a:path w="8507" h="9407" fill="none" extrusionOk="0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775375" y="1667475"/>
              <a:ext cx="280225" cy="330250"/>
            </a:xfrm>
            <a:custGeom>
              <a:avLst/>
              <a:gdLst/>
              <a:ahLst/>
              <a:cxnLst/>
              <a:rect l="l" t="t" r="r" b="b"/>
              <a:pathLst>
                <a:path w="11209" h="13210" extrusionOk="0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837075" y="1739175"/>
              <a:ext cx="185150" cy="257725"/>
            </a:xfrm>
            <a:custGeom>
              <a:avLst/>
              <a:gdLst/>
              <a:ahLst/>
              <a:cxnLst/>
              <a:rect l="l" t="t" r="r" b="b"/>
              <a:pathLst>
                <a:path w="7406" h="10309" fill="none" extrusionOk="0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410950" y="1129575"/>
              <a:ext cx="846450" cy="1361000"/>
            </a:xfrm>
            <a:custGeom>
              <a:avLst/>
              <a:gdLst/>
              <a:ahLst/>
              <a:cxnLst/>
              <a:rect l="l" t="t" r="r" b="b"/>
              <a:pathLst>
                <a:path w="33858" h="54440" fill="none" extrusionOk="0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066525" y="1346825"/>
              <a:ext cx="688025" cy="679375"/>
            </a:xfrm>
            <a:custGeom>
              <a:avLst/>
              <a:gdLst/>
              <a:ahLst/>
              <a:cxnLst/>
              <a:rect l="l" t="t" r="r" b="b"/>
              <a:pathLst>
                <a:path w="27521" h="27175" extrusionOk="0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46725" y="1700000"/>
              <a:ext cx="58400" cy="283550"/>
            </a:xfrm>
            <a:custGeom>
              <a:avLst/>
              <a:gdLst/>
              <a:ahLst/>
              <a:cxnLst/>
              <a:rect l="l" t="t" r="r" b="b"/>
              <a:pathLst>
                <a:path w="2336" h="11342" fill="none" extrusionOk="0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198300" y="1710825"/>
              <a:ext cx="193475" cy="174325"/>
            </a:xfrm>
            <a:custGeom>
              <a:avLst/>
              <a:gdLst/>
              <a:ahLst/>
              <a:cxnLst/>
              <a:rect l="l" t="t" r="r" b="b"/>
              <a:pathLst>
                <a:path w="7739" h="6973" fill="none" extrusionOk="0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188275" y="1699150"/>
              <a:ext cx="193500" cy="122625"/>
            </a:xfrm>
            <a:custGeom>
              <a:avLst/>
              <a:gdLst/>
              <a:ahLst/>
              <a:cxnLst/>
              <a:rect l="l" t="t" r="r" b="b"/>
              <a:pathLst>
                <a:path w="7740" h="4905" fill="none" extrusionOk="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379250" y="1689150"/>
              <a:ext cx="180150" cy="245200"/>
            </a:xfrm>
            <a:custGeom>
              <a:avLst/>
              <a:gdLst/>
              <a:ahLst/>
              <a:cxnLst/>
              <a:rect l="l" t="t" r="r" b="b"/>
              <a:pathLst>
                <a:path w="7206" h="9808" fill="none" extrusionOk="0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2600" y="1705000"/>
              <a:ext cx="180150" cy="184325"/>
            </a:xfrm>
            <a:custGeom>
              <a:avLst/>
              <a:gdLst/>
              <a:ahLst/>
              <a:cxnLst/>
              <a:rect l="l" t="t" r="r" b="b"/>
              <a:pathLst>
                <a:path w="7206" h="7373" fill="none" extrusionOk="0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30125" y="1694150"/>
              <a:ext cx="239350" cy="38400"/>
            </a:xfrm>
            <a:custGeom>
              <a:avLst/>
              <a:gdLst/>
              <a:ahLst/>
              <a:cxnLst/>
              <a:rect l="l" t="t" r="r" b="b"/>
              <a:pathLst>
                <a:path w="9574" h="1536" fill="none" extrusionOk="0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21775" y="1706675"/>
              <a:ext cx="172650" cy="57550"/>
            </a:xfrm>
            <a:custGeom>
              <a:avLst/>
              <a:gdLst/>
              <a:ahLst/>
              <a:cxnLst/>
              <a:rect l="l" t="t" r="r" b="b"/>
              <a:pathLst>
                <a:path w="6906" h="2302" fill="none" extrusionOk="0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415100" y="1530700"/>
              <a:ext cx="223525" cy="160975"/>
            </a:xfrm>
            <a:custGeom>
              <a:avLst/>
              <a:gdLst/>
              <a:ahLst/>
              <a:cxnLst/>
              <a:rect l="l" t="t" r="r" b="b"/>
              <a:pathLst>
                <a:path w="8941" h="6439" fill="none" extrusionOk="0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444300" y="1576575"/>
              <a:ext cx="183475" cy="120100"/>
            </a:xfrm>
            <a:custGeom>
              <a:avLst/>
              <a:gdLst/>
              <a:ahLst/>
              <a:cxnLst/>
              <a:rect l="l" t="t" r="r" b="b"/>
              <a:pathLst>
                <a:path w="7339" h="4804" fill="none" extrusionOk="0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423450" y="1403125"/>
              <a:ext cx="59225" cy="260200"/>
            </a:xfrm>
            <a:custGeom>
              <a:avLst/>
              <a:gdLst/>
              <a:ahLst/>
              <a:cxnLst/>
              <a:rect l="l" t="t" r="r" b="b"/>
              <a:pathLst>
                <a:path w="2369" h="10408" fill="none" extrusionOk="0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399275" y="1448150"/>
              <a:ext cx="22525" cy="246875"/>
            </a:xfrm>
            <a:custGeom>
              <a:avLst/>
              <a:gdLst/>
              <a:ahLst/>
              <a:cxnLst/>
              <a:rect l="l" t="t" r="r" b="b"/>
              <a:pathLst>
                <a:path w="901" h="9875" fill="none" extrusionOk="0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231650" y="1459825"/>
              <a:ext cx="164300" cy="216850"/>
            </a:xfrm>
            <a:custGeom>
              <a:avLst/>
              <a:gdLst/>
              <a:ahLst/>
              <a:cxnLst/>
              <a:rect l="l" t="t" r="r" b="b"/>
              <a:pathLst>
                <a:path w="6572" h="8674" fill="none" extrusionOk="0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312525" y="1509850"/>
              <a:ext cx="106775" cy="171825"/>
            </a:xfrm>
            <a:custGeom>
              <a:avLst/>
              <a:gdLst/>
              <a:ahLst/>
              <a:cxnLst/>
              <a:rect l="l" t="t" r="r" b="b"/>
              <a:pathLst>
                <a:path w="4271" h="6873" fill="none" extrusionOk="0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129075" y="1652450"/>
              <a:ext cx="246875" cy="30900"/>
            </a:xfrm>
            <a:custGeom>
              <a:avLst/>
              <a:gdLst/>
              <a:ahLst/>
              <a:cxnLst/>
              <a:rect l="l" t="t" r="r" b="b"/>
              <a:pathLst>
                <a:path w="9875" h="1236" fill="none" extrusionOk="0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195775" y="1624950"/>
              <a:ext cx="163475" cy="45875"/>
            </a:xfrm>
            <a:custGeom>
              <a:avLst/>
              <a:gdLst/>
              <a:ahLst/>
              <a:cxnLst/>
              <a:rect l="l" t="t" r="r" b="b"/>
              <a:pathLst>
                <a:path w="6539" h="1835" fill="none" extrusionOk="0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233325" y="1679975"/>
              <a:ext cx="125925" cy="12525"/>
            </a:xfrm>
            <a:custGeom>
              <a:avLst/>
              <a:gdLst/>
              <a:ahLst/>
              <a:cxnLst/>
              <a:rect l="l" t="t" r="r" b="b"/>
              <a:pathLst>
                <a:path w="5037" h="501" fill="none" extrusionOk="0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316700" y="1594075"/>
              <a:ext cx="187675" cy="187675"/>
            </a:xfrm>
            <a:custGeom>
              <a:avLst/>
              <a:gdLst/>
              <a:ahLst/>
              <a:cxnLst/>
              <a:rect l="l" t="t" r="r" b="b"/>
              <a:pathLst>
                <a:path w="7507" h="7507" extrusionOk="0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35875" y="1613275"/>
              <a:ext cx="149300" cy="150125"/>
            </a:xfrm>
            <a:custGeom>
              <a:avLst/>
              <a:gdLst/>
              <a:ahLst/>
              <a:cxnLst/>
              <a:rect l="l" t="t" r="r" b="b"/>
              <a:pathLst>
                <a:path w="5972" h="6005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363400" y="648600"/>
              <a:ext cx="973225" cy="956600"/>
            </a:xfrm>
            <a:custGeom>
              <a:avLst/>
              <a:gdLst/>
              <a:ahLst/>
              <a:cxnLst/>
              <a:rect l="l" t="t" r="r" b="b"/>
              <a:pathLst>
                <a:path w="38929" h="38264" extrusionOk="0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872925" y="889400"/>
              <a:ext cx="337775" cy="248550"/>
            </a:xfrm>
            <a:custGeom>
              <a:avLst/>
              <a:gdLst/>
              <a:ahLst/>
              <a:cxnLst/>
              <a:rect l="l" t="t" r="r" b="b"/>
              <a:pathLst>
                <a:path w="13511" h="9942" fill="none" extrusionOk="0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887125" y="1122925"/>
              <a:ext cx="375275" cy="60050"/>
            </a:xfrm>
            <a:custGeom>
              <a:avLst/>
              <a:gdLst/>
              <a:ahLst/>
              <a:cxnLst/>
              <a:rect l="l" t="t" r="r" b="b"/>
              <a:pathLst>
                <a:path w="15011" h="2402" fill="none" extrusionOk="0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886275" y="1151275"/>
              <a:ext cx="325250" cy="68400"/>
            </a:xfrm>
            <a:custGeom>
              <a:avLst/>
              <a:gdLst/>
              <a:ahLst/>
              <a:cxnLst/>
              <a:rect l="l" t="t" r="r" b="b"/>
              <a:pathLst>
                <a:path w="13010" h="2736" fill="none" extrusionOk="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867100" y="724300"/>
              <a:ext cx="75075" cy="439500"/>
            </a:xfrm>
            <a:custGeom>
              <a:avLst/>
              <a:gdLst/>
              <a:ahLst/>
              <a:cxnLst/>
              <a:rect l="l" t="t" r="r" b="b"/>
              <a:pathLst>
                <a:path w="3003" h="17580" fill="none" extrusionOk="0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842925" y="737625"/>
              <a:ext cx="15850" cy="375300"/>
            </a:xfrm>
            <a:custGeom>
              <a:avLst/>
              <a:gdLst/>
              <a:ahLst/>
              <a:cxnLst/>
              <a:rect l="l" t="t" r="r" b="b"/>
              <a:pathLst>
                <a:path w="634" h="15012" fill="none" extrusionOk="0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616925" y="825200"/>
              <a:ext cx="220175" cy="272725"/>
            </a:xfrm>
            <a:custGeom>
              <a:avLst/>
              <a:gdLst/>
              <a:ahLst/>
              <a:cxnLst/>
              <a:rect l="l" t="t" r="r" b="b"/>
              <a:pathLst>
                <a:path w="8807" h="10909" fill="none" extrusionOk="0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729500" y="866900"/>
              <a:ext cx="120950" cy="234350"/>
            </a:xfrm>
            <a:custGeom>
              <a:avLst/>
              <a:gdLst/>
              <a:ahLst/>
              <a:cxnLst/>
              <a:rect l="l" t="t" r="r" b="b"/>
              <a:pathLst>
                <a:path w="4838" h="9374" fill="none" extrusionOk="0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445125" y="1062875"/>
              <a:ext cx="397825" cy="76750"/>
            </a:xfrm>
            <a:custGeom>
              <a:avLst/>
              <a:gdLst/>
              <a:ahLst/>
              <a:cxnLst/>
              <a:rect l="l" t="t" r="r" b="b"/>
              <a:pathLst>
                <a:path w="15913" h="3070" fill="none" extrusionOk="0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504350" y="1026175"/>
              <a:ext cx="315250" cy="61725"/>
            </a:xfrm>
            <a:custGeom>
              <a:avLst/>
              <a:gdLst/>
              <a:ahLst/>
              <a:cxnLst/>
              <a:rect l="l" t="t" r="r" b="b"/>
              <a:pathLst>
                <a:path w="12610" h="2469" fill="none" extrusionOk="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519350" y="1147100"/>
              <a:ext cx="286075" cy="256050"/>
            </a:xfrm>
            <a:custGeom>
              <a:avLst/>
              <a:gdLst/>
              <a:ahLst/>
              <a:cxnLst/>
              <a:rect l="l" t="t" r="r" b="b"/>
              <a:pathLst>
                <a:path w="11443" h="10242" fill="none" extrusionOk="0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595250" y="1136250"/>
              <a:ext cx="267700" cy="241025"/>
            </a:xfrm>
            <a:custGeom>
              <a:avLst/>
              <a:gdLst/>
              <a:ahLst/>
              <a:cxnLst/>
              <a:rect l="l" t="t" r="r" b="b"/>
              <a:pathLst>
                <a:path w="10708" h="9641" fill="none" extrusionOk="0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794550" y="1159600"/>
              <a:ext cx="69250" cy="391150"/>
            </a:xfrm>
            <a:custGeom>
              <a:avLst/>
              <a:gdLst/>
              <a:ahLst/>
              <a:cxnLst/>
              <a:rect l="l" t="t" r="r" b="b"/>
              <a:pathLst>
                <a:path w="2770" h="15646" fill="none" extrusionOk="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762850" y="1130425"/>
              <a:ext cx="65925" cy="287725"/>
            </a:xfrm>
            <a:custGeom>
              <a:avLst/>
              <a:gdLst/>
              <a:ahLst/>
              <a:cxnLst/>
              <a:rect l="l" t="t" r="r" b="b"/>
              <a:pathLst>
                <a:path w="2637" h="11509" fill="none" extrusionOk="0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874600" y="1172950"/>
              <a:ext cx="226025" cy="285225"/>
            </a:xfrm>
            <a:custGeom>
              <a:avLst/>
              <a:gdLst/>
              <a:ahLst/>
              <a:cxnLst/>
              <a:rect l="l" t="t" r="r" b="b"/>
              <a:pathLst>
                <a:path w="9041" h="11409" fill="none" extrusionOk="0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878775" y="1203800"/>
              <a:ext cx="122600" cy="214350"/>
            </a:xfrm>
            <a:custGeom>
              <a:avLst/>
              <a:gdLst/>
              <a:ahLst/>
              <a:cxnLst/>
              <a:rect l="l" t="t" r="r" b="b"/>
              <a:pathLst>
                <a:path w="4904" h="8574" fill="none" extrusionOk="0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901300" y="1180450"/>
              <a:ext cx="123425" cy="136800"/>
            </a:xfrm>
            <a:custGeom>
              <a:avLst/>
              <a:gdLst/>
              <a:ahLst/>
              <a:cxnLst/>
              <a:rect l="l" t="t" r="r" b="b"/>
              <a:pathLst>
                <a:path w="4937" h="5472" fill="none" extrusionOk="0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717000" y="996150"/>
              <a:ext cx="265200" cy="264375"/>
            </a:xfrm>
            <a:custGeom>
              <a:avLst/>
              <a:gdLst/>
              <a:ahLst/>
              <a:cxnLst/>
              <a:rect l="l" t="t" r="r" b="b"/>
              <a:pathLst>
                <a:path w="10608" h="10575" extrusionOk="0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732825" y="1022025"/>
              <a:ext cx="233525" cy="212650"/>
            </a:xfrm>
            <a:custGeom>
              <a:avLst/>
              <a:gdLst/>
              <a:ahLst/>
              <a:cxnLst/>
              <a:rect l="l" t="t" r="r" b="b"/>
              <a:pathLst>
                <a:path w="9341" h="8506" extrusionOk="0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569375" y="2192850"/>
              <a:ext cx="298575" cy="294425"/>
            </a:xfrm>
            <a:custGeom>
              <a:avLst/>
              <a:gdLst/>
              <a:ahLst/>
              <a:cxnLst/>
              <a:rect l="l" t="t" r="r" b="b"/>
              <a:pathLst>
                <a:path w="11943" h="11777" extrusionOk="0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629425" y="2257050"/>
              <a:ext cx="221025" cy="228525"/>
            </a:xfrm>
            <a:custGeom>
              <a:avLst/>
              <a:gdLst/>
              <a:ahLst/>
              <a:cxnLst/>
              <a:rect l="l" t="t" r="r" b="b"/>
              <a:pathLst>
                <a:path w="8841" h="9141" fill="none" extrusionOk="0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845425" y="2202025"/>
              <a:ext cx="303575" cy="285650"/>
            </a:xfrm>
            <a:custGeom>
              <a:avLst/>
              <a:gdLst/>
              <a:ahLst/>
              <a:cxnLst/>
              <a:rect l="l" t="t" r="r" b="b"/>
              <a:pathLst>
                <a:path w="12143" h="11426" extrusionOk="0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859600" y="2264575"/>
              <a:ext cx="228525" cy="221000"/>
            </a:xfrm>
            <a:custGeom>
              <a:avLst/>
              <a:gdLst/>
              <a:ahLst/>
              <a:cxnLst/>
              <a:rect l="l" t="t" r="r" b="b"/>
              <a:pathLst>
                <a:path w="9141" h="8840" fill="none" extrusionOk="0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"/>
          <p:cNvGrpSpPr/>
          <p:nvPr/>
        </p:nvGrpSpPr>
        <p:grpSpPr>
          <a:xfrm rot="842653">
            <a:off x="-943933" y="1991756"/>
            <a:ext cx="2260828" cy="3330941"/>
            <a:chOff x="2557750" y="3969075"/>
            <a:chExt cx="447100" cy="658725"/>
          </a:xfrm>
        </p:grpSpPr>
        <p:sp>
          <p:nvSpPr>
            <p:cNvPr id="386" name="Google Shape;386;p3"/>
            <p:cNvSpPr/>
            <p:nvPr/>
          </p:nvSpPr>
          <p:spPr>
            <a:xfrm>
              <a:off x="2557750" y="3969075"/>
              <a:ext cx="447100" cy="658725"/>
            </a:xfrm>
            <a:custGeom>
              <a:avLst/>
              <a:gdLst/>
              <a:ahLst/>
              <a:cxnLst/>
              <a:rect l="l" t="t" r="r" b="b"/>
              <a:pathLst>
                <a:path w="17884" h="26349" extrusionOk="0">
                  <a:moveTo>
                    <a:pt x="17884" y="0"/>
                  </a:moveTo>
                  <a:lnTo>
                    <a:pt x="17884" y="0"/>
                  </a:lnTo>
                  <a:cubicBezTo>
                    <a:pt x="15276" y="417"/>
                    <a:pt x="13121" y="2810"/>
                    <a:pt x="12966" y="5441"/>
                  </a:cubicBezTo>
                  <a:lnTo>
                    <a:pt x="12943" y="5584"/>
                  </a:lnTo>
                  <a:cubicBezTo>
                    <a:pt x="12133" y="6227"/>
                    <a:pt x="11383" y="6965"/>
                    <a:pt x="10728" y="7787"/>
                  </a:cubicBezTo>
                  <a:cubicBezTo>
                    <a:pt x="10704" y="5263"/>
                    <a:pt x="9478" y="3001"/>
                    <a:pt x="7537" y="1370"/>
                  </a:cubicBezTo>
                  <a:lnTo>
                    <a:pt x="7537" y="1370"/>
                  </a:lnTo>
                  <a:cubicBezTo>
                    <a:pt x="7585" y="3894"/>
                    <a:pt x="8716" y="6263"/>
                    <a:pt x="10645" y="7894"/>
                  </a:cubicBezTo>
                  <a:cubicBezTo>
                    <a:pt x="10097" y="8549"/>
                    <a:pt x="9525" y="9311"/>
                    <a:pt x="8966" y="10156"/>
                  </a:cubicBezTo>
                  <a:cubicBezTo>
                    <a:pt x="8621" y="8894"/>
                    <a:pt x="8275" y="7608"/>
                    <a:pt x="7680" y="6442"/>
                  </a:cubicBezTo>
                  <a:cubicBezTo>
                    <a:pt x="7085" y="5275"/>
                    <a:pt x="6204" y="4191"/>
                    <a:pt x="5037" y="3596"/>
                  </a:cubicBezTo>
                  <a:lnTo>
                    <a:pt x="5037" y="3596"/>
                  </a:lnTo>
                  <a:cubicBezTo>
                    <a:pt x="4918" y="4441"/>
                    <a:pt x="5120" y="5299"/>
                    <a:pt x="5596" y="6013"/>
                  </a:cubicBezTo>
                  <a:cubicBezTo>
                    <a:pt x="5942" y="6537"/>
                    <a:pt x="6418" y="6965"/>
                    <a:pt x="6751" y="7501"/>
                  </a:cubicBezTo>
                  <a:cubicBezTo>
                    <a:pt x="6989" y="7894"/>
                    <a:pt x="7144" y="8335"/>
                    <a:pt x="7394" y="8728"/>
                  </a:cubicBezTo>
                  <a:cubicBezTo>
                    <a:pt x="7751" y="9311"/>
                    <a:pt x="8299" y="9954"/>
                    <a:pt x="8954" y="10180"/>
                  </a:cubicBezTo>
                  <a:cubicBezTo>
                    <a:pt x="7990" y="11597"/>
                    <a:pt x="7156" y="13097"/>
                    <a:pt x="6454" y="14669"/>
                  </a:cubicBezTo>
                  <a:cubicBezTo>
                    <a:pt x="5825" y="14313"/>
                    <a:pt x="5110" y="14164"/>
                    <a:pt x="4388" y="14164"/>
                  </a:cubicBezTo>
                  <a:cubicBezTo>
                    <a:pt x="3975" y="14164"/>
                    <a:pt x="3559" y="14213"/>
                    <a:pt x="3156" y="14300"/>
                  </a:cubicBezTo>
                  <a:cubicBezTo>
                    <a:pt x="2048" y="14550"/>
                    <a:pt x="1012" y="15074"/>
                    <a:pt x="0" y="15597"/>
                  </a:cubicBezTo>
                  <a:cubicBezTo>
                    <a:pt x="241" y="15606"/>
                    <a:pt x="491" y="15611"/>
                    <a:pt x="749" y="15611"/>
                  </a:cubicBezTo>
                  <a:cubicBezTo>
                    <a:pt x="2599" y="15611"/>
                    <a:pt x="4831" y="15372"/>
                    <a:pt x="6430" y="14693"/>
                  </a:cubicBezTo>
                  <a:lnTo>
                    <a:pt x="6430" y="14693"/>
                  </a:lnTo>
                  <a:cubicBezTo>
                    <a:pt x="4799" y="18288"/>
                    <a:pt x="3810" y="22444"/>
                    <a:pt x="4620" y="26349"/>
                  </a:cubicBezTo>
                  <a:lnTo>
                    <a:pt x="4846" y="26301"/>
                  </a:lnTo>
                  <a:cubicBezTo>
                    <a:pt x="4549" y="24861"/>
                    <a:pt x="4477" y="23372"/>
                    <a:pt x="4632" y="21896"/>
                  </a:cubicBezTo>
                  <a:lnTo>
                    <a:pt x="4632" y="21896"/>
                  </a:lnTo>
                  <a:cubicBezTo>
                    <a:pt x="4739" y="22217"/>
                    <a:pt x="5049" y="22467"/>
                    <a:pt x="5334" y="22682"/>
                  </a:cubicBezTo>
                  <a:lnTo>
                    <a:pt x="7001" y="23896"/>
                  </a:lnTo>
                  <a:cubicBezTo>
                    <a:pt x="6894" y="23551"/>
                    <a:pt x="6751" y="23206"/>
                    <a:pt x="6596" y="22884"/>
                  </a:cubicBezTo>
                  <a:cubicBezTo>
                    <a:pt x="6418" y="22503"/>
                    <a:pt x="6168" y="22146"/>
                    <a:pt x="5882" y="21848"/>
                  </a:cubicBezTo>
                  <a:cubicBezTo>
                    <a:pt x="5573" y="21551"/>
                    <a:pt x="5192" y="21360"/>
                    <a:pt x="4763" y="21312"/>
                  </a:cubicBezTo>
                  <a:lnTo>
                    <a:pt x="4680" y="21443"/>
                  </a:lnTo>
                  <a:cubicBezTo>
                    <a:pt x="4858" y="20003"/>
                    <a:pt x="5192" y="18586"/>
                    <a:pt x="5668" y="17205"/>
                  </a:cubicBezTo>
                  <a:cubicBezTo>
                    <a:pt x="5704" y="17300"/>
                    <a:pt x="5739" y="17407"/>
                    <a:pt x="5751" y="17502"/>
                  </a:cubicBezTo>
                  <a:cubicBezTo>
                    <a:pt x="5823" y="17967"/>
                    <a:pt x="5930" y="18419"/>
                    <a:pt x="6085" y="18860"/>
                  </a:cubicBezTo>
                  <a:cubicBezTo>
                    <a:pt x="6537" y="20003"/>
                    <a:pt x="7573" y="20836"/>
                    <a:pt x="8680" y="21372"/>
                  </a:cubicBezTo>
                  <a:cubicBezTo>
                    <a:pt x="8549" y="20479"/>
                    <a:pt x="8025" y="19705"/>
                    <a:pt x="7442" y="19038"/>
                  </a:cubicBezTo>
                  <a:cubicBezTo>
                    <a:pt x="6870" y="18384"/>
                    <a:pt x="6227" y="17812"/>
                    <a:pt x="5692" y="17133"/>
                  </a:cubicBezTo>
                  <a:cubicBezTo>
                    <a:pt x="6037" y="16121"/>
                    <a:pt x="6442" y="15133"/>
                    <a:pt x="6906" y="14169"/>
                  </a:cubicBezTo>
                  <a:lnTo>
                    <a:pt x="6906" y="14193"/>
                  </a:lnTo>
                  <a:lnTo>
                    <a:pt x="6930" y="14204"/>
                  </a:lnTo>
                  <a:lnTo>
                    <a:pt x="6906" y="14157"/>
                  </a:lnTo>
                  <a:cubicBezTo>
                    <a:pt x="8763" y="10311"/>
                    <a:pt x="11276" y="7204"/>
                    <a:pt x="12883" y="5930"/>
                  </a:cubicBezTo>
                  <a:lnTo>
                    <a:pt x="13121" y="5739"/>
                  </a:lnTo>
                  <a:cubicBezTo>
                    <a:pt x="13193" y="5680"/>
                    <a:pt x="13264" y="5632"/>
                    <a:pt x="13324" y="5584"/>
                  </a:cubicBezTo>
                  <a:lnTo>
                    <a:pt x="13312" y="5572"/>
                  </a:lnTo>
                  <a:cubicBezTo>
                    <a:pt x="15169" y="4013"/>
                    <a:pt x="16717" y="2120"/>
                    <a:pt x="178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10750" y="4002700"/>
              <a:ext cx="56875" cy="118500"/>
            </a:xfrm>
            <a:custGeom>
              <a:avLst/>
              <a:gdLst/>
              <a:ahLst/>
              <a:cxnLst/>
              <a:rect l="l" t="t" r="r" b="b"/>
              <a:pathLst>
                <a:path w="2275" h="4740" extrusionOk="0">
                  <a:moveTo>
                    <a:pt x="489" y="1"/>
                  </a:moveTo>
                  <a:lnTo>
                    <a:pt x="489" y="1"/>
                  </a:lnTo>
                  <a:cubicBezTo>
                    <a:pt x="1" y="1739"/>
                    <a:pt x="596" y="3596"/>
                    <a:pt x="2001" y="4739"/>
                  </a:cubicBezTo>
                  <a:cubicBezTo>
                    <a:pt x="2275" y="3084"/>
                    <a:pt x="1846" y="977"/>
                    <a:pt x="48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566075" y="4194700"/>
              <a:ext cx="183400" cy="81500"/>
            </a:xfrm>
            <a:custGeom>
              <a:avLst/>
              <a:gdLst/>
              <a:ahLst/>
              <a:cxnLst/>
              <a:rect l="l" t="t" r="r" b="b"/>
              <a:pathLst>
                <a:path w="7336" h="3260" extrusionOk="0">
                  <a:moveTo>
                    <a:pt x="1" y="0"/>
                  </a:moveTo>
                  <a:cubicBezTo>
                    <a:pt x="953" y="953"/>
                    <a:pt x="1906" y="1917"/>
                    <a:pt x="3049" y="2608"/>
                  </a:cubicBezTo>
                  <a:cubicBezTo>
                    <a:pt x="3802" y="3071"/>
                    <a:pt x="4855" y="3260"/>
                    <a:pt x="5861" y="3260"/>
                  </a:cubicBezTo>
                  <a:cubicBezTo>
                    <a:pt x="6381" y="3260"/>
                    <a:pt x="6888" y="3209"/>
                    <a:pt x="7335" y="3120"/>
                  </a:cubicBezTo>
                  <a:cubicBezTo>
                    <a:pt x="6311" y="2227"/>
                    <a:pt x="5240" y="1322"/>
                    <a:pt x="3930" y="953"/>
                  </a:cubicBezTo>
                  <a:cubicBezTo>
                    <a:pt x="3477" y="834"/>
                    <a:pt x="3025" y="750"/>
                    <a:pt x="2573" y="691"/>
                  </a:cubicBezTo>
                  <a:cubicBezTo>
                    <a:pt x="1691" y="536"/>
                    <a:pt x="834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9825" y="4414125"/>
              <a:ext cx="127125" cy="59875"/>
            </a:xfrm>
            <a:custGeom>
              <a:avLst/>
              <a:gdLst/>
              <a:ahLst/>
              <a:cxnLst/>
              <a:rect l="l" t="t" r="r" b="b"/>
              <a:pathLst>
                <a:path w="5085" h="2395" extrusionOk="0">
                  <a:moveTo>
                    <a:pt x="4319" y="0"/>
                  </a:moveTo>
                  <a:cubicBezTo>
                    <a:pt x="3335" y="0"/>
                    <a:pt x="2372" y="341"/>
                    <a:pt x="1596" y="974"/>
                  </a:cubicBezTo>
                  <a:cubicBezTo>
                    <a:pt x="1060" y="1415"/>
                    <a:pt x="620" y="2010"/>
                    <a:pt x="1" y="2344"/>
                  </a:cubicBezTo>
                  <a:cubicBezTo>
                    <a:pt x="237" y="2378"/>
                    <a:pt x="474" y="2395"/>
                    <a:pt x="709" y="2395"/>
                  </a:cubicBezTo>
                  <a:cubicBezTo>
                    <a:pt x="2188" y="2395"/>
                    <a:pt x="3600" y="1727"/>
                    <a:pt x="4525" y="546"/>
                  </a:cubicBezTo>
                  <a:lnTo>
                    <a:pt x="5085" y="70"/>
                  </a:lnTo>
                  <a:cubicBezTo>
                    <a:pt x="4830" y="23"/>
                    <a:pt x="4574" y="0"/>
                    <a:pt x="431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851225" y="4149125"/>
              <a:ext cx="97675" cy="46450"/>
            </a:xfrm>
            <a:custGeom>
              <a:avLst/>
              <a:gdLst/>
              <a:ahLst/>
              <a:cxnLst/>
              <a:rect l="l" t="t" r="r" b="b"/>
              <a:pathLst>
                <a:path w="3907" h="1858" extrusionOk="0">
                  <a:moveTo>
                    <a:pt x="238" y="0"/>
                  </a:moveTo>
                  <a:cubicBezTo>
                    <a:pt x="159" y="0"/>
                    <a:pt x="80" y="1"/>
                    <a:pt x="1" y="2"/>
                  </a:cubicBezTo>
                  <a:cubicBezTo>
                    <a:pt x="465" y="656"/>
                    <a:pt x="1192" y="1049"/>
                    <a:pt x="1882" y="1430"/>
                  </a:cubicBezTo>
                  <a:cubicBezTo>
                    <a:pt x="2192" y="1633"/>
                    <a:pt x="2537" y="1776"/>
                    <a:pt x="2906" y="1847"/>
                  </a:cubicBezTo>
                  <a:cubicBezTo>
                    <a:pt x="2962" y="1854"/>
                    <a:pt x="3019" y="1858"/>
                    <a:pt x="3076" y="1858"/>
                  </a:cubicBezTo>
                  <a:cubicBezTo>
                    <a:pt x="3397" y="1858"/>
                    <a:pt x="3724" y="1742"/>
                    <a:pt x="3906" y="1490"/>
                  </a:cubicBezTo>
                  <a:cubicBezTo>
                    <a:pt x="3585" y="1133"/>
                    <a:pt x="3228" y="823"/>
                    <a:pt x="2835" y="561"/>
                  </a:cubicBezTo>
                  <a:cubicBezTo>
                    <a:pt x="2034" y="78"/>
                    <a:pt x="1162" y="0"/>
                    <a:pt x="23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811950" y="4197975"/>
              <a:ext cx="100325" cy="69275"/>
            </a:xfrm>
            <a:custGeom>
              <a:avLst/>
              <a:gdLst/>
              <a:ahLst/>
              <a:cxnLst/>
              <a:rect l="l" t="t" r="r" b="b"/>
              <a:pathLst>
                <a:path w="4013" h="2771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298"/>
                    <a:pt x="143" y="536"/>
                    <a:pt x="369" y="738"/>
                  </a:cubicBezTo>
                  <a:cubicBezTo>
                    <a:pt x="596" y="929"/>
                    <a:pt x="834" y="1107"/>
                    <a:pt x="1084" y="1286"/>
                  </a:cubicBezTo>
                  <a:cubicBezTo>
                    <a:pt x="1548" y="1643"/>
                    <a:pt x="1882" y="2143"/>
                    <a:pt x="2370" y="2453"/>
                  </a:cubicBezTo>
                  <a:cubicBezTo>
                    <a:pt x="2704" y="2665"/>
                    <a:pt x="3088" y="2771"/>
                    <a:pt x="3476" y="2771"/>
                  </a:cubicBezTo>
                  <a:cubicBezTo>
                    <a:pt x="3656" y="2771"/>
                    <a:pt x="3836" y="2748"/>
                    <a:pt x="4013" y="2703"/>
                  </a:cubicBezTo>
                  <a:cubicBezTo>
                    <a:pt x="3739" y="1893"/>
                    <a:pt x="3191" y="1203"/>
                    <a:pt x="2465" y="750"/>
                  </a:cubicBezTo>
                  <a:cubicBezTo>
                    <a:pt x="1727" y="322"/>
                    <a:pt x="905" y="60"/>
                    <a:pt x="6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2774150" y="4250350"/>
              <a:ext cx="84850" cy="91100"/>
            </a:xfrm>
            <a:custGeom>
              <a:avLst/>
              <a:gdLst/>
              <a:ahLst/>
              <a:cxnLst/>
              <a:rect l="l" t="t" r="r" b="b"/>
              <a:pathLst>
                <a:path w="3394" h="3644" extrusionOk="0">
                  <a:moveTo>
                    <a:pt x="48" y="1"/>
                  </a:moveTo>
                  <a:cubicBezTo>
                    <a:pt x="0" y="227"/>
                    <a:pt x="191" y="417"/>
                    <a:pt x="346" y="584"/>
                  </a:cubicBezTo>
                  <a:cubicBezTo>
                    <a:pt x="834" y="1120"/>
                    <a:pt x="1084" y="1834"/>
                    <a:pt x="1536" y="2406"/>
                  </a:cubicBezTo>
                  <a:cubicBezTo>
                    <a:pt x="2001" y="3013"/>
                    <a:pt x="2655" y="3442"/>
                    <a:pt x="3394" y="3644"/>
                  </a:cubicBezTo>
                  <a:cubicBezTo>
                    <a:pt x="2751" y="2096"/>
                    <a:pt x="1608" y="584"/>
                    <a:pt x="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2730975" y="4324175"/>
              <a:ext cx="98250" cy="99175"/>
            </a:xfrm>
            <a:custGeom>
              <a:avLst/>
              <a:gdLst/>
              <a:ahLst/>
              <a:cxnLst/>
              <a:rect l="l" t="t" r="r" b="b"/>
              <a:pathLst>
                <a:path w="3930" h="3967" extrusionOk="0">
                  <a:moveTo>
                    <a:pt x="1" y="0"/>
                  </a:moveTo>
                  <a:lnTo>
                    <a:pt x="1" y="0"/>
                  </a:lnTo>
                  <a:cubicBezTo>
                    <a:pt x="549" y="1417"/>
                    <a:pt x="1715" y="2489"/>
                    <a:pt x="2835" y="3501"/>
                  </a:cubicBezTo>
                  <a:cubicBezTo>
                    <a:pt x="3079" y="3726"/>
                    <a:pt x="3395" y="3967"/>
                    <a:pt x="3718" y="3967"/>
                  </a:cubicBezTo>
                  <a:cubicBezTo>
                    <a:pt x="3789" y="3967"/>
                    <a:pt x="3860" y="3955"/>
                    <a:pt x="3930" y="3929"/>
                  </a:cubicBezTo>
                  <a:cubicBezTo>
                    <a:pt x="3049" y="2251"/>
                    <a:pt x="1680" y="88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"/>
          <p:cNvSpPr/>
          <p:nvPr/>
        </p:nvSpPr>
        <p:spPr>
          <a:xfrm rot="-2540834">
            <a:off x="-518845" y="4125478"/>
            <a:ext cx="3682993" cy="1894599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3"/>
          <p:cNvGrpSpPr/>
          <p:nvPr/>
        </p:nvGrpSpPr>
        <p:grpSpPr>
          <a:xfrm rot="3450807">
            <a:off x="-42016" y="2544063"/>
            <a:ext cx="1380550" cy="3255999"/>
            <a:chOff x="6152550" y="3804050"/>
            <a:chExt cx="386075" cy="910550"/>
          </a:xfrm>
        </p:grpSpPr>
        <p:sp>
          <p:nvSpPr>
            <p:cNvPr id="396" name="Google Shape;396;p3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152550" y="3811600"/>
              <a:ext cx="282800" cy="838825"/>
            </a:xfrm>
            <a:custGeom>
              <a:avLst/>
              <a:gdLst/>
              <a:ahLst/>
              <a:cxnLst/>
              <a:rect l="l" t="t" r="r" b="b"/>
              <a:pathLst>
                <a:path w="11312" h="33553" extrusionOk="0">
                  <a:moveTo>
                    <a:pt x="2060" y="1"/>
                  </a:moveTo>
                  <a:cubicBezTo>
                    <a:pt x="1155" y="584"/>
                    <a:pt x="95" y="1704"/>
                    <a:pt x="143" y="4406"/>
                  </a:cubicBezTo>
                  <a:cubicBezTo>
                    <a:pt x="1179" y="5025"/>
                    <a:pt x="2572" y="5835"/>
                    <a:pt x="2572" y="5835"/>
                  </a:cubicBezTo>
                  <a:lnTo>
                    <a:pt x="215" y="5478"/>
                  </a:lnTo>
                  <a:lnTo>
                    <a:pt x="215" y="5478"/>
                  </a:lnTo>
                  <a:cubicBezTo>
                    <a:pt x="226" y="5633"/>
                    <a:pt x="250" y="5799"/>
                    <a:pt x="274" y="5966"/>
                  </a:cubicBezTo>
                  <a:cubicBezTo>
                    <a:pt x="917" y="10455"/>
                    <a:pt x="0" y="12205"/>
                    <a:pt x="357" y="18670"/>
                  </a:cubicBezTo>
                  <a:lnTo>
                    <a:pt x="4644" y="18670"/>
                  </a:lnTo>
                  <a:lnTo>
                    <a:pt x="596" y="20706"/>
                  </a:lnTo>
                  <a:cubicBezTo>
                    <a:pt x="1429" y="25171"/>
                    <a:pt x="3977" y="25552"/>
                    <a:pt x="5596" y="29278"/>
                  </a:cubicBezTo>
                  <a:cubicBezTo>
                    <a:pt x="5858" y="29886"/>
                    <a:pt x="6203" y="30457"/>
                    <a:pt x="6632" y="30981"/>
                  </a:cubicBezTo>
                  <a:lnTo>
                    <a:pt x="8132" y="30433"/>
                  </a:lnTo>
                  <a:lnTo>
                    <a:pt x="7037" y="31445"/>
                  </a:lnTo>
                  <a:cubicBezTo>
                    <a:pt x="8561" y="32993"/>
                    <a:pt x="10442" y="33434"/>
                    <a:pt x="11311" y="33553"/>
                  </a:cubicBezTo>
                  <a:cubicBezTo>
                    <a:pt x="6299" y="11562"/>
                    <a:pt x="2727" y="1739"/>
                    <a:pt x="2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3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0" name="Google Shape;400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"/>
          <p:cNvSpPr txBox="1">
            <a:spLocks noGrp="1"/>
          </p:cNvSpPr>
          <p:nvPr>
            <p:ph type="title" idx="2" hasCustomPrompt="1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402" name="Google Shape;402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50974" y="-15981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38026" y="-11885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0376" y="25693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518675">
            <a:off x="-1049136" y="2179619"/>
            <a:ext cx="3852000" cy="344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"/>
          <p:cNvSpPr txBox="1">
            <a:spLocks noGrp="1"/>
          </p:cNvSpPr>
          <p:nvPr>
            <p:ph type="subTitle" idx="1"/>
          </p:nvPr>
        </p:nvSpPr>
        <p:spPr>
          <a:xfrm>
            <a:off x="2020447" y="3087225"/>
            <a:ext cx="2178000" cy="8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5"/>
          <p:cNvSpPr txBox="1">
            <a:spLocks noGrp="1"/>
          </p:cNvSpPr>
          <p:nvPr>
            <p:ph type="subTitle" idx="2"/>
          </p:nvPr>
        </p:nvSpPr>
        <p:spPr>
          <a:xfrm>
            <a:off x="5924447" y="3087225"/>
            <a:ext cx="2178000" cy="8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5"/>
          <p:cNvSpPr txBox="1">
            <a:spLocks noGrp="1"/>
          </p:cNvSpPr>
          <p:nvPr>
            <p:ph type="subTitle" idx="3"/>
          </p:nvPr>
        </p:nvSpPr>
        <p:spPr>
          <a:xfrm>
            <a:off x="2020447" y="2473200"/>
            <a:ext cx="217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5"/>
          <p:cNvSpPr txBox="1">
            <a:spLocks noGrp="1"/>
          </p:cNvSpPr>
          <p:nvPr>
            <p:ph type="subTitle" idx="4"/>
          </p:nvPr>
        </p:nvSpPr>
        <p:spPr>
          <a:xfrm>
            <a:off x="5924447" y="2473200"/>
            <a:ext cx="217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49" name="Google Shape;449;p5"/>
          <p:cNvGrpSpPr/>
          <p:nvPr/>
        </p:nvGrpSpPr>
        <p:grpSpPr>
          <a:xfrm rot="10138916" flipH="1">
            <a:off x="-680800" y="-97103"/>
            <a:ext cx="1870257" cy="1846921"/>
            <a:chOff x="4045425" y="3839900"/>
            <a:chExt cx="559025" cy="552050"/>
          </a:xfrm>
        </p:grpSpPr>
        <p:sp>
          <p:nvSpPr>
            <p:cNvPr id="450" name="Google Shape;450;p5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5"/>
          <p:cNvGrpSpPr/>
          <p:nvPr/>
        </p:nvGrpSpPr>
        <p:grpSpPr>
          <a:xfrm rot="7291453">
            <a:off x="363914" y="-572117"/>
            <a:ext cx="803593" cy="1838199"/>
            <a:chOff x="5067575" y="3176425"/>
            <a:chExt cx="473000" cy="1081975"/>
          </a:xfrm>
        </p:grpSpPr>
        <p:sp>
          <p:nvSpPr>
            <p:cNvPr id="461" name="Google Shape;461;p5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5"/>
          <p:cNvGrpSpPr/>
          <p:nvPr/>
        </p:nvGrpSpPr>
        <p:grpSpPr>
          <a:xfrm rot="-8939404" flipH="1">
            <a:off x="8094940" y="-535618"/>
            <a:ext cx="1160605" cy="1843547"/>
            <a:chOff x="4836950" y="647600"/>
            <a:chExt cx="1160575" cy="1843500"/>
          </a:xfrm>
        </p:grpSpPr>
        <p:sp>
          <p:nvSpPr>
            <p:cNvPr id="466" name="Google Shape;466;p5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174700" y="1917650"/>
              <a:ext cx="239350" cy="567100"/>
            </a:xfrm>
            <a:custGeom>
              <a:avLst/>
              <a:gdLst/>
              <a:ahLst/>
              <a:cxnLst/>
              <a:rect l="l" t="t" r="r" b="b"/>
              <a:pathLst>
                <a:path w="9574" h="22684" fill="none" extrusionOk="0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352325" y="1633275"/>
              <a:ext cx="252700" cy="844800"/>
            </a:xfrm>
            <a:custGeom>
              <a:avLst/>
              <a:gdLst/>
              <a:ahLst/>
              <a:cxnLst/>
              <a:rect l="l" t="t" r="r" b="b"/>
              <a:pathLst>
                <a:path w="10108" h="33792" fill="none" extrusionOk="0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5576650" y="1298500"/>
              <a:ext cx="395300" cy="378900"/>
            </a:xfrm>
            <a:custGeom>
              <a:avLst/>
              <a:gdLst/>
              <a:ahLst/>
              <a:cxnLst/>
              <a:rect l="l" t="t" r="r" b="b"/>
              <a:pathLst>
                <a:path w="15812" h="15156" extrusionOk="0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726650" y="1395825"/>
              <a:ext cx="270875" cy="100425"/>
            </a:xfrm>
            <a:custGeom>
              <a:avLst/>
              <a:gdLst/>
              <a:ahLst/>
              <a:cxnLst/>
              <a:rect l="l" t="t" r="r" b="b"/>
              <a:pathLst>
                <a:path w="10835" h="4017" extrusionOk="0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575825" y="1300000"/>
              <a:ext cx="218500" cy="378450"/>
            </a:xfrm>
            <a:custGeom>
              <a:avLst/>
              <a:gdLst/>
              <a:ahLst/>
              <a:cxnLst/>
              <a:rect l="l" t="t" r="r" b="b"/>
              <a:pathLst>
                <a:path w="8740" h="15138" extrusionOk="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575825" y="1473275"/>
              <a:ext cx="396125" cy="204125"/>
            </a:xfrm>
            <a:custGeom>
              <a:avLst/>
              <a:gdLst/>
              <a:ahLst/>
              <a:cxnLst/>
              <a:rect l="l" t="t" r="r" b="b"/>
              <a:pathLst>
                <a:path w="15845" h="8165" extrusionOk="0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4876975" y="1577850"/>
              <a:ext cx="326925" cy="371600"/>
            </a:xfrm>
            <a:custGeom>
              <a:avLst/>
              <a:gdLst/>
              <a:ahLst/>
              <a:cxnLst/>
              <a:rect l="l" t="t" r="r" b="b"/>
              <a:pathLst>
                <a:path w="13077" h="14864" extrusionOk="0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4864475" y="1677350"/>
              <a:ext cx="222850" cy="97025"/>
            </a:xfrm>
            <a:custGeom>
              <a:avLst/>
              <a:gdLst/>
              <a:ahLst/>
              <a:cxnLst/>
              <a:rect l="l" t="t" r="r" b="b"/>
              <a:pathLst>
                <a:path w="8914" h="3881" extrusionOk="0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024600" y="1581075"/>
              <a:ext cx="179300" cy="371500"/>
            </a:xfrm>
            <a:custGeom>
              <a:avLst/>
              <a:gdLst/>
              <a:ahLst/>
              <a:cxnLst/>
              <a:rect l="l" t="t" r="r" b="b"/>
              <a:pathLst>
                <a:path w="7172" h="14860" extrusionOk="0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4878650" y="1750525"/>
              <a:ext cx="326100" cy="200350"/>
            </a:xfrm>
            <a:custGeom>
              <a:avLst/>
              <a:gdLst/>
              <a:ahLst/>
              <a:cxnLst/>
              <a:rect l="l" t="t" r="r" b="b"/>
              <a:pathLst>
                <a:path w="13044" h="8014" extrusionOk="0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415500" y="1860950"/>
              <a:ext cx="558950" cy="630150"/>
            </a:xfrm>
            <a:custGeom>
              <a:avLst/>
              <a:gdLst/>
              <a:ahLst/>
              <a:cxnLst/>
              <a:rect l="l" t="t" r="r" b="b"/>
              <a:pathLst>
                <a:path w="22358" h="25206" extrusionOk="0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4846125" y="1958500"/>
              <a:ext cx="582325" cy="527850"/>
            </a:xfrm>
            <a:custGeom>
              <a:avLst/>
              <a:gdLst/>
              <a:ahLst/>
              <a:cxnLst/>
              <a:rect l="l" t="t" r="r" b="b"/>
              <a:pathLst>
                <a:path w="23293" h="21114" extrusionOk="0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0" name="Google Shape;490;p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7887079" y="-1021008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-1418846" y="-1249608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"/>
          <p:cNvSpPr txBox="1">
            <a:spLocks noGrp="1"/>
          </p:cNvSpPr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7"/>
          <p:cNvSpPr txBox="1">
            <a:spLocks noGrp="1"/>
          </p:cNvSpPr>
          <p:nvPr>
            <p:ph type="body" idx="1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519" name="Google Shape;519;p7"/>
          <p:cNvSpPr/>
          <p:nvPr/>
        </p:nvSpPr>
        <p:spPr>
          <a:xfrm rot="4063359" flipH="1">
            <a:off x="5772910" y="-39163"/>
            <a:ext cx="6289879" cy="5552452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0" name="Google Shape;520;p7"/>
          <p:cNvGrpSpPr/>
          <p:nvPr/>
        </p:nvGrpSpPr>
        <p:grpSpPr>
          <a:xfrm rot="-8696288" flipH="1">
            <a:off x="8262358" y="-693915"/>
            <a:ext cx="1310990" cy="2858005"/>
            <a:chOff x="3345650" y="2840950"/>
            <a:chExt cx="370900" cy="808575"/>
          </a:xfrm>
        </p:grpSpPr>
        <p:sp>
          <p:nvSpPr>
            <p:cNvPr id="521" name="Google Shape;521;p7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7"/>
          <p:cNvGrpSpPr/>
          <p:nvPr/>
        </p:nvGrpSpPr>
        <p:grpSpPr>
          <a:xfrm rot="-2156410">
            <a:off x="8556261" y="3173835"/>
            <a:ext cx="1241662" cy="2706867"/>
            <a:chOff x="3345650" y="2840950"/>
            <a:chExt cx="370900" cy="808575"/>
          </a:xfrm>
        </p:grpSpPr>
        <p:sp>
          <p:nvSpPr>
            <p:cNvPr id="570" name="Google Shape;570;p7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7"/>
          <p:cNvGrpSpPr/>
          <p:nvPr/>
        </p:nvGrpSpPr>
        <p:grpSpPr>
          <a:xfrm rot="-7015689">
            <a:off x="8444053" y="1897765"/>
            <a:ext cx="1690894" cy="1828312"/>
            <a:chOff x="1415350" y="3883125"/>
            <a:chExt cx="464350" cy="502100"/>
          </a:xfrm>
        </p:grpSpPr>
        <p:sp>
          <p:nvSpPr>
            <p:cNvPr id="619" name="Google Shape;619;p7"/>
            <p:cNvSpPr/>
            <p:nvPr/>
          </p:nvSpPr>
          <p:spPr>
            <a:xfrm>
              <a:off x="1561800" y="3883125"/>
              <a:ext cx="75925" cy="145800"/>
            </a:xfrm>
            <a:custGeom>
              <a:avLst/>
              <a:gdLst/>
              <a:ahLst/>
              <a:cxnLst/>
              <a:rect l="l" t="t" r="r" b="b"/>
              <a:pathLst>
                <a:path w="3037" h="5832" extrusionOk="0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1634125" y="3914000"/>
              <a:ext cx="82800" cy="131600"/>
            </a:xfrm>
            <a:custGeom>
              <a:avLst/>
              <a:gdLst/>
              <a:ahLst/>
              <a:cxnLst/>
              <a:rect l="l" t="t" r="r" b="b"/>
              <a:pathLst>
                <a:path w="3312" h="5264" extrusionOk="0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1647225" y="3975475"/>
              <a:ext cx="132175" cy="126975"/>
            </a:xfrm>
            <a:custGeom>
              <a:avLst/>
              <a:gdLst/>
              <a:ahLst/>
              <a:cxnLst/>
              <a:rect l="l" t="t" r="r" b="b"/>
              <a:pathLst>
                <a:path w="5287" h="5079" extrusionOk="0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1660600" y="4038775"/>
              <a:ext cx="201550" cy="108025"/>
            </a:xfrm>
            <a:custGeom>
              <a:avLst/>
              <a:gdLst/>
              <a:ahLst/>
              <a:cxnLst/>
              <a:rect l="l" t="t" r="r" b="b"/>
              <a:pathLst>
                <a:path w="8062" h="4321" extrusionOk="0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1676675" y="4148775"/>
              <a:ext cx="203025" cy="65600"/>
            </a:xfrm>
            <a:custGeom>
              <a:avLst/>
              <a:gdLst/>
              <a:ahLst/>
              <a:cxnLst/>
              <a:rect l="l" t="t" r="r" b="b"/>
              <a:pathLst>
                <a:path w="8121" h="2624" extrusionOk="0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1683525" y="4228025"/>
              <a:ext cx="130550" cy="74725"/>
            </a:xfrm>
            <a:custGeom>
              <a:avLst/>
              <a:gdLst/>
              <a:ahLst/>
              <a:cxnLst/>
              <a:rect l="l" t="t" r="r" b="b"/>
              <a:pathLst>
                <a:path w="5222" h="298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1482000" y="3956225"/>
              <a:ext cx="131900" cy="94125"/>
            </a:xfrm>
            <a:custGeom>
              <a:avLst/>
              <a:gdLst/>
              <a:ahLst/>
              <a:cxnLst/>
              <a:rect l="l" t="t" r="r" b="b"/>
              <a:pathLst>
                <a:path w="5276" h="3765" extrusionOk="0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1448075" y="4030475"/>
              <a:ext cx="178325" cy="73500"/>
            </a:xfrm>
            <a:custGeom>
              <a:avLst/>
              <a:gdLst/>
              <a:ahLst/>
              <a:cxnLst/>
              <a:rect l="l" t="t" r="r" b="b"/>
              <a:pathLst>
                <a:path w="7133" h="2940" extrusionOk="0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1415350" y="4113200"/>
              <a:ext cx="225950" cy="72950"/>
            </a:xfrm>
            <a:custGeom>
              <a:avLst/>
              <a:gdLst/>
              <a:ahLst/>
              <a:cxnLst/>
              <a:rect l="l" t="t" r="r" b="b"/>
              <a:pathLst>
                <a:path w="9038" h="2918" extrusionOk="0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1469175" y="4181900"/>
              <a:ext cx="173000" cy="96650"/>
            </a:xfrm>
            <a:custGeom>
              <a:avLst/>
              <a:gdLst/>
              <a:ahLst/>
              <a:cxnLst/>
              <a:rect l="l" t="t" r="r" b="b"/>
              <a:pathLst>
                <a:path w="6920" h="3866" extrusionOk="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1573700" y="4225650"/>
              <a:ext cx="88125" cy="115500"/>
            </a:xfrm>
            <a:custGeom>
              <a:avLst/>
              <a:gdLst/>
              <a:ahLst/>
              <a:cxnLst/>
              <a:rect l="l" t="t" r="r" b="b"/>
              <a:pathLst>
                <a:path w="3525" h="4620" extrusionOk="0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1484100" y="3937375"/>
              <a:ext cx="322100" cy="447850"/>
            </a:xfrm>
            <a:custGeom>
              <a:avLst/>
              <a:gdLst/>
              <a:ahLst/>
              <a:cxnLst/>
              <a:rect l="l" t="t" r="r" b="b"/>
              <a:pathLst>
                <a:path w="12884" h="17914" extrusionOk="0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7"/>
          <p:cNvGrpSpPr/>
          <p:nvPr/>
        </p:nvGrpSpPr>
        <p:grpSpPr>
          <a:xfrm rot="-5722401" flipH="1">
            <a:off x="8694315" y="1279678"/>
            <a:ext cx="803611" cy="1838239"/>
            <a:chOff x="5067575" y="3176425"/>
            <a:chExt cx="473000" cy="1081975"/>
          </a:xfrm>
        </p:grpSpPr>
        <p:sp>
          <p:nvSpPr>
            <p:cNvPr id="632" name="Google Shape;632;p7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7"/>
          <p:cNvGrpSpPr/>
          <p:nvPr/>
        </p:nvGrpSpPr>
        <p:grpSpPr>
          <a:xfrm rot="-7362346">
            <a:off x="8406019" y="-2458922"/>
            <a:ext cx="1861171" cy="4062243"/>
            <a:chOff x="7386050" y="661025"/>
            <a:chExt cx="1576975" cy="3441950"/>
          </a:xfrm>
        </p:grpSpPr>
        <p:sp>
          <p:nvSpPr>
            <p:cNvPr id="637" name="Google Shape;637;p7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7"/>
          <p:cNvSpPr/>
          <p:nvPr/>
        </p:nvSpPr>
        <p:spPr>
          <a:xfrm rot="-6783968">
            <a:off x="7839051" y="3747098"/>
            <a:ext cx="2031959" cy="2081806"/>
          </a:xfrm>
          <a:custGeom>
            <a:avLst/>
            <a:gdLst/>
            <a:ahLst/>
            <a:cxnLst/>
            <a:rect l="l" t="t" r="r" b="b"/>
            <a:pathLst>
              <a:path w="21075" h="21592" extrusionOk="0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9" name="Google Shape;649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45251" y="-8763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83401" y="2569643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"/>
          <p:cNvSpPr/>
          <p:nvPr/>
        </p:nvSpPr>
        <p:spPr>
          <a:xfrm rot="-1121250">
            <a:off x="-1152990" y="-152716"/>
            <a:ext cx="4386660" cy="6262066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8"/>
          <p:cNvGrpSpPr/>
          <p:nvPr/>
        </p:nvGrpSpPr>
        <p:grpSpPr>
          <a:xfrm rot="-5400000" flipH="1">
            <a:off x="6278936" y="-159644"/>
            <a:ext cx="614991" cy="900387"/>
            <a:chOff x="230525" y="534500"/>
            <a:chExt cx="560050" cy="819950"/>
          </a:xfrm>
        </p:grpSpPr>
        <p:sp>
          <p:nvSpPr>
            <p:cNvPr id="654" name="Google Shape;654;p8"/>
            <p:cNvSpPr/>
            <p:nvPr/>
          </p:nvSpPr>
          <p:spPr>
            <a:xfrm>
              <a:off x="230525" y="534500"/>
              <a:ext cx="560050" cy="819950"/>
            </a:xfrm>
            <a:custGeom>
              <a:avLst/>
              <a:gdLst/>
              <a:ahLst/>
              <a:cxnLst/>
              <a:rect l="l" t="t" r="r" b="b"/>
              <a:pathLst>
                <a:path w="22402" h="32798" extrusionOk="0">
                  <a:moveTo>
                    <a:pt x="12857" y="22979"/>
                  </a:moveTo>
                  <a:cubicBezTo>
                    <a:pt x="12219" y="22219"/>
                    <a:pt x="11003" y="22219"/>
                    <a:pt x="9939" y="22615"/>
                  </a:cubicBezTo>
                  <a:cubicBezTo>
                    <a:pt x="8876" y="23010"/>
                    <a:pt x="6778" y="23496"/>
                    <a:pt x="6778" y="22432"/>
                  </a:cubicBezTo>
                  <a:cubicBezTo>
                    <a:pt x="6778" y="21368"/>
                    <a:pt x="9180" y="21733"/>
                    <a:pt x="9666" y="21156"/>
                  </a:cubicBezTo>
                  <a:cubicBezTo>
                    <a:pt x="10152" y="20578"/>
                    <a:pt x="12219" y="20882"/>
                    <a:pt x="15958" y="19514"/>
                  </a:cubicBezTo>
                  <a:cubicBezTo>
                    <a:pt x="19666" y="18146"/>
                    <a:pt x="20548" y="14712"/>
                    <a:pt x="20882" y="13800"/>
                  </a:cubicBezTo>
                  <a:cubicBezTo>
                    <a:pt x="21216" y="12888"/>
                    <a:pt x="22402" y="12523"/>
                    <a:pt x="22402" y="12523"/>
                  </a:cubicBezTo>
                  <a:cubicBezTo>
                    <a:pt x="21976" y="12310"/>
                    <a:pt x="21459" y="12371"/>
                    <a:pt x="21095" y="12706"/>
                  </a:cubicBezTo>
                  <a:cubicBezTo>
                    <a:pt x="20517" y="13283"/>
                    <a:pt x="18481" y="13131"/>
                    <a:pt x="16687" y="13040"/>
                  </a:cubicBezTo>
                  <a:cubicBezTo>
                    <a:pt x="14924" y="12949"/>
                    <a:pt x="14894" y="14469"/>
                    <a:pt x="13405" y="15046"/>
                  </a:cubicBezTo>
                  <a:cubicBezTo>
                    <a:pt x="11946" y="15624"/>
                    <a:pt x="11277" y="15745"/>
                    <a:pt x="10061" y="17143"/>
                  </a:cubicBezTo>
                  <a:cubicBezTo>
                    <a:pt x="8815" y="18511"/>
                    <a:pt x="7204" y="18845"/>
                    <a:pt x="7295" y="17782"/>
                  </a:cubicBezTo>
                  <a:cubicBezTo>
                    <a:pt x="7386" y="16718"/>
                    <a:pt x="8572" y="16870"/>
                    <a:pt x="9332" y="16019"/>
                  </a:cubicBezTo>
                  <a:cubicBezTo>
                    <a:pt x="10091" y="15198"/>
                    <a:pt x="10456" y="15228"/>
                    <a:pt x="12128" y="14073"/>
                  </a:cubicBezTo>
                  <a:cubicBezTo>
                    <a:pt x="13830" y="12918"/>
                    <a:pt x="13192" y="11946"/>
                    <a:pt x="14104" y="11064"/>
                  </a:cubicBezTo>
                  <a:cubicBezTo>
                    <a:pt x="15016" y="10183"/>
                    <a:pt x="14377" y="8724"/>
                    <a:pt x="14742" y="7447"/>
                  </a:cubicBezTo>
                  <a:cubicBezTo>
                    <a:pt x="15076" y="6201"/>
                    <a:pt x="16414" y="6444"/>
                    <a:pt x="16414" y="6444"/>
                  </a:cubicBezTo>
                  <a:cubicBezTo>
                    <a:pt x="16049" y="6171"/>
                    <a:pt x="15593" y="6049"/>
                    <a:pt x="15137" y="6110"/>
                  </a:cubicBezTo>
                  <a:cubicBezTo>
                    <a:pt x="14377" y="6171"/>
                    <a:pt x="13739" y="6718"/>
                    <a:pt x="13526" y="7478"/>
                  </a:cubicBezTo>
                  <a:cubicBezTo>
                    <a:pt x="13344" y="8207"/>
                    <a:pt x="12037" y="7660"/>
                    <a:pt x="11550" y="9271"/>
                  </a:cubicBezTo>
                  <a:cubicBezTo>
                    <a:pt x="11064" y="10851"/>
                    <a:pt x="10031" y="10335"/>
                    <a:pt x="8268" y="11095"/>
                  </a:cubicBezTo>
                  <a:cubicBezTo>
                    <a:pt x="6505" y="11824"/>
                    <a:pt x="5289" y="14529"/>
                    <a:pt x="5015" y="15593"/>
                  </a:cubicBezTo>
                  <a:cubicBezTo>
                    <a:pt x="4772" y="16657"/>
                    <a:pt x="3708" y="17022"/>
                    <a:pt x="3404" y="15776"/>
                  </a:cubicBezTo>
                  <a:cubicBezTo>
                    <a:pt x="3100" y="14529"/>
                    <a:pt x="4012" y="14864"/>
                    <a:pt x="4195" y="13617"/>
                  </a:cubicBezTo>
                  <a:cubicBezTo>
                    <a:pt x="4377" y="12371"/>
                    <a:pt x="6322" y="10335"/>
                    <a:pt x="7234" y="9058"/>
                  </a:cubicBezTo>
                  <a:cubicBezTo>
                    <a:pt x="8146" y="7781"/>
                    <a:pt x="6869" y="6019"/>
                    <a:pt x="7325" y="3921"/>
                  </a:cubicBezTo>
                  <a:cubicBezTo>
                    <a:pt x="7569" y="2584"/>
                    <a:pt x="7386" y="1216"/>
                    <a:pt x="6778" y="0"/>
                  </a:cubicBezTo>
                  <a:cubicBezTo>
                    <a:pt x="6778" y="0"/>
                    <a:pt x="5593" y="3344"/>
                    <a:pt x="3465" y="4560"/>
                  </a:cubicBezTo>
                  <a:cubicBezTo>
                    <a:pt x="1337" y="5806"/>
                    <a:pt x="760" y="8298"/>
                    <a:pt x="882" y="9666"/>
                  </a:cubicBezTo>
                  <a:cubicBezTo>
                    <a:pt x="1033" y="11034"/>
                    <a:pt x="1246" y="12158"/>
                    <a:pt x="638" y="13739"/>
                  </a:cubicBezTo>
                  <a:cubicBezTo>
                    <a:pt x="0" y="15350"/>
                    <a:pt x="1429" y="16657"/>
                    <a:pt x="578" y="16414"/>
                  </a:cubicBezTo>
                  <a:cubicBezTo>
                    <a:pt x="486" y="16383"/>
                    <a:pt x="395" y="16323"/>
                    <a:pt x="334" y="16262"/>
                  </a:cubicBezTo>
                  <a:lnTo>
                    <a:pt x="334" y="24347"/>
                  </a:lnTo>
                  <a:cubicBezTo>
                    <a:pt x="426" y="24773"/>
                    <a:pt x="578" y="25168"/>
                    <a:pt x="790" y="25533"/>
                  </a:cubicBezTo>
                  <a:cubicBezTo>
                    <a:pt x="1216" y="26262"/>
                    <a:pt x="2371" y="26992"/>
                    <a:pt x="3800" y="27387"/>
                  </a:cubicBezTo>
                  <a:cubicBezTo>
                    <a:pt x="5198" y="27812"/>
                    <a:pt x="4164" y="28420"/>
                    <a:pt x="4012" y="29514"/>
                  </a:cubicBezTo>
                  <a:cubicBezTo>
                    <a:pt x="3860" y="30639"/>
                    <a:pt x="5684" y="30761"/>
                    <a:pt x="6991" y="31004"/>
                  </a:cubicBezTo>
                  <a:cubicBezTo>
                    <a:pt x="8268" y="31216"/>
                    <a:pt x="8420" y="32797"/>
                    <a:pt x="8420" y="32797"/>
                  </a:cubicBezTo>
                  <a:cubicBezTo>
                    <a:pt x="8420" y="32797"/>
                    <a:pt x="8815" y="30913"/>
                    <a:pt x="7721" y="29909"/>
                  </a:cubicBezTo>
                  <a:cubicBezTo>
                    <a:pt x="6626" y="28876"/>
                    <a:pt x="8146" y="28359"/>
                    <a:pt x="7356" y="27113"/>
                  </a:cubicBezTo>
                  <a:cubicBezTo>
                    <a:pt x="6566" y="25867"/>
                    <a:pt x="4803" y="26384"/>
                    <a:pt x="5410" y="25745"/>
                  </a:cubicBezTo>
                  <a:cubicBezTo>
                    <a:pt x="6018" y="25077"/>
                    <a:pt x="8055" y="25958"/>
                    <a:pt x="9119" y="26961"/>
                  </a:cubicBezTo>
                  <a:cubicBezTo>
                    <a:pt x="10183" y="27995"/>
                    <a:pt x="11216" y="28602"/>
                    <a:pt x="12675" y="28025"/>
                  </a:cubicBezTo>
                  <a:cubicBezTo>
                    <a:pt x="14134" y="27478"/>
                    <a:pt x="14316" y="27265"/>
                    <a:pt x="15107" y="27721"/>
                  </a:cubicBezTo>
                  <a:cubicBezTo>
                    <a:pt x="15897" y="28177"/>
                    <a:pt x="17295" y="27934"/>
                    <a:pt x="18845" y="26931"/>
                  </a:cubicBezTo>
                  <a:cubicBezTo>
                    <a:pt x="20396" y="25928"/>
                    <a:pt x="22341" y="26262"/>
                    <a:pt x="22341" y="26262"/>
                  </a:cubicBezTo>
                  <a:cubicBezTo>
                    <a:pt x="22341" y="26262"/>
                    <a:pt x="19757" y="23922"/>
                    <a:pt x="17326" y="23070"/>
                  </a:cubicBezTo>
                  <a:cubicBezTo>
                    <a:pt x="14894" y="22219"/>
                    <a:pt x="13465" y="23709"/>
                    <a:pt x="12857" y="22979"/>
                  </a:cubicBezTo>
                  <a:close/>
                </a:path>
              </a:pathLst>
            </a:custGeom>
            <a:solidFill>
              <a:srgbClr val="595959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238125" y="534500"/>
              <a:ext cx="552450" cy="819175"/>
            </a:xfrm>
            <a:custGeom>
              <a:avLst/>
              <a:gdLst/>
              <a:ahLst/>
              <a:cxnLst/>
              <a:rect l="l" t="t" r="r" b="b"/>
              <a:pathLst>
                <a:path w="22098" h="32767" extrusionOk="0">
                  <a:moveTo>
                    <a:pt x="6474" y="0"/>
                  </a:moveTo>
                  <a:cubicBezTo>
                    <a:pt x="6474" y="0"/>
                    <a:pt x="6444" y="91"/>
                    <a:pt x="6353" y="243"/>
                  </a:cubicBezTo>
                  <a:cubicBezTo>
                    <a:pt x="6535" y="2037"/>
                    <a:pt x="5623" y="3708"/>
                    <a:pt x="4803" y="5107"/>
                  </a:cubicBezTo>
                  <a:cubicBezTo>
                    <a:pt x="4255" y="6140"/>
                    <a:pt x="3739" y="7052"/>
                    <a:pt x="3739" y="7812"/>
                  </a:cubicBezTo>
                  <a:cubicBezTo>
                    <a:pt x="3708" y="8754"/>
                    <a:pt x="3526" y="9666"/>
                    <a:pt x="3192" y="10517"/>
                  </a:cubicBezTo>
                  <a:cubicBezTo>
                    <a:pt x="2796" y="11429"/>
                    <a:pt x="2340" y="12341"/>
                    <a:pt x="1824" y="13192"/>
                  </a:cubicBezTo>
                  <a:cubicBezTo>
                    <a:pt x="973" y="14651"/>
                    <a:pt x="851" y="18785"/>
                    <a:pt x="851" y="20335"/>
                  </a:cubicBezTo>
                  <a:cubicBezTo>
                    <a:pt x="638" y="19940"/>
                    <a:pt x="334" y="19362"/>
                    <a:pt x="0" y="18724"/>
                  </a:cubicBezTo>
                  <a:lnTo>
                    <a:pt x="0" y="19301"/>
                  </a:lnTo>
                  <a:cubicBezTo>
                    <a:pt x="334" y="19940"/>
                    <a:pt x="608" y="20487"/>
                    <a:pt x="760" y="20791"/>
                  </a:cubicBezTo>
                  <a:cubicBezTo>
                    <a:pt x="578" y="20760"/>
                    <a:pt x="304" y="20730"/>
                    <a:pt x="0" y="20700"/>
                  </a:cubicBezTo>
                  <a:lnTo>
                    <a:pt x="0" y="20973"/>
                  </a:lnTo>
                  <a:lnTo>
                    <a:pt x="456" y="21034"/>
                  </a:lnTo>
                  <a:lnTo>
                    <a:pt x="274" y="21125"/>
                  </a:lnTo>
                  <a:lnTo>
                    <a:pt x="456" y="21125"/>
                  </a:lnTo>
                  <a:cubicBezTo>
                    <a:pt x="334" y="21186"/>
                    <a:pt x="182" y="21277"/>
                    <a:pt x="0" y="21368"/>
                  </a:cubicBezTo>
                  <a:lnTo>
                    <a:pt x="0" y="21672"/>
                  </a:lnTo>
                  <a:cubicBezTo>
                    <a:pt x="274" y="21520"/>
                    <a:pt x="517" y="21399"/>
                    <a:pt x="699" y="21277"/>
                  </a:cubicBezTo>
                  <a:lnTo>
                    <a:pt x="699" y="21277"/>
                  </a:lnTo>
                  <a:cubicBezTo>
                    <a:pt x="456" y="21976"/>
                    <a:pt x="304" y="23435"/>
                    <a:pt x="1976" y="24864"/>
                  </a:cubicBezTo>
                  <a:cubicBezTo>
                    <a:pt x="2736" y="25472"/>
                    <a:pt x="3435" y="25988"/>
                    <a:pt x="4043" y="26384"/>
                  </a:cubicBezTo>
                  <a:cubicBezTo>
                    <a:pt x="5167" y="27174"/>
                    <a:pt x="5866" y="27660"/>
                    <a:pt x="5623" y="28207"/>
                  </a:cubicBezTo>
                  <a:cubicBezTo>
                    <a:pt x="5410" y="28572"/>
                    <a:pt x="5319" y="28998"/>
                    <a:pt x="5350" y="29423"/>
                  </a:cubicBezTo>
                  <a:cubicBezTo>
                    <a:pt x="5410" y="29788"/>
                    <a:pt x="5654" y="30092"/>
                    <a:pt x="6018" y="30244"/>
                  </a:cubicBezTo>
                  <a:cubicBezTo>
                    <a:pt x="6140" y="30305"/>
                    <a:pt x="6292" y="30365"/>
                    <a:pt x="6444" y="30426"/>
                  </a:cubicBezTo>
                  <a:cubicBezTo>
                    <a:pt x="7021" y="30669"/>
                    <a:pt x="7751" y="31004"/>
                    <a:pt x="7933" y="32098"/>
                  </a:cubicBezTo>
                  <a:cubicBezTo>
                    <a:pt x="8024" y="32311"/>
                    <a:pt x="8085" y="32523"/>
                    <a:pt x="8116" y="32767"/>
                  </a:cubicBezTo>
                  <a:cubicBezTo>
                    <a:pt x="8176" y="32463"/>
                    <a:pt x="8207" y="32189"/>
                    <a:pt x="8176" y="31916"/>
                  </a:cubicBezTo>
                  <a:cubicBezTo>
                    <a:pt x="7964" y="30761"/>
                    <a:pt x="7173" y="30457"/>
                    <a:pt x="6565" y="30183"/>
                  </a:cubicBezTo>
                  <a:cubicBezTo>
                    <a:pt x="6413" y="30122"/>
                    <a:pt x="6262" y="30061"/>
                    <a:pt x="6140" y="29970"/>
                  </a:cubicBezTo>
                  <a:cubicBezTo>
                    <a:pt x="5866" y="29879"/>
                    <a:pt x="5684" y="29636"/>
                    <a:pt x="5623" y="29362"/>
                  </a:cubicBezTo>
                  <a:cubicBezTo>
                    <a:pt x="5593" y="28998"/>
                    <a:pt x="5684" y="28633"/>
                    <a:pt x="5897" y="28329"/>
                  </a:cubicBezTo>
                  <a:cubicBezTo>
                    <a:pt x="6231" y="27569"/>
                    <a:pt x="5441" y="27052"/>
                    <a:pt x="4195" y="26171"/>
                  </a:cubicBezTo>
                  <a:cubicBezTo>
                    <a:pt x="3617" y="25776"/>
                    <a:pt x="2918" y="25259"/>
                    <a:pt x="2158" y="24651"/>
                  </a:cubicBezTo>
                  <a:cubicBezTo>
                    <a:pt x="486" y="23253"/>
                    <a:pt x="790" y="21824"/>
                    <a:pt x="1003" y="21277"/>
                  </a:cubicBezTo>
                  <a:lnTo>
                    <a:pt x="1003" y="21277"/>
                  </a:lnTo>
                  <a:lnTo>
                    <a:pt x="1155" y="21581"/>
                  </a:lnTo>
                  <a:lnTo>
                    <a:pt x="1155" y="21338"/>
                  </a:lnTo>
                  <a:cubicBezTo>
                    <a:pt x="1733" y="21976"/>
                    <a:pt x="3161" y="23405"/>
                    <a:pt x="5137" y="23891"/>
                  </a:cubicBezTo>
                  <a:cubicBezTo>
                    <a:pt x="5958" y="24074"/>
                    <a:pt x="6809" y="24195"/>
                    <a:pt x="7660" y="24286"/>
                  </a:cubicBezTo>
                  <a:cubicBezTo>
                    <a:pt x="8845" y="24438"/>
                    <a:pt x="9727" y="24529"/>
                    <a:pt x="10243" y="25077"/>
                  </a:cubicBezTo>
                  <a:cubicBezTo>
                    <a:pt x="10514" y="25389"/>
                    <a:pt x="10943" y="25496"/>
                    <a:pt x="11470" y="25496"/>
                  </a:cubicBezTo>
                  <a:cubicBezTo>
                    <a:pt x="12070" y="25496"/>
                    <a:pt x="12796" y="25358"/>
                    <a:pt x="13556" y="25229"/>
                  </a:cubicBezTo>
                  <a:cubicBezTo>
                    <a:pt x="14408" y="25016"/>
                    <a:pt x="15289" y="24925"/>
                    <a:pt x="16140" y="24894"/>
                  </a:cubicBezTo>
                  <a:cubicBezTo>
                    <a:pt x="16264" y="24890"/>
                    <a:pt x="16387" y="24888"/>
                    <a:pt x="16511" y="24888"/>
                  </a:cubicBezTo>
                  <a:cubicBezTo>
                    <a:pt x="17360" y="24888"/>
                    <a:pt x="18209" y="24978"/>
                    <a:pt x="19058" y="25137"/>
                  </a:cubicBezTo>
                  <a:cubicBezTo>
                    <a:pt x="20000" y="25320"/>
                    <a:pt x="20882" y="25684"/>
                    <a:pt x="21703" y="26201"/>
                  </a:cubicBezTo>
                  <a:cubicBezTo>
                    <a:pt x="21824" y="26201"/>
                    <a:pt x="21915" y="26232"/>
                    <a:pt x="22037" y="26262"/>
                  </a:cubicBezTo>
                  <a:cubicBezTo>
                    <a:pt x="22037" y="26262"/>
                    <a:pt x="21763" y="26019"/>
                    <a:pt x="21399" y="25715"/>
                  </a:cubicBezTo>
                  <a:cubicBezTo>
                    <a:pt x="20669" y="25320"/>
                    <a:pt x="19909" y="25016"/>
                    <a:pt x="19119" y="24864"/>
                  </a:cubicBezTo>
                  <a:cubicBezTo>
                    <a:pt x="18270" y="24705"/>
                    <a:pt x="17397" y="24615"/>
                    <a:pt x="16542" y="24615"/>
                  </a:cubicBezTo>
                  <a:cubicBezTo>
                    <a:pt x="16418" y="24615"/>
                    <a:pt x="16294" y="24617"/>
                    <a:pt x="16171" y="24621"/>
                  </a:cubicBezTo>
                  <a:cubicBezTo>
                    <a:pt x="15289" y="24621"/>
                    <a:pt x="14408" y="24742"/>
                    <a:pt x="13556" y="24925"/>
                  </a:cubicBezTo>
                  <a:cubicBezTo>
                    <a:pt x="12789" y="25078"/>
                    <a:pt x="12069" y="25222"/>
                    <a:pt x="11499" y="25222"/>
                  </a:cubicBezTo>
                  <a:cubicBezTo>
                    <a:pt x="11054" y="25222"/>
                    <a:pt x="10700" y="25134"/>
                    <a:pt x="10487" y="24894"/>
                  </a:cubicBezTo>
                  <a:cubicBezTo>
                    <a:pt x="9909" y="24256"/>
                    <a:pt x="8967" y="24165"/>
                    <a:pt x="7721" y="24013"/>
                  </a:cubicBezTo>
                  <a:cubicBezTo>
                    <a:pt x="6869" y="23922"/>
                    <a:pt x="6049" y="23800"/>
                    <a:pt x="5198" y="23618"/>
                  </a:cubicBezTo>
                  <a:cubicBezTo>
                    <a:pt x="3192" y="23131"/>
                    <a:pt x="1763" y="21642"/>
                    <a:pt x="1277" y="21064"/>
                  </a:cubicBezTo>
                  <a:cubicBezTo>
                    <a:pt x="2553" y="21034"/>
                    <a:pt x="7812" y="20760"/>
                    <a:pt x="9271" y="19879"/>
                  </a:cubicBezTo>
                  <a:cubicBezTo>
                    <a:pt x="9848" y="19514"/>
                    <a:pt x="10395" y="19089"/>
                    <a:pt x="10882" y="18633"/>
                  </a:cubicBezTo>
                  <a:cubicBezTo>
                    <a:pt x="11490" y="18116"/>
                    <a:pt x="11946" y="17690"/>
                    <a:pt x="12645" y="17569"/>
                  </a:cubicBezTo>
                  <a:lnTo>
                    <a:pt x="12918" y="17538"/>
                  </a:lnTo>
                  <a:cubicBezTo>
                    <a:pt x="14104" y="17356"/>
                    <a:pt x="15289" y="17174"/>
                    <a:pt x="16049" y="16140"/>
                  </a:cubicBezTo>
                  <a:cubicBezTo>
                    <a:pt x="16809" y="15107"/>
                    <a:pt x="19484" y="14225"/>
                    <a:pt x="19484" y="14225"/>
                  </a:cubicBezTo>
                  <a:lnTo>
                    <a:pt x="19514" y="14225"/>
                  </a:lnTo>
                  <a:lnTo>
                    <a:pt x="19544" y="14195"/>
                  </a:lnTo>
                  <a:cubicBezTo>
                    <a:pt x="19544" y="14195"/>
                    <a:pt x="21044" y="12580"/>
                    <a:pt x="21824" y="12580"/>
                  </a:cubicBezTo>
                  <a:cubicBezTo>
                    <a:pt x="21845" y="12580"/>
                    <a:pt x="21865" y="12582"/>
                    <a:pt x="21885" y="12584"/>
                  </a:cubicBezTo>
                  <a:lnTo>
                    <a:pt x="22098" y="12523"/>
                  </a:lnTo>
                  <a:cubicBezTo>
                    <a:pt x="21915" y="12432"/>
                    <a:pt x="21733" y="12371"/>
                    <a:pt x="21520" y="12371"/>
                  </a:cubicBezTo>
                  <a:cubicBezTo>
                    <a:pt x="20669" y="12645"/>
                    <a:pt x="19514" y="13800"/>
                    <a:pt x="19362" y="13982"/>
                  </a:cubicBezTo>
                  <a:cubicBezTo>
                    <a:pt x="19028" y="14073"/>
                    <a:pt x="16596" y="14955"/>
                    <a:pt x="15836" y="15988"/>
                  </a:cubicBezTo>
                  <a:cubicBezTo>
                    <a:pt x="15137" y="16931"/>
                    <a:pt x="14012" y="17113"/>
                    <a:pt x="12888" y="17295"/>
                  </a:cubicBezTo>
                  <a:lnTo>
                    <a:pt x="12614" y="17326"/>
                  </a:lnTo>
                  <a:cubicBezTo>
                    <a:pt x="11824" y="17447"/>
                    <a:pt x="11338" y="17903"/>
                    <a:pt x="10699" y="18420"/>
                  </a:cubicBezTo>
                  <a:cubicBezTo>
                    <a:pt x="10213" y="18876"/>
                    <a:pt x="9696" y="19271"/>
                    <a:pt x="9149" y="19636"/>
                  </a:cubicBezTo>
                  <a:cubicBezTo>
                    <a:pt x="7842" y="20396"/>
                    <a:pt x="3374" y="20700"/>
                    <a:pt x="1672" y="20760"/>
                  </a:cubicBezTo>
                  <a:cubicBezTo>
                    <a:pt x="2644" y="20274"/>
                    <a:pt x="4620" y="19119"/>
                    <a:pt x="5380" y="17569"/>
                  </a:cubicBezTo>
                  <a:cubicBezTo>
                    <a:pt x="5866" y="16505"/>
                    <a:pt x="6444" y="15502"/>
                    <a:pt x="7082" y="14529"/>
                  </a:cubicBezTo>
                  <a:cubicBezTo>
                    <a:pt x="7599" y="13678"/>
                    <a:pt x="8359" y="12979"/>
                    <a:pt x="9271" y="12523"/>
                  </a:cubicBezTo>
                  <a:cubicBezTo>
                    <a:pt x="10000" y="12189"/>
                    <a:pt x="10730" y="11794"/>
                    <a:pt x="11368" y="11277"/>
                  </a:cubicBezTo>
                  <a:cubicBezTo>
                    <a:pt x="12037" y="10760"/>
                    <a:pt x="12493" y="10213"/>
                    <a:pt x="12584" y="9848"/>
                  </a:cubicBezTo>
                  <a:cubicBezTo>
                    <a:pt x="12705" y="9575"/>
                    <a:pt x="12918" y="9332"/>
                    <a:pt x="13161" y="9119"/>
                  </a:cubicBezTo>
                  <a:cubicBezTo>
                    <a:pt x="13526" y="8754"/>
                    <a:pt x="13921" y="8359"/>
                    <a:pt x="13921" y="7903"/>
                  </a:cubicBezTo>
                  <a:cubicBezTo>
                    <a:pt x="13921" y="7660"/>
                    <a:pt x="13982" y="7417"/>
                    <a:pt x="14073" y="7204"/>
                  </a:cubicBezTo>
                  <a:cubicBezTo>
                    <a:pt x="14164" y="6991"/>
                    <a:pt x="14316" y="6778"/>
                    <a:pt x="14499" y="6626"/>
                  </a:cubicBezTo>
                  <a:cubicBezTo>
                    <a:pt x="14712" y="6474"/>
                    <a:pt x="14955" y="6383"/>
                    <a:pt x="15228" y="6383"/>
                  </a:cubicBezTo>
                  <a:cubicBezTo>
                    <a:pt x="15350" y="6383"/>
                    <a:pt x="15471" y="6414"/>
                    <a:pt x="15593" y="6444"/>
                  </a:cubicBezTo>
                  <a:cubicBezTo>
                    <a:pt x="15669" y="6429"/>
                    <a:pt x="15753" y="6421"/>
                    <a:pt x="15836" y="6421"/>
                  </a:cubicBezTo>
                  <a:cubicBezTo>
                    <a:pt x="15920" y="6421"/>
                    <a:pt x="16003" y="6429"/>
                    <a:pt x="16079" y="6444"/>
                  </a:cubicBezTo>
                  <a:cubicBezTo>
                    <a:pt x="15836" y="6262"/>
                    <a:pt x="15593" y="6140"/>
                    <a:pt x="15319" y="6110"/>
                  </a:cubicBezTo>
                  <a:lnTo>
                    <a:pt x="15198" y="6110"/>
                  </a:lnTo>
                  <a:cubicBezTo>
                    <a:pt x="15164" y="6107"/>
                    <a:pt x="15130" y="6105"/>
                    <a:pt x="15096" y="6105"/>
                  </a:cubicBezTo>
                  <a:cubicBezTo>
                    <a:pt x="14802" y="6105"/>
                    <a:pt x="14535" y="6223"/>
                    <a:pt x="14316" y="6414"/>
                  </a:cubicBezTo>
                  <a:cubicBezTo>
                    <a:pt x="14073" y="6596"/>
                    <a:pt x="13921" y="6839"/>
                    <a:pt x="13800" y="7082"/>
                  </a:cubicBezTo>
                  <a:cubicBezTo>
                    <a:pt x="13678" y="7356"/>
                    <a:pt x="13617" y="7630"/>
                    <a:pt x="13617" y="7903"/>
                  </a:cubicBezTo>
                  <a:cubicBezTo>
                    <a:pt x="13617" y="8237"/>
                    <a:pt x="13283" y="8602"/>
                    <a:pt x="12949" y="8937"/>
                  </a:cubicBezTo>
                  <a:cubicBezTo>
                    <a:pt x="12675" y="9149"/>
                    <a:pt x="12432" y="9453"/>
                    <a:pt x="12310" y="9788"/>
                  </a:cubicBezTo>
                  <a:cubicBezTo>
                    <a:pt x="12037" y="10304"/>
                    <a:pt x="11672" y="10730"/>
                    <a:pt x="11186" y="11064"/>
                  </a:cubicBezTo>
                  <a:cubicBezTo>
                    <a:pt x="10547" y="11551"/>
                    <a:pt x="9879" y="11946"/>
                    <a:pt x="9149" y="12250"/>
                  </a:cubicBezTo>
                  <a:cubicBezTo>
                    <a:pt x="8268" y="12614"/>
                    <a:pt x="7508" y="13405"/>
                    <a:pt x="6869" y="14347"/>
                  </a:cubicBezTo>
                  <a:cubicBezTo>
                    <a:pt x="6201" y="15350"/>
                    <a:pt x="5623" y="16383"/>
                    <a:pt x="5106" y="17447"/>
                  </a:cubicBezTo>
                  <a:cubicBezTo>
                    <a:pt x="4255" y="19180"/>
                    <a:pt x="1824" y="20396"/>
                    <a:pt x="1125" y="20730"/>
                  </a:cubicBezTo>
                  <a:cubicBezTo>
                    <a:pt x="1125" y="19666"/>
                    <a:pt x="1185" y="14864"/>
                    <a:pt x="2067" y="13344"/>
                  </a:cubicBezTo>
                  <a:cubicBezTo>
                    <a:pt x="2614" y="12462"/>
                    <a:pt x="3070" y="11551"/>
                    <a:pt x="3435" y="10608"/>
                  </a:cubicBezTo>
                  <a:cubicBezTo>
                    <a:pt x="3799" y="9727"/>
                    <a:pt x="4012" y="8785"/>
                    <a:pt x="4012" y="7812"/>
                  </a:cubicBezTo>
                  <a:cubicBezTo>
                    <a:pt x="4012" y="7113"/>
                    <a:pt x="4499" y="6262"/>
                    <a:pt x="5076" y="5259"/>
                  </a:cubicBezTo>
                  <a:cubicBezTo>
                    <a:pt x="5866" y="3860"/>
                    <a:pt x="6778" y="2219"/>
                    <a:pt x="6657" y="395"/>
                  </a:cubicBezTo>
                  <a:cubicBezTo>
                    <a:pt x="6596" y="274"/>
                    <a:pt x="6535" y="122"/>
                    <a:pt x="6474" y="0"/>
                  </a:cubicBezTo>
                  <a:close/>
                </a:path>
              </a:pathLst>
            </a:custGeom>
            <a:solidFill>
              <a:srgbClr val="595959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8"/>
          <p:cNvGrpSpPr/>
          <p:nvPr/>
        </p:nvGrpSpPr>
        <p:grpSpPr>
          <a:xfrm rot="-7362476">
            <a:off x="7856058" y="-1653428"/>
            <a:ext cx="1730025" cy="3776002"/>
            <a:chOff x="7386050" y="661025"/>
            <a:chExt cx="1576975" cy="3441950"/>
          </a:xfrm>
        </p:grpSpPr>
        <p:sp>
          <p:nvSpPr>
            <p:cNvPr id="657" name="Google Shape;657;p8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8"/>
          <p:cNvGrpSpPr/>
          <p:nvPr/>
        </p:nvGrpSpPr>
        <p:grpSpPr>
          <a:xfrm rot="5400000" flipH="1">
            <a:off x="1625174" y="-270607"/>
            <a:ext cx="853663" cy="1360985"/>
            <a:chOff x="6585500" y="675825"/>
            <a:chExt cx="777400" cy="1239400"/>
          </a:xfrm>
        </p:grpSpPr>
        <p:sp>
          <p:nvSpPr>
            <p:cNvPr id="669" name="Google Shape;669;p8"/>
            <p:cNvSpPr/>
            <p:nvPr/>
          </p:nvSpPr>
          <p:spPr>
            <a:xfrm>
              <a:off x="6585500" y="675825"/>
              <a:ext cx="775875" cy="1239400"/>
            </a:xfrm>
            <a:custGeom>
              <a:avLst/>
              <a:gdLst/>
              <a:ahLst/>
              <a:cxnLst/>
              <a:rect l="l" t="t" r="r" b="b"/>
              <a:pathLst>
                <a:path w="31035" h="49576" extrusionOk="0">
                  <a:moveTo>
                    <a:pt x="27691" y="16293"/>
                  </a:moveTo>
                  <a:cubicBezTo>
                    <a:pt x="28603" y="10852"/>
                    <a:pt x="30274" y="7357"/>
                    <a:pt x="28937" y="4621"/>
                  </a:cubicBezTo>
                  <a:cubicBezTo>
                    <a:pt x="28056" y="2919"/>
                    <a:pt x="26749" y="1460"/>
                    <a:pt x="25138" y="366"/>
                  </a:cubicBezTo>
                  <a:cubicBezTo>
                    <a:pt x="23770" y="92"/>
                    <a:pt x="22372" y="1"/>
                    <a:pt x="21004" y="153"/>
                  </a:cubicBezTo>
                  <a:cubicBezTo>
                    <a:pt x="19666" y="366"/>
                    <a:pt x="18329" y="639"/>
                    <a:pt x="17022" y="1004"/>
                  </a:cubicBezTo>
                  <a:cubicBezTo>
                    <a:pt x="17022" y="1004"/>
                    <a:pt x="20943" y="4986"/>
                    <a:pt x="21125" y="8755"/>
                  </a:cubicBezTo>
                  <a:cubicBezTo>
                    <a:pt x="21308" y="12524"/>
                    <a:pt x="18207" y="14651"/>
                    <a:pt x="17751" y="11126"/>
                  </a:cubicBezTo>
                  <a:cubicBezTo>
                    <a:pt x="17295" y="7569"/>
                    <a:pt x="17934" y="5259"/>
                    <a:pt x="15806" y="2736"/>
                  </a:cubicBezTo>
                  <a:cubicBezTo>
                    <a:pt x="13648" y="244"/>
                    <a:pt x="10608" y="1186"/>
                    <a:pt x="7964" y="1642"/>
                  </a:cubicBezTo>
                  <a:cubicBezTo>
                    <a:pt x="5289" y="2128"/>
                    <a:pt x="3769" y="1004"/>
                    <a:pt x="3769" y="1004"/>
                  </a:cubicBezTo>
                  <a:cubicBezTo>
                    <a:pt x="3769" y="1004"/>
                    <a:pt x="5350" y="4043"/>
                    <a:pt x="4104" y="7265"/>
                  </a:cubicBezTo>
                  <a:cubicBezTo>
                    <a:pt x="2858" y="10487"/>
                    <a:pt x="0" y="17417"/>
                    <a:pt x="4347" y="19788"/>
                  </a:cubicBezTo>
                  <a:cubicBezTo>
                    <a:pt x="8693" y="22129"/>
                    <a:pt x="12736" y="18998"/>
                    <a:pt x="16748" y="19424"/>
                  </a:cubicBezTo>
                  <a:cubicBezTo>
                    <a:pt x="20761" y="19880"/>
                    <a:pt x="21186" y="22767"/>
                    <a:pt x="15320" y="23436"/>
                  </a:cubicBezTo>
                  <a:cubicBezTo>
                    <a:pt x="9423" y="24074"/>
                    <a:pt x="1277" y="21156"/>
                    <a:pt x="1277" y="21156"/>
                  </a:cubicBezTo>
                  <a:cubicBezTo>
                    <a:pt x="1277" y="21156"/>
                    <a:pt x="3800" y="33102"/>
                    <a:pt x="9727" y="36901"/>
                  </a:cubicBezTo>
                  <a:cubicBezTo>
                    <a:pt x="15654" y="40670"/>
                    <a:pt x="18785" y="38877"/>
                    <a:pt x="23648" y="36901"/>
                  </a:cubicBezTo>
                  <a:cubicBezTo>
                    <a:pt x="28542" y="34925"/>
                    <a:pt x="30548" y="35320"/>
                    <a:pt x="30214" y="36354"/>
                  </a:cubicBezTo>
                  <a:cubicBezTo>
                    <a:pt x="29849" y="37357"/>
                    <a:pt x="24651" y="38026"/>
                    <a:pt x="21855" y="39515"/>
                  </a:cubicBezTo>
                  <a:cubicBezTo>
                    <a:pt x="19028" y="41035"/>
                    <a:pt x="17083" y="41521"/>
                    <a:pt x="15776" y="41217"/>
                  </a:cubicBezTo>
                  <a:cubicBezTo>
                    <a:pt x="14742" y="40883"/>
                    <a:pt x="13739" y="40427"/>
                    <a:pt x="12827" y="39849"/>
                  </a:cubicBezTo>
                  <a:cubicBezTo>
                    <a:pt x="12827" y="39849"/>
                    <a:pt x="14104" y="44622"/>
                    <a:pt x="18086" y="45655"/>
                  </a:cubicBezTo>
                  <a:cubicBezTo>
                    <a:pt x="22098" y="46688"/>
                    <a:pt x="22037" y="48846"/>
                    <a:pt x="26049" y="49394"/>
                  </a:cubicBezTo>
                  <a:cubicBezTo>
                    <a:pt x="27721" y="49576"/>
                    <a:pt x="29423" y="49424"/>
                    <a:pt x="31034" y="48938"/>
                  </a:cubicBezTo>
                  <a:lnTo>
                    <a:pt x="31034" y="16384"/>
                  </a:lnTo>
                  <a:cubicBezTo>
                    <a:pt x="29575" y="19819"/>
                    <a:pt x="26992" y="20639"/>
                    <a:pt x="27691" y="16293"/>
                  </a:cubicBezTo>
                  <a:close/>
                  <a:moveTo>
                    <a:pt x="13344" y="14682"/>
                  </a:moveTo>
                  <a:cubicBezTo>
                    <a:pt x="11459" y="14682"/>
                    <a:pt x="9484" y="14013"/>
                    <a:pt x="11064" y="12889"/>
                  </a:cubicBezTo>
                  <a:cubicBezTo>
                    <a:pt x="12645" y="11794"/>
                    <a:pt x="15654" y="13284"/>
                    <a:pt x="15654" y="13284"/>
                  </a:cubicBezTo>
                  <a:cubicBezTo>
                    <a:pt x="17174" y="13588"/>
                    <a:pt x="15259" y="14682"/>
                    <a:pt x="13344" y="14682"/>
                  </a:cubicBezTo>
                  <a:close/>
                  <a:moveTo>
                    <a:pt x="13283" y="33102"/>
                  </a:moveTo>
                  <a:cubicBezTo>
                    <a:pt x="10821" y="32372"/>
                    <a:pt x="12706" y="31065"/>
                    <a:pt x="10943" y="30214"/>
                  </a:cubicBezTo>
                  <a:cubicBezTo>
                    <a:pt x="9180" y="29363"/>
                    <a:pt x="8876" y="27995"/>
                    <a:pt x="11156" y="27843"/>
                  </a:cubicBezTo>
                  <a:cubicBezTo>
                    <a:pt x="13435" y="27661"/>
                    <a:pt x="17052" y="29697"/>
                    <a:pt x="17052" y="29697"/>
                  </a:cubicBezTo>
                  <a:cubicBezTo>
                    <a:pt x="19940" y="31035"/>
                    <a:pt x="15745" y="33801"/>
                    <a:pt x="13283" y="33102"/>
                  </a:cubicBezTo>
                  <a:close/>
                  <a:moveTo>
                    <a:pt x="28572" y="25138"/>
                  </a:moveTo>
                  <a:cubicBezTo>
                    <a:pt x="27508" y="23892"/>
                    <a:pt x="28056" y="22281"/>
                    <a:pt x="28056" y="22281"/>
                  </a:cubicBezTo>
                  <a:cubicBezTo>
                    <a:pt x="28755" y="22038"/>
                    <a:pt x="29363" y="22676"/>
                    <a:pt x="29606" y="23709"/>
                  </a:cubicBezTo>
                  <a:cubicBezTo>
                    <a:pt x="29819" y="24712"/>
                    <a:pt x="29636" y="26384"/>
                    <a:pt x="28572" y="25138"/>
                  </a:cubicBezTo>
                  <a:close/>
                </a:path>
              </a:pathLst>
            </a:custGeom>
            <a:solidFill>
              <a:srgbClr val="5F8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6754200" y="849850"/>
              <a:ext cx="608700" cy="853375"/>
            </a:xfrm>
            <a:custGeom>
              <a:avLst/>
              <a:gdLst/>
              <a:ahLst/>
              <a:cxnLst/>
              <a:rect l="l" t="t" r="r" b="b"/>
              <a:pathLst>
                <a:path w="24348" h="34135" extrusionOk="0">
                  <a:moveTo>
                    <a:pt x="24317" y="22645"/>
                  </a:moveTo>
                  <a:cubicBezTo>
                    <a:pt x="23101" y="23739"/>
                    <a:pt x="19757" y="26566"/>
                    <a:pt x="16657" y="27417"/>
                  </a:cubicBezTo>
                  <a:cubicBezTo>
                    <a:pt x="12766" y="28511"/>
                    <a:pt x="10791" y="27934"/>
                    <a:pt x="10791" y="27934"/>
                  </a:cubicBezTo>
                  <a:cubicBezTo>
                    <a:pt x="10791" y="27934"/>
                    <a:pt x="15016" y="27721"/>
                    <a:pt x="18298" y="26019"/>
                  </a:cubicBezTo>
                  <a:cubicBezTo>
                    <a:pt x="20365" y="24925"/>
                    <a:pt x="22219" y="23466"/>
                    <a:pt x="23830" y="21733"/>
                  </a:cubicBezTo>
                  <a:lnTo>
                    <a:pt x="19727" y="17387"/>
                  </a:lnTo>
                  <a:cubicBezTo>
                    <a:pt x="17508" y="18572"/>
                    <a:pt x="15107" y="19393"/>
                    <a:pt x="12584" y="19727"/>
                  </a:cubicBezTo>
                  <a:cubicBezTo>
                    <a:pt x="8754" y="20183"/>
                    <a:pt x="6292" y="19028"/>
                    <a:pt x="6292" y="19028"/>
                  </a:cubicBezTo>
                  <a:cubicBezTo>
                    <a:pt x="6292" y="19028"/>
                    <a:pt x="10213" y="19758"/>
                    <a:pt x="12918" y="19058"/>
                  </a:cubicBezTo>
                  <a:cubicBezTo>
                    <a:pt x="15624" y="18390"/>
                    <a:pt x="18815" y="16596"/>
                    <a:pt x="18815" y="16596"/>
                  </a:cubicBezTo>
                  <a:cubicBezTo>
                    <a:pt x="18815" y="16596"/>
                    <a:pt x="14864" y="11490"/>
                    <a:pt x="13678" y="10426"/>
                  </a:cubicBezTo>
                  <a:cubicBezTo>
                    <a:pt x="12979" y="9788"/>
                    <a:pt x="12219" y="9241"/>
                    <a:pt x="11399" y="8754"/>
                  </a:cubicBezTo>
                  <a:cubicBezTo>
                    <a:pt x="9605" y="9909"/>
                    <a:pt x="7538" y="10578"/>
                    <a:pt x="5411" y="10639"/>
                  </a:cubicBezTo>
                  <a:cubicBezTo>
                    <a:pt x="3465" y="10669"/>
                    <a:pt x="1550" y="10061"/>
                    <a:pt x="0" y="8906"/>
                  </a:cubicBezTo>
                  <a:cubicBezTo>
                    <a:pt x="0" y="8906"/>
                    <a:pt x="3070" y="10031"/>
                    <a:pt x="5411" y="9970"/>
                  </a:cubicBezTo>
                  <a:cubicBezTo>
                    <a:pt x="7781" y="9940"/>
                    <a:pt x="11003" y="7903"/>
                    <a:pt x="11003" y="7903"/>
                  </a:cubicBezTo>
                  <a:cubicBezTo>
                    <a:pt x="11003" y="7903"/>
                    <a:pt x="8663" y="5745"/>
                    <a:pt x="6809" y="3982"/>
                  </a:cubicBezTo>
                  <a:cubicBezTo>
                    <a:pt x="4985" y="2219"/>
                    <a:pt x="2979" y="31"/>
                    <a:pt x="2979" y="31"/>
                  </a:cubicBezTo>
                  <a:lnTo>
                    <a:pt x="9088" y="5289"/>
                  </a:lnTo>
                  <a:cubicBezTo>
                    <a:pt x="9088" y="5289"/>
                    <a:pt x="9636" y="4469"/>
                    <a:pt x="9484" y="2888"/>
                  </a:cubicBezTo>
                  <a:cubicBezTo>
                    <a:pt x="9332" y="1338"/>
                    <a:pt x="8025" y="0"/>
                    <a:pt x="8025" y="0"/>
                  </a:cubicBezTo>
                  <a:cubicBezTo>
                    <a:pt x="8937" y="608"/>
                    <a:pt x="9605" y="1520"/>
                    <a:pt x="9909" y="2554"/>
                  </a:cubicBezTo>
                  <a:cubicBezTo>
                    <a:pt x="10335" y="3648"/>
                    <a:pt x="10274" y="4864"/>
                    <a:pt x="9818" y="5928"/>
                  </a:cubicBezTo>
                  <a:cubicBezTo>
                    <a:pt x="9818" y="5928"/>
                    <a:pt x="12280" y="8207"/>
                    <a:pt x="14104" y="9757"/>
                  </a:cubicBezTo>
                  <a:cubicBezTo>
                    <a:pt x="15928" y="11277"/>
                    <a:pt x="16535" y="12341"/>
                    <a:pt x="16535" y="12341"/>
                  </a:cubicBezTo>
                  <a:cubicBezTo>
                    <a:pt x="16535" y="12341"/>
                    <a:pt x="18329" y="9210"/>
                    <a:pt x="18268" y="6444"/>
                  </a:cubicBezTo>
                  <a:cubicBezTo>
                    <a:pt x="18238" y="4681"/>
                    <a:pt x="17964" y="2949"/>
                    <a:pt x="17447" y="1247"/>
                  </a:cubicBezTo>
                  <a:cubicBezTo>
                    <a:pt x="18420" y="3405"/>
                    <a:pt x="18876" y="5776"/>
                    <a:pt x="18754" y="8177"/>
                  </a:cubicBezTo>
                  <a:cubicBezTo>
                    <a:pt x="18572" y="12098"/>
                    <a:pt x="17356" y="13557"/>
                    <a:pt x="17356" y="13557"/>
                  </a:cubicBezTo>
                  <a:cubicBezTo>
                    <a:pt x="18207" y="14773"/>
                    <a:pt x="19210" y="15897"/>
                    <a:pt x="20335" y="16900"/>
                  </a:cubicBezTo>
                  <a:lnTo>
                    <a:pt x="23526" y="19575"/>
                  </a:lnTo>
                  <a:cubicBezTo>
                    <a:pt x="23526" y="19575"/>
                    <a:pt x="23861" y="19180"/>
                    <a:pt x="24347" y="18542"/>
                  </a:cubicBezTo>
                  <a:lnTo>
                    <a:pt x="24347" y="19879"/>
                  </a:lnTo>
                  <a:lnTo>
                    <a:pt x="24104" y="20213"/>
                  </a:lnTo>
                  <a:lnTo>
                    <a:pt x="24347" y="20457"/>
                  </a:lnTo>
                  <a:close/>
                  <a:moveTo>
                    <a:pt x="24317" y="31733"/>
                  </a:moveTo>
                  <a:cubicBezTo>
                    <a:pt x="21034" y="33831"/>
                    <a:pt x="18238" y="34135"/>
                    <a:pt x="18238" y="34135"/>
                  </a:cubicBezTo>
                  <a:cubicBezTo>
                    <a:pt x="18238" y="34135"/>
                    <a:pt x="22219" y="32524"/>
                    <a:pt x="24317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flipH="1">
            <a:off x="-94556" y="-16946"/>
            <a:ext cx="2412812" cy="1338177"/>
            <a:chOff x="4586225" y="470675"/>
            <a:chExt cx="2775900" cy="1539550"/>
          </a:xfrm>
        </p:grpSpPr>
        <p:sp>
          <p:nvSpPr>
            <p:cNvPr id="672" name="Google Shape;672;p8"/>
            <p:cNvSpPr/>
            <p:nvPr/>
          </p:nvSpPr>
          <p:spPr>
            <a:xfrm>
              <a:off x="5521650" y="763975"/>
              <a:ext cx="1840475" cy="652775"/>
            </a:xfrm>
            <a:custGeom>
              <a:avLst/>
              <a:gdLst/>
              <a:ahLst/>
              <a:cxnLst/>
              <a:rect l="l" t="t" r="r" b="b"/>
              <a:pathLst>
                <a:path w="73619" h="26111" extrusionOk="0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5234400" y="782225"/>
              <a:ext cx="784250" cy="379200"/>
            </a:xfrm>
            <a:custGeom>
              <a:avLst/>
              <a:gdLst/>
              <a:ahLst/>
              <a:cxnLst/>
              <a:rect l="l" t="t" r="r" b="b"/>
              <a:pathLst>
                <a:path w="31370" h="15168" extrusionOk="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5429700" y="616550"/>
              <a:ext cx="794100" cy="466600"/>
            </a:xfrm>
            <a:custGeom>
              <a:avLst/>
              <a:gdLst/>
              <a:ahLst/>
              <a:cxnLst/>
              <a:rect l="l" t="t" r="r" b="b"/>
              <a:pathLst>
                <a:path w="31764" h="18664" extrusionOk="0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878775" y="1104400"/>
              <a:ext cx="787275" cy="218125"/>
            </a:xfrm>
            <a:custGeom>
              <a:avLst/>
              <a:gdLst/>
              <a:ahLst/>
              <a:cxnLst/>
              <a:rect l="l" t="t" r="r" b="b"/>
              <a:pathLst>
                <a:path w="31491" h="8725" extrusionOk="0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5423625" y="1302750"/>
              <a:ext cx="354900" cy="619325"/>
            </a:xfrm>
            <a:custGeom>
              <a:avLst/>
              <a:gdLst/>
              <a:ahLst/>
              <a:cxnLst/>
              <a:rect l="l" t="t" r="r" b="b"/>
              <a:pathLst>
                <a:path w="14196" h="24773" extrusionOk="0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4586225" y="1349850"/>
              <a:ext cx="993950" cy="606425"/>
            </a:xfrm>
            <a:custGeom>
              <a:avLst/>
              <a:gdLst/>
              <a:ahLst/>
              <a:cxnLst/>
              <a:rect l="l" t="t" r="r" b="b"/>
              <a:pathLst>
                <a:path w="39758" h="24257" extrusionOk="0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6765600" y="470675"/>
              <a:ext cx="135275" cy="376150"/>
            </a:xfrm>
            <a:custGeom>
              <a:avLst/>
              <a:gdLst/>
              <a:ahLst/>
              <a:cxnLst/>
              <a:rect l="l" t="t" r="r" b="b"/>
              <a:pathLst>
                <a:path w="5411" h="15046" extrusionOk="0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6896300" y="474450"/>
              <a:ext cx="215825" cy="366300"/>
            </a:xfrm>
            <a:custGeom>
              <a:avLst/>
              <a:gdLst/>
              <a:ahLst/>
              <a:cxnLst/>
              <a:rect l="l" t="t" r="r" b="b"/>
              <a:pathLst>
                <a:path w="8633" h="14652" extrusionOk="0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6599925" y="470675"/>
              <a:ext cx="183925" cy="391350"/>
            </a:xfrm>
            <a:custGeom>
              <a:avLst/>
              <a:gdLst/>
              <a:ahLst/>
              <a:cxnLst/>
              <a:rect l="l" t="t" r="r" b="b"/>
              <a:pathLst>
                <a:path w="7357" h="15654" extrusionOk="0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5657675" y="495750"/>
              <a:ext cx="711275" cy="483300"/>
            </a:xfrm>
            <a:custGeom>
              <a:avLst/>
              <a:gdLst/>
              <a:ahLst/>
              <a:cxnLst/>
              <a:rect l="l" t="t" r="r" b="b"/>
              <a:pathLst>
                <a:path w="28451" h="19332" extrusionOk="0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6102200" y="470675"/>
              <a:ext cx="405050" cy="461275"/>
            </a:xfrm>
            <a:custGeom>
              <a:avLst/>
              <a:gdLst/>
              <a:ahLst/>
              <a:cxnLst/>
              <a:rect l="l" t="t" r="r" b="b"/>
              <a:pathLst>
                <a:path w="16202" h="18451" extrusionOk="0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4997325" y="933425"/>
              <a:ext cx="831350" cy="309300"/>
            </a:xfrm>
            <a:custGeom>
              <a:avLst/>
              <a:gdLst/>
              <a:ahLst/>
              <a:cxnLst/>
              <a:rect l="l" t="t" r="r" b="b"/>
              <a:pathLst>
                <a:path w="33254" h="12372" extrusionOk="0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6334725" y="470675"/>
              <a:ext cx="303975" cy="414150"/>
            </a:xfrm>
            <a:custGeom>
              <a:avLst/>
              <a:gdLst/>
              <a:ahLst/>
              <a:cxnLst/>
              <a:rect l="l" t="t" r="r" b="b"/>
              <a:pathLst>
                <a:path w="12159" h="16566" extrusionOk="0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6732925" y="860475"/>
              <a:ext cx="159600" cy="661900"/>
            </a:xfrm>
            <a:custGeom>
              <a:avLst/>
              <a:gdLst/>
              <a:ahLst/>
              <a:cxnLst/>
              <a:rect l="l" t="t" r="r" b="b"/>
              <a:pathLst>
                <a:path w="6384" h="26476" extrusionOk="0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6618925" y="881000"/>
              <a:ext cx="161875" cy="810075"/>
            </a:xfrm>
            <a:custGeom>
              <a:avLst/>
              <a:gdLst/>
              <a:ahLst/>
              <a:cxnLst/>
              <a:rect l="l" t="t" r="r" b="b"/>
              <a:pathLst>
                <a:path w="6475" h="32403" extrusionOk="0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6806625" y="852125"/>
              <a:ext cx="284225" cy="553225"/>
            </a:xfrm>
            <a:custGeom>
              <a:avLst/>
              <a:gdLst/>
              <a:ahLst/>
              <a:cxnLst/>
              <a:rect l="l" t="t" r="r" b="b"/>
              <a:pathLst>
                <a:path w="11369" h="22129" extrusionOk="0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6909200" y="830850"/>
              <a:ext cx="337425" cy="393650"/>
            </a:xfrm>
            <a:custGeom>
              <a:avLst/>
              <a:gdLst/>
              <a:ahLst/>
              <a:cxnLst/>
              <a:rect l="l" t="t" r="r" b="b"/>
              <a:pathLst>
                <a:path w="13497" h="15746" extrusionOk="0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5938075" y="1127200"/>
              <a:ext cx="180100" cy="831350"/>
            </a:xfrm>
            <a:custGeom>
              <a:avLst/>
              <a:gdLst/>
              <a:ahLst/>
              <a:cxnLst/>
              <a:rect l="l" t="t" r="r" b="b"/>
              <a:pathLst>
                <a:path w="7204" h="33254" extrusionOk="0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6456325" y="920525"/>
              <a:ext cx="174025" cy="892875"/>
            </a:xfrm>
            <a:custGeom>
              <a:avLst/>
              <a:gdLst/>
              <a:ahLst/>
              <a:cxnLst/>
              <a:rect l="l" t="t" r="r" b="b"/>
              <a:pathLst>
                <a:path w="6961" h="35715" extrusionOk="0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6132600" y="1040575"/>
              <a:ext cx="155050" cy="838175"/>
            </a:xfrm>
            <a:custGeom>
              <a:avLst/>
              <a:gdLst/>
              <a:ahLst/>
              <a:cxnLst/>
              <a:rect l="l" t="t" r="r" b="b"/>
              <a:pathLst>
                <a:path w="6202" h="33527" extrusionOk="0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5677425" y="1211550"/>
              <a:ext cx="275100" cy="798675"/>
            </a:xfrm>
            <a:custGeom>
              <a:avLst/>
              <a:gdLst/>
              <a:ahLst/>
              <a:cxnLst/>
              <a:rect l="l" t="t" r="r" b="b"/>
              <a:pathLst>
                <a:path w="11004" h="31947" extrusionOk="0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6301300" y="969150"/>
              <a:ext cx="135275" cy="938500"/>
            </a:xfrm>
            <a:custGeom>
              <a:avLst/>
              <a:gdLst/>
              <a:ahLst/>
              <a:cxnLst/>
              <a:rect l="l" t="t" r="r" b="b"/>
              <a:pathLst>
                <a:path w="5411" h="37540" extrusionOk="0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"/>
          <p:cNvGrpSpPr/>
          <p:nvPr/>
        </p:nvGrpSpPr>
        <p:grpSpPr>
          <a:xfrm flipH="1">
            <a:off x="3108880" y="-16946"/>
            <a:ext cx="1366833" cy="981317"/>
            <a:chOff x="4090000" y="453950"/>
            <a:chExt cx="1244725" cy="893650"/>
          </a:xfrm>
        </p:grpSpPr>
        <p:sp>
          <p:nvSpPr>
            <p:cNvPr id="695" name="Google Shape;695;p8"/>
            <p:cNvSpPr/>
            <p:nvPr/>
          </p:nvSpPr>
          <p:spPr>
            <a:xfrm>
              <a:off x="4090000" y="453950"/>
              <a:ext cx="1244725" cy="892900"/>
            </a:xfrm>
            <a:custGeom>
              <a:avLst/>
              <a:gdLst/>
              <a:ahLst/>
              <a:cxnLst/>
              <a:rect l="l" t="t" r="r" b="b"/>
              <a:pathLst>
                <a:path w="49789" h="35716" extrusionOk="0">
                  <a:moveTo>
                    <a:pt x="49211" y="13131"/>
                  </a:moveTo>
                  <a:cubicBezTo>
                    <a:pt x="48695" y="12098"/>
                    <a:pt x="47600" y="11855"/>
                    <a:pt x="47449" y="10152"/>
                  </a:cubicBezTo>
                  <a:cubicBezTo>
                    <a:pt x="47327" y="8481"/>
                    <a:pt x="45594" y="7113"/>
                    <a:pt x="43254" y="6414"/>
                  </a:cubicBezTo>
                  <a:cubicBezTo>
                    <a:pt x="40913" y="5745"/>
                    <a:pt x="40974" y="4468"/>
                    <a:pt x="40974" y="4468"/>
                  </a:cubicBezTo>
                  <a:cubicBezTo>
                    <a:pt x="41400" y="4742"/>
                    <a:pt x="41886" y="4894"/>
                    <a:pt x="42372" y="4924"/>
                  </a:cubicBezTo>
                  <a:cubicBezTo>
                    <a:pt x="43224" y="4985"/>
                    <a:pt x="44379" y="4499"/>
                    <a:pt x="45594" y="3861"/>
                  </a:cubicBezTo>
                  <a:cubicBezTo>
                    <a:pt x="46780" y="3222"/>
                    <a:pt x="47692" y="4438"/>
                    <a:pt x="47692" y="4438"/>
                  </a:cubicBezTo>
                  <a:cubicBezTo>
                    <a:pt x="47692" y="4438"/>
                    <a:pt x="46749" y="2098"/>
                    <a:pt x="45625" y="2128"/>
                  </a:cubicBezTo>
                  <a:cubicBezTo>
                    <a:pt x="44470" y="2158"/>
                    <a:pt x="44743" y="2098"/>
                    <a:pt x="43588" y="669"/>
                  </a:cubicBezTo>
                  <a:lnTo>
                    <a:pt x="38178" y="669"/>
                  </a:lnTo>
                  <a:cubicBezTo>
                    <a:pt x="36263" y="1064"/>
                    <a:pt x="34682" y="1338"/>
                    <a:pt x="34682" y="1338"/>
                  </a:cubicBezTo>
                  <a:cubicBezTo>
                    <a:pt x="34682" y="1338"/>
                    <a:pt x="34925" y="1064"/>
                    <a:pt x="35412" y="669"/>
                  </a:cubicBezTo>
                  <a:lnTo>
                    <a:pt x="6809" y="669"/>
                  </a:lnTo>
                  <a:cubicBezTo>
                    <a:pt x="7083" y="791"/>
                    <a:pt x="7357" y="882"/>
                    <a:pt x="7630" y="1003"/>
                  </a:cubicBezTo>
                  <a:cubicBezTo>
                    <a:pt x="11278" y="2250"/>
                    <a:pt x="13436" y="0"/>
                    <a:pt x="14348" y="1125"/>
                  </a:cubicBezTo>
                  <a:cubicBezTo>
                    <a:pt x="15290" y="2250"/>
                    <a:pt x="17174" y="2250"/>
                    <a:pt x="18755" y="1642"/>
                  </a:cubicBezTo>
                  <a:cubicBezTo>
                    <a:pt x="20366" y="1034"/>
                    <a:pt x="23497" y="335"/>
                    <a:pt x="23497" y="1915"/>
                  </a:cubicBezTo>
                  <a:cubicBezTo>
                    <a:pt x="23497" y="3526"/>
                    <a:pt x="19910" y="2979"/>
                    <a:pt x="19150" y="3861"/>
                  </a:cubicBezTo>
                  <a:cubicBezTo>
                    <a:pt x="18421" y="4712"/>
                    <a:pt x="15290" y="4256"/>
                    <a:pt x="9697" y="6323"/>
                  </a:cubicBezTo>
                  <a:cubicBezTo>
                    <a:pt x="4104" y="8389"/>
                    <a:pt x="2767" y="13557"/>
                    <a:pt x="2281" y="14925"/>
                  </a:cubicBezTo>
                  <a:cubicBezTo>
                    <a:pt x="1825" y="16323"/>
                    <a:pt x="1" y="16870"/>
                    <a:pt x="1" y="16870"/>
                  </a:cubicBezTo>
                  <a:cubicBezTo>
                    <a:pt x="1" y="16870"/>
                    <a:pt x="1156" y="17478"/>
                    <a:pt x="2007" y="16596"/>
                  </a:cubicBezTo>
                  <a:cubicBezTo>
                    <a:pt x="2858" y="15745"/>
                    <a:pt x="5958" y="15928"/>
                    <a:pt x="8603" y="16080"/>
                  </a:cubicBezTo>
                  <a:cubicBezTo>
                    <a:pt x="11278" y="16201"/>
                    <a:pt x="11338" y="13921"/>
                    <a:pt x="13557" y="13070"/>
                  </a:cubicBezTo>
                  <a:cubicBezTo>
                    <a:pt x="15746" y="12189"/>
                    <a:pt x="16749" y="12007"/>
                    <a:pt x="18633" y="9940"/>
                  </a:cubicBezTo>
                  <a:cubicBezTo>
                    <a:pt x="20488" y="7873"/>
                    <a:pt x="22889" y="7326"/>
                    <a:pt x="22767" y="8937"/>
                  </a:cubicBezTo>
                  <a:cubicBezTo>
                    <a:pt x="22615" y="10517"/>
                    <a:pt x="20822" y="10335"/>
                    <a:pt x="19697" y="11581"/>
                  </a:cubicBezTo>
                  <a:cubicBezTo>
                    <a:pt x="18573" y="12858"/>
                    <a:pt x="18025" y="12797"/>
                    <a:pt x="15503" y="14529"/>
                  </a:cubicBezTo>
                  <a:cubicBezTo>
                    <a:pt x="12949" y="16262"/>
                    <a:pt x="13892" y="17721"/>
                    <a:pt x="12554" y="19058"/>
                  </a:cubicBezTo>
                  <a:cubicBezTo>
                    <a:pt x="11186" y="20396"/>
                    <a:pt x="12159" y="22615"/>
                    <a:pt x="11612" y="24499"/>
                  </a:cubicBezTo>
                  <a:cubicBezTo>
                    <a:pt x="11065" y="26414"/>
                    <a:pt x="9089" y="26019"/>
                    <a:pt x="9089" y="26019"/>
                  </a:cubicBezTo>
                  <a:cubicBezTo>
                    <a:pt x="9606" y="26444"/>
                    <a:pt x="10305" y="26627"/>
                    <a:pt x="10974" y="26566"/>
                  </a:cubicBezTo>
                  <a:cubicBezTo>
                    <a:pt x="12129" y="26414"/>
                    <a:pt x="13101" y="25624"/>
                    <a:pt x="13436" y="24499"/>
                  </a:cubicBezTo>
                  <a:cubicBezTo>
                    <a:pt x="13679" y="23374"/>
                    <a:pt x="15655" y="24195"/>
                    <a:pt x="16384" y="21794"/>
                  </a:cubicBezTo>
                  <a:cubicBezTo>
                    <a:pt x="17114" y="19393"/>
                    <a:pt x="18664" y="20183"/>
                    <a:pt x="21339" y="19058"/>
                  </a:cubicBezTo>
                  <a:cubicBezTo>
                    <a:pt x="23983" y="17934"/>
                    <a:pt x="25807" y="13861"/>
                    <a:pt x="26202" y="12250"/>
                  </a:cubicBezTo>
                  <a:cubicBezTo>
                    <a:pt x="26597" y="10639"/>
                    <a:pt x="28208" y="10122"/>
                    <a:pt x="28664" y="11976"/>
                  </a:cubicBezTo>
                  <a:cubicBezTo>
                    <a:pt x="29120" y="13861"/>
                    <a:pt x="27722" y="13374"/>
                    <a:pt x="27479" y="15259"/>
                  </a:cubicBezTo>
                  <a:cubicBezTo>
                    <a:pt x="27205" y="17113"/>
                    <a:pt x="24257" y="20183"/>
                    <a:pt x="22858" y="22128"/>
                  </a:cubicBezTo>
                  <a:cubicBezTo>
                    <a:pt x="21460" y="24043"/>
                    <a:pt x="23406" y="26718"/>
                    <a:pt x="22737" y="29849"/>
                  </a:cubicBezTo>
                  <a:cubicBezTo>
                    <a:pt x="22372" y="31855"/>
                    <a:pt x="22646" y="33891"/>
                    <a:pt x="23527" y="35715"/>
                  </a:cubicBezTo>
                  <a:cubicBezTo>
                    <a:pt x="23527" y="35715"/>
                    <a:pt x="25320" y="30730"/>
                    <a:pt x="28542" y="28846"/>
                  </a:cubicBezTo>
                  <a:cubicBezTo>
                    <a:pt x="31734" y="26992"/>
                    <a:pt x="32585" y="23253"/>
                    <a:pt x="32403" y="21186"/>
                  </a:cubicBezTo>
                  <a:cubicBezTo>
                    <a:pt x="32190" y="19119"/>
                    <a:pt x="31856" y="17447"/>
                    <a:pt x="32767" y="15046"/>
                  </a:cubicBezTo>
                  <a:cubicBezTo>
                    <a:pt x="33710" y="12645"/>
                    <a:pt x="31582" y="10639"/>
                    <a:pt x="32859" y="11034"/>
                  </a:cubicBezTo>
                  <a:cubicBezTo>
                    <a:pt x="34105" y="11459"/>
                    <a:pt x="35321" y="14256"/>
                    <a:pt x="34774" y="15380"/>
                  </a:cubicBezTo>
                  <a:cubicBezTo>
                    <a:pt x="34257" y="16505"/>
                    <a:pt x="34409" y="17508"/>
                    <a:pt x="35594" y="19332"/>
                  </a:cubicBezTo>
                  <a:cubicBezTo>
                    <a:pt x="36749" y="21125"/>
                    <a:pt x="36172" y="21976"/>
                    <a:pt x="35533" y="23557"/>
                  </a:cubicBezTo>
                  <a:cubicBezTo>
                    <a:pt x="34925" y="25137"/>
                    <a:pt x="37114" y="26201"/>
                    <a:pt x="38026" y="27508"/>
                  </a:cubicBezTo>
                  <a:cubicBezTo>
                    <a:pt x="38907" y="28846"/>
                    <a:pt x="36688" y="31460"/>
                    <a:pt x="36688" y="31460"/>
                  </a:cubicBezTo>
                  <a:cubicBezTo>
                    <a:pt x="36688" y="31460"/>
                    <a:pt x="38482" y="30700"/>
                    <a:pt x="39029" y="29849"/>
                  </a:cubicBezTo>
                  <a:cubicBezTo>
                    <a:pt x="39546" y="28967"/>
                    <a:pt x="39302" y="28116"/>
                    <a:pt x="40609" y="26931"/>
                  </a:cubicBezTo>
                  <a:cubicBezTo>
                    <a:pt x="41947" y="25776"/>
                    <a:pt x="40913" y="24013"/>
                    <a:pt x="41825" y="23435"/>
                  </a:cubicBezTo>
                  <a:cubicBezTo>
                    <a:pt x="42737" y="22888"/>
                    <a:pt x="42555" y="21581"/>
                    <a:pt x="41886" y="20365"/>
                  </a:cubicBezTo>
                  <a:cubicBezTo>
                    <a:pt x="41217" y="19180"/>
                    <a:pt x="41613" y="16475"/>
                    <a:pt x="41461" y="14681"/>
                  </a:cubicBezTo>
                  <a:cubicBezTo>
                    <a:pt x="41309" y="12888"/>
                    <a:pt x="40062" y="12523"/>
                    <a:pt x="38695" y="11581"/>
                  </a:cubicBezTo>
                  <a:cubicBezTo>
                    <a:pt x="37327" y="10639"/>
                    <a:pt x="37266" y="8329"/>
                    <a:pt x="37266" y="8329"/>
                  </a:cubicBezTo>
                  <a:cubicBezTo>
                    <a:pt x="37266" y="8329"/>
                    <a:pt x="39029" y="8663"/>
                    <a:pt x="39394" y="9788"/>
                  </a:cubicBezTo>
                  <a:cubicBezTo>
                    <a:pt x="39758" y="10882"/>
                    <a:pt x="40822" y="10912"/>
                    <a:pt x="41734" y="11095"/>
                  </a:cubicBezTo>
                  <a:cubicBezTo>
                    <a:pt x="42616" y="11307"/>
                    <a:pt x="42524" y="11855"/>
                    <a:pt x="42828" y="13496"/>
                  </a:cubicBezTo>
                  <a:cubicBezTo>
                    <a:pt x="43132" y="15137"/>
                    <a:pt x="45290" y="15168"/>
                    <a:pt x="46962" y="15441"/>
                  </a:cubicBezTo>
                  <a:cubicBezTo>
                    <a:pt x="48634" y="15715"/>
                    <a:pt x="48816" y="17873"/>
                    <a:pt x="48816" y="17873"/>
                  </a:cubicBezTo>
                  <a:cubicBezTo>
                    <a:pt x="48816" y="17873"/>
                    <a:pt x="49789" y="14165"/>
                    <a:pt x="49211" y="13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4090775" y="470675"/>
              <a:ext cx="1226475" cy="876925"/>
            </a:xfrm>
            <a:custGeom>
              <a:avLst/>
              <a:gdLst/>
              <a:ahLst/>
              <a:cxnLst/>
              <a:rect l="l" t="t" r="r" b="b"/>
              <a:pathLst>
                <a:path w="49059" h="35077" extrusionOk="0">
                  <a:moveTo>
                    <a:pt x="26961" y="0"/>
                  </a:moveTo>
                  <a:cubicBezTo>
                    <a:pt x="28633" y="760"/>
                    <a:pt x="30092" y="1915"/>
                    <a:pt x="31308" y="3313"/>
                  </a:cubicBezTo>
                  <a:cubicBezTo>
                    <a:pt x="29393" y="3374"/>
                    <a:pt x="21490" y="3769"/>
                    <a:pt x="19271" y="5137"/>
                  </a:cubicBezTo>
                  <a:cubicBezTo>
                    <a:pt x="18390" y="5654"/>
                    <a:pt x="17599" y="6292"/>
                    <a:pt x="16839" y="6961"/>
                  </a:cubicBezTo>
                  <a:cubicBezTo>
                    <a:pt x="15958" y="7751"/>
                    <a:pt x="15259" y="8359"/>
                    <a:pt x="14225" y="8541"/>
                  </a:cubicBezTo>
                  <a:lnTo>
                    <a:pt x="13800" y="8602"/>
                  </a:lnTo>
                  <a:cubicBezTo>
                    <a:pt x="12007" y="8876"/>
                    <a:pt x="10244" y="9149"/>
                    <a:pt x="9089" y="10730"/>
                  </a:cubicBezTo>
                  <a:cubicBezTo>
                    <a:pt x="7933" y="12310"/>
                    <a:pt x="3952" y="13617"/>
                    <a:pt x="3952" y="13617"/>
                  </a:cubicBezTo>
                  <a:lnTo>
                    <a:pt x="3891" y="13617"/>
                  </a:lnTo>
                  <a:lnTo>
                    <a:pt x="3860" y="13648"/>
                  </a:lnTo>
                  <a:cubicBezTo>
                    <a:pt x="3860" y="13648"/>
                    <a:pt x="1566" y="16086"/>
                    <a:pt x="404" y="16086"/>
                  </a:cubicBezTo>
                  <a:cubicBezTo>
                    <a:pt x="370" y="16086"/>
                    <a:pt x="336" y="16084"/>
                    <a:pt x="304" y="16079"/>
                  </a:cubicBezTo>
                  <a:cubicBezTo>
                    <a:pt x="213" y="16110"/>
                    <a:pt x="91" y="16140"/>
                    <a:pt x="0" y="16170"/>
                  </a:cubicBezTo>
                  <a:cubicBezTo>
                    <a:pt x="274" y="16322"/>
                    <a:pt x="547" y="16383"/>
                    <a:pt x="851" y="16383"/>
                  </a:cubicBezTo>
                  <a:cubicBezTo>
                    <a:pt x="2158" y="15988"/>
                    <a:pt x="3860" y="14256"/>
                    <a:pt x="4134" y="13952"/>
                  </a:cubicBezTo>
                  <a:cubicBezTo>
                    <a:pt x="4590" y="13800"/>
                    <a:pt x="8268" y="12523"/>
                    <a:pt x="9423" y="10942"/>
                  </a:cubicBezTo>
                  <a:cubicBezTo>
                    <a:pt x="10487" y="9514"/>
                    <a:pt x="12159" y="9271"/>
                    <a:pt x="13861" y="8997"/>
                  </a:cubicBezTo>
                  <a:lnTo>
                    <a:pt x="14286" y="8936"/>
                  </a:lnTo>
                  <a:cubicBezTo>
                    <a:pt x="15441" y="8754"/>
                    <a:pt x="16171" y="8085"/>
                    <a:pt x="17113" y="7265"/>
                  </a:cubicBezTo>
                  <a:cubicBezTo>
                    <a:pt x="17842" y="6596"/>
                    <a:pt x="18633" y="5988"/>
                    <a:pt x="19484" y="5471"/>
                  </a:cubicBezTo>
                  <a:cubicBezTo>
                    <a:pt x="21429" y="4286"/>
                    <a:pt x="28147" y="3860"/>
                    <a:pt x="30730" y="3739"/>
                  </a:cubicBezTo>
                  <a:lnTo>
                    <a:pt x="30730" y="3739"/>
                  </a:lnTo>
                  <a:cubicBezTo>
                    <a:pt x="29241" y="4499"/>
                    <a:pt x="26323" y="6231"/>
                    <a:pt x="25137" y="8572"/>
                  </a:cubicBezTo>
                  <a:cubicBezTo>
                    <a:pt x="24408" y="10152"/>
                    <a:pt x="23526" y="11702"/>
                    <a:pt x="22584" y="13161"/>
                  </a:cubicBezTo>
                  <a:cubicBezTo>
                    <a:pt x="21612" y="14529"/>
                    <a:pt x="20548" y="15654"/>
                    <a:pt x="19301" y="16170"/>
                  </a:cubicBezTo>
                  <a:cubicBezTo>
                    <a:pt x="18146" y="16657"/>
                    <a:pt x="17083" y="17295"/>
                    <a:pt x="16110" y="18055"/>
                  </a:cubicBezTo>
                  <a:cubicBezTo>
                    <a:pt x="15107" y="18845"/>
                    <a:pt x="14438" y="19666"/>
                    <a:pt x="14286" y="20183"/>
                  </a:cubicBezTo>
                  <a:cubicBezTo>
                    <a:pt x="14104" y="20608"/>
                    <a:pt x="13800" y="20973"/>
                    <a:pt x="13435" y="21277"/>
                  </a:cubicBezTo>
                  <a:cubicBezTo>
                    <a:pt x="12888" y="21854"/>
                    <a:pt x="12310" y="22432"/>
                    <a:pt x="12310" y="23131"/>
                  </a:cubicBezTo>
                  <a:cubicBezTo>
                    <a:pt x="12280" y="23496"/>
                    <a:pt x="12219" y="23830"/>
                    <a:pt x="12067" y="24164"/>
                  </a:cubicBezTo>
                  <a:cubicBezTo>
                    <a:pt x="11915" y="24499"/>
                    <a:pt x="11703" y="24803"/>
                    <a:pt x="11429" y="25046"/>
                  </a:cubicBezTo>
                  <a:cubicBezTo>
                    <a:pt x="11123" y="25268"/>
                    <a:pt x="10766" y="25415"/>
                    <a:pt x="10405" y="25415"/>
                  </a:cubicBezTo>
                  <a:cubicBezTo>
                    <a:pt x="10372" y="25415"/>
                    <a:pt x="10338" y="25413"/>
                    <a:pt x="10304" y="25411"/>
                  </a:cubicBezTo>
                  <a:cubicBezTo>
                    <a:pt x="10122" y="25411"/>
                    <a:pt x="9909" y="25411"/>
                    <a:pt x="9727" y="25350"/>
                  </a:cubicBezTo>
                  <a:cubicBezTo>
                    <a:pt x="9626" y="25363"/>
                    <a:pt x="9531" y="25370"/>
                    <a:pt x="9436" y="25370"/>
                  </a:cubicBezTo>
                  <a:cubicBezTo>
                    <a:pt x="9302" y="25370"/>
                    <a:pt x="9170" y="25355"/>
                    <a:pt x="9028" y="25320"/>
                  </a:cubicBezTo>
                  <a:lnTo>
                    <a:pt x="9028" y="25320"/>
                  </a:lnTo>
                  <a:cubicBezTo>
                    <a:pt x="9362" y="25593"/>
                    <a:pt x="9757" y="25745"/>
                    <a:pt x="10152" y="25836"/>
                  </a:cubicBezTo>
                  <a:lnTo>
                    <a:pt x="10335" y="25836"/>
                  </a:lnTo>
                  <a:cubicBezTo>
                    <a:pt x="10375" y="25839"/>
                    <a:pt x="10416" y="25840"/>
                    <a:pt x="10457" y="25840"/>
                  </a:cubicBezTo>
                  <a:cubicBezTo>
                    <a:pt x="10906" y="25840"/>
                    <a:pt x="11371" y="25687"/>
                    <a:pt x="11733" y="25380"/>
                  </a:cubicBezTo>
                  <a:cubicBezTo>
                    <a:pt x="12067" y="25107"/>
                    <a:pt x="12310" y="24742"/>
                    <a:pt x="12493" y="24347"/>
                  </a:cubicBezTo>
                  <a:cubicBezTo>
                    <a:pt x="12645" y="23982"/>
                    <a:pt x="12736" y="23557"/>
                    <a:pt x="12766" y="23131"/>
                  </a:cubicBezTo>
                  <a:cubicBezTo>
                    <a:pt x="12766" y="22614"/>
                    <a:pt x="13283" y="22098"/>
                    <a:pt x="13769" y="21611"/>
                  </a:cubicBezTo>
                  <a:cubicBezTo>
                    <a:pt x="14195" y="21247"/>
                    <a:pt x="14529" y="20821"/>
                    <a:pt x="14742" y="20304"/>
                  </a:cubicBezTo>
                  <a:cubicBezTo>
                    <a:pt x="14864" y="19879"/>
                    <a:pt x="15472" y="19180"/>
                    <a:pt x="16414" y="18420"/>
                  </a:cubicBezTo>
                  <a:cubicBezTo>
                    <a:pt x="17356" y="17660"/>
                    <a:pt x="18390" y="17052"/>
                    <a:pt x="19484" y="16596"/>
                  </a:cubicBezTo>
                  <a:cubicBezTo>
                    <a:pt x="20821" y="16049"/>
                    <a:pt x="21946" y="14863"/>
                    <a:pt x="22949" y="13435"/>
                  </a:cubicBezTo>
                  <a:cubicBezTo>
                    <a:pt x="23922" y="11945"/>
                    <a:pt x="24803" y="10395"/>
                    <a:pt x="25563" y="8784"/>
                  </a:cubicBezTo>
                  <a:cubicBezTo>
                    <a:pt x="26870" y="6201"/>
                    <a:pt x="30518" y="4347"/>
                    <a:pt x="31551" y="3860"/>
                  </a:cubicBezTo>
                  <a:lnTo>
                    <a:pt x="31551" y="3860"/>
                  </a:lnTo>
                  <a:cubicBezTo>
                    <a:pt x="31551" y="5441"/>
                    <a:pt x="31490" y="12675"/>
                    <a:pt x="30122" y="14985"/>
                  </a:cubicBezTo>
                  <a:cubicBezTo>
                    <a:pt x="29332" y="16292"/>
                    <a:pt x="28663" y="17660"/>
                    <a:pt x="28086" y="19058"/>
                  </a:cubicBezTo>
                  <a:cubicBezTo>
                    <a:pt x="27539" y="20395"/>
                    <a:pt x="27235" y="21824"/>
                    <a:pt x="27204" y="23283"/>
                  </a:cubicBezTo>
                  <a:cubicBezTo>
                    <a:pt x="27204" y="24347"/>
                    <a:pt x="26475" y="25654"/>
                    <a:pt x="25654" y="27143"/>
                  </a:cubicBezTo>
                  <a:cubicBezTo>
                    <a:pt x="24469" y="29271"/>
                    <a:pt x="23071" y="31733"/>
                    <a:pt x="23253" y="34438"/>
                  </a:cubicBezTo>
                  <a:cubicBezTo>
                    <a:pt x="23405" y="34833"/>
                    <a:pt x="23526" y="35076"/>
                    <a:pt x="23526" y="35076"/>
                  </a:cubicBezTo>
                  <a:cubicBezTo>
                    <a:pt x="23526" y="35076"/>
                    <a:pt x="23587" y="34925"/>
                    <a:pt x="23678" y="34651"/>
                  </a:cubicBezTo>
                  <a:cubicBezTo>
                    <a:pt x="23405" y="31976"/>
                    <a:pt x="24803" y="29484"/>
                    <a:pt x="26019" y="27326"/>
                  </a:cubicBezTo>
                  <a:cubicBezTo>
                    <a:pt x="26870" y="25806"/>
                    <a:pt x="27630" y="24438"/>
                    <a:pt x="27630" y="23283"/>
                  </a:cubicBezTo>
                  <a:cubicBezTo>
                    <a:pt x="27660" y="21885"/>
                    <a:pt x="27964" y="20517"/>
                    <a:pt x="28481" y="19210"/>
                  </a:cubicBezTo>
                  <a:cubicBezTo>
                    <a:pt x="29028" y="17812"/>
                    <a:pt x="29727" y="16474"/>
                    <a:pt x="30487" y="15198"/>
                  </a:cubicBezTo>
                  <a:cubicBezTo>
                    <a:pt x="31794" y="13009"/>
                    <a:pt x="31976" y="6748"/>
                    <a:pt x="31976" y="4407"/>
                  </a:cubicBezTo>
                  <a:cubicBezTo>
                    <a:pt x="32706" y="5866"/>
                    <a:pt x="34317" y="8936"/>
                    <a:pt x="35563" y="10517"/>
                  </a:cubicBezTo>
                  <a:cubicBezTo>
                    <a:pt x="35867" y="10882"/>
                    <a:pt x="36141" y="11216"/>
                    <a:pt x="36384" y="11520"/>
                  </a:cubicBezTo>
                  <a:cubicBezTo>
                    <a:pt x="37600" y="12979"/>
                    <a:pt x="38420" y="13952"/>
                    <a:pt x="38086" y="14924"/>
                  </a:cubicBezTo>
                  <a:cubicBezTo>
                    <a:pt x="37843" y="15563"/>
                    <a:pt x="38299" y="16505"/>
                    <a:pt x="38846" y="17508"/>
                  </a:cubicBezTo>
                  <a:cubicBezTo>
                    <a:pt x="39484" y="18784"/>
                    <a:pt x="40244" y="20243"/>
                    <a:pt x="39484" y="21064"/>
                  </a:cubicBezTo>
                  <a:cubicBezTo>
                    <a:pt x="38968" y="21611"/>
                    <a:pt x="38633" y="22310"/>
                    <a:pt x="38481" y="23040"/>
                  </a:cubicBezTo>
                  <a:cubicBezTo>
                    <a:pt x="38360" y="23678"/>
                    <a:pt x="38481" y="24377"/>
                    <a:pt x="38846" y="24924"/>
                  </a:cubicBezTo>
                  <a:cubicBezTo>
                    <a:pt x="39028" y="25228"/>
                    <a:pt x="39028" y="26201"/>
                    <a:pt x="38755" y="27326"/>
                  </a:cubicBezTo>
                  <a:cubicBezTo>
                    <a:pt x="38481" y="28389"/>
                    <a:pt x="37934" y="29393"/>
                    <a:pt x="37144" y="30152"/>
                  </a:cubicBezTo>
                  <a:cubicBezTo>
                    <a:pt x="36870" y="30517"/>
                    <a:pt x="36657" y="30760"/>
                    <a:pt x="36657" y="30760"/>
                  </a:cubicBezTo>
                  <a:cubicBezTo>
                    <a:pt x="36961" y="30639"/>
                    <a:pt x="37265" y="30487"/>
                    <a:pt x="37539" y="30335"/>
                  </a:cubicBezTo>
                  <a:cubicBezTo>
                    <a:pt x="38329" y="29514"/>
                    <a:pt x="38876" y="28511"/>
                    <a:pt x="39150" y="27417"/>
                  </a:cubicBezTo>
                  <a:cubicBezTo>
                    <a:pt x="39454" y="26201"/>
                    <a:pt x="39423" y="25076"/>
                    <a:pt x="39211" y="24712"/>
                  </a:cubicBezTo>
                  <a:cubicBezTo>
                    <a:pt x="38876" y="24225"/>
                    <a:pt x="38785" y="23648"/>
                    <a:pt x="38876" y="23101"/>
                  </a:cubicBezTo>
                  <a:cubicBezTo>
                    <a:pt x="38998" y="22432"/>
                    <a:pt x="39332" y="21854"/>
                    <a:pt x="39788" y="21368"/>
                  </a:cubicBezTo>
                  <a:cubicBezTo>
                    <a:pt x="40700" y="20304"/>
                    <a:pt x="39910" y="18724"/>
                    <a:pt x="39180" y="17325"/>
                  </a:cubicBezTo>
                  <a:cubicBezTo>
                    <a:pt x="38694" y="16414"/>
                    <a:pt x="38268" y="15563"/>
                    <a:pt x="38420" y="15076"/>
                  </a:cubicBezTo>
                  <a:cubicBezTo>
                    <a:pt x="38876" y="13860"/>
                    <a:pt x="37995" y="12827"/>
                    <a:pt x="36688" y="11246"/>
                  </a:cubicBezTo>
                  <a:cubicBezTo>
                    <a:pt x="36445" y="10942"/>
                    <a:pt x="36141" y="10608"/>
                    <a:pt x="35867" y="10243"/>
                  </a:cubicBezTo>
                  <a:cubicBezTo>
                    <a:pt x="34469" y="8480"/>
                    <a:pt x="32615" y="4863"/>
                    <a:pt x="32068" y="3739"/>
                  </a:cubicBezTo>
                  <a:lnTo>
                    <a:pt x="32068" y="3739"/>
                  </a:lnTo>
                  <a:cubicBezTo>
                    <a:pt x="33496" y="3921"/>
                    <a:pt x="38633" y="4590"/>
                    <a:pt x="39727" y="6505"/>
                  </a:cubicBezTo>
                  <a:cubicBezTo>
                    <a:pt x="41004" y="8693"/>
                    <a:pt x="42159" y="9210"/>
                    <a:pt x="43527" y="9818"/>
                  </a:cubicBezTo>
                  <a:lnTo>
                    <a:pt x="43800" y="9970"/>
                  </a:lnTo>
                  <a:cubicBezTo>
                    <a:pt x="44408" y="10213"/>
                    <a:pt x="44955" y="10578"/>
                    <a:pt x="45442" y="11034"/>
                  </a:cubicBezTo>
                  <a:cubicBezTo>
                    <a:pt x="45837" y="11338"/>
                    <a:pt x="46080" y="11793"/>
                    <a:pt x="46171" y="12280"/>
                  </a:cubicBezTo>
                  <a:cubicBezTo>
                    <a:pt x="46262" y="12675"/>
                    <a:pt x="46627" y="13009"/>
                    <a:pt x="47053" y="13435"/>
                  </a:cubicBezTo>
                  <a:cubicBezTo>
                    <a:pt x="47752" y="14073"/>
                    <a:pt x="48664" y="14955"/>
                    <a:pt x="48664" y="16505"/>
                  </a:cubicBezTo>
                  <a:cubicBezTo>
                    <a:pt x="48755" y="16748"/>
                    <a:pt x="48785" y="16961"/>
                    <a:pt x="48816" y="17204"/>
                  </a:cubicBezTo>
                  <a:cubicBezTo>
                    <a:pt x="48816" y="17204"/>
                    <a:pt x="48937" y="16718"/>
                    <a:pt x="49059" y="16049"/>
                  </a:cubicBezTo>
                  <a:cubicBezTo>
                    <a:pt x="48937" y="14620"/>
                    <a:pt x="48025" y="13769"/>
                    <a:pt x="47326" y="13131"/>
                  </a:cubicBezTo>
                  <a:cubicBezTo>
                    <a:pt x="46962" y="12766"/>
                    <a:pt x="46627" y="12462"/>
                    <a:pt x="46566" y="12219"/>
                  </a:cubicBezTo>
                  <a:cubicBezTo>
                    <a:pt x="46475" y="11642"/>
                    <a:pt x="46171" y="11125"/>
                    <a:pt x="45746" y="10730"/>
                  </a:cubicBezTo>
                  <a:cubicBezTo>
                    <a:pt x="45229" y="10243"/>
                    <a:pt x="44621" y="9848"/>
                    <a:pt x="43983" y="9575"/>
                  </a:cubicBezTo>
                  <a:lnTo>
                    <a:pt x="43679" y="9453"/>
                  </a:lnTo>
                  <a:cubicBezTo>
                    <a:pt x="42402" y="8876"/>
                    <a:pt x="41308" y="8359"/>
                    <a:pt x="40092" y="6292"/>
                  </a:cubicBezTo>
                  <a:cubicBezTo>
                    <a:pt x="38998" y="4407"/>
                    <a:pt x="34347" y="3617"/>
                    <a:pt x="32493" y="3374"/>
                  </a:cubicBezTo>
                  <a:lnTo>
                    <a:pt x="32797" y="3252"/>
                  </a:lnTo>
                  <a:lnTo>
                    <a:pt x="32524" y="3252"/>
                  </a:lnTo>
                  <a:cubicBezTo>
                    <a:pt x="33506" y="2709"/>
                    <a:pt x="35434" y="1793"/>
                    <a:pt x="37354" y="1793"/>
                  </a:cubicBezTo>
                  <a:cubicBezTo>
                    <a:pt x="37691" y="1793"/>
                    <a:pt x="38028" y="1821"/>
                    <a:pt x="38360" y="1885"/>
                  </a:cubicBezTo>
                  <a:cubicBezTo>
                    <a:pt x="39101" y="2012"/>
                    <a:pt x="39843" y="2065"/>
                    <a:pt x="40595" y="2065"/>
                  </a:cubicBezTo>
                  <a:cubicBezTo>
                    <a:pt x="40922" y="2065"/>
                    <a:pt x="41250" y="2055"/>
                    <a:pt x="41582" y="2037"/>
                  </a:cubicBezTo>
                  <a:cubicBezTo>
                    <a:pt x="41909" y="2031"/>
                    <a:pt x="42235" y="2024"/>
                    <a:pt x="42559" y="2024"/>
                  </a:cubicBezTo>
                  <a:cubicBezTo>
                    <a:pt x="44013" y="2024"/>
                    <a:pt x="45432" y="2156"/>
                    <a:pt x="46749" y="3100"/>
                  </a:cubicBezTo>
                  <a:cubicBezTo>
                    <a:pt x="47114" y="3222"/>
                    <a:pt x="47418" y="3465"/>
                    <a:pt x="47661" y="3769"/>
                  </a:cubicBezTo>
                  <a:cubicBezTo>
                    <a:pt x="47539" y="3495"/>
                    <a:pt x="47418" y="3222"/>
                    <a:pt x="47266" y="2948"/>
                  </a:cubicBezTo>
                  <a:cubicBezTo>
                    <a:pt x="45809" y="1813"/>
                    <a:pt x="44273" y="1620"/>
                    <a:pt x="42688" y="1620"/>
                  </a:cubicBezTo>
                  <a:cubicBezTo>
                    <a:pt x="42322" y="1620"/>
                    <a:pt x="41953" y="1630"/>
                    <a:pt x="41582" y="1641"/>
                  </a:cubicBezTo>
                  <a:cubicBezTo>
                    <a:pt x="41307" y="1657"/>
                    <a:pt x="41034" y="1665"/>
                    <a:pt x="40763" y="1665"/>
                  </a:cubicBezTo>
                  <a:cubicBezTo>
                    <a:pt x="39984" y="1665"/>
                    <a:pt x="39217" y="1602"/>
                    <a:pt x="38451" y="1489"/>
                  </a:cubicBezTo>
                  <a:cubicBezTo>
                    <a:pt x="38085" y="1417"/>
                    <a:pt x="37714" y="1385"/>
                    <a:pt x="37345" y="1385"/>
                  </a:cubicBezTo>
                  <a:cubicBezTo>
                    <a:pt x="35227" y="1385"/>
                    <a:pt x="33142" y="2435"/>
                    <a:pt x="32159" y="2979"/>
                  </a:cubicBezTo>
                  <a:cubicBezTo>
                    <a:pt x="32493" y="2006"/>
                    <a:pt x="32463" y="942"/>
                    <a:pt x="32068" y="0"/>
                  </a:cubicBezTo>
                  <a:lnTo>
                    <a:pt x="31612" y="0"/>
                  </a:lnTo>
                  <a:cubicBezTo>
                    <a:pt x="32037" y="942"/>
                    <a:pt x="32098" y="2037"/>
                    <a:pt x="31703" y="3009"/>
                  </a:cubicBezTo>
                  <a:lnTo>
                    <a:pt x="31521" y="2523"/>
                  </a:lnTo>
                  <a:lnTo>
                    <a:pt x="31521" y="2918"/>
                  </a:lnTo>
                  <a:cubicBezTo>
                    <a:pt x="30487" y="1733"/>
                    <a:pt x="29271" y="760"/>
                    <a:pt x="27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8"/>
          <p:cNvGrpSpPr/>
          <p:nvPr/>
        </p:nvGrpSpPr>
        <p:grpSpPr>
          <a:xfrm flipH="1">
            <a:off x="4625537" y="-9056"/>
            <a:ext cx="2243830" cy="768533"/>
            <a:chOff x="1519300" y="470675"/>
            <a:chExt cx="2043375" cy="699875"/>
          </a:xfrm>
        </p:grpSpPr>
        <p:sp>
          <p:nvSpPr>
            <p:cNvPr id="698" name="Google Shape;698;p8"/>
            <p:cNvSpPr/>
            <p:nvPr/>
          </p:nvSpPr>
          <p:spPr>
            <a:xfrm>
              <a:off x="2285275" y="470675"/>
              <a:ext cx="403525" cy="214300"/>
            </a:xfrm>
            <a:custGeom>
              <a:avLst/>
              <a:gdLst/>
              <a:ahLst/>
              <a:cxnLst/>
              <a:rect l="l" t="t" r="r" b="b"/>
              <a:pathLst>
                <a:path w="16141" h="8572" extrusionOk="0">
                  <a:moveTo>
                    <a:pt x="13496" y="0"/>
                  </a:moveTo>
                  <a:cubicBezTo>
                    <a:pt x="1702" y="5502"/>
                    <a:pt x="760" y="7295"/>
                    <a:pt x="760" y="7295"/>
                  </a:cubicBezTo>
                  <a:cubicBezTo>
                    <a:pt x="760" y="7295"/>
                    <a:pt x="0" y="8572"/>
                    <a:pt x="2918" y="6535"/>
                  </a:cubicBezTo>
                  <a:cubicBezTo>
                    <a:pt x="4742" y="5258"/>
                    <a:pt x="9544" y="2888"/>
                    <a:pt x="16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1519300" y="630250"/>
              <a:ext cx="814625" cy="496225"/>
            </a:xfrm>
            <a:custGeom>
              <a:avLst/>
              <a:gdLst/>
              <a:ahLst/>
              <a:cxnLst/>
              <a:rect l="l" t="t" r="r" b="b"/>
              <a:pathLst>
                <a:path w="32585" h="19849" extrusionOk="0">
                  <a:moveTo>
                    <a:pt x="32584" y="182"/>
                  </a:moveTo>
                  <a:cubicBezTo>
                    <a:pt x="32584" y="182"/>
                    <a:pt x="27265" y="0"/>
                    <a:pt x="19210" y="5350"/>
                  </a:cubicBezTo>
                  <a:cubicBezTo>
                    <a:pt x="11186" y="10730"/>
                    <a:pt x="0" y="19848"/>
                    <a:pt x="0" y="19848"/>
                  </a:cubicBezTo>
                  <a:cubicBezTo>
                    <a:pt x="0" y="19848"/>
                    <a:pt x="26414" y="8207"/>
                    <a:pt x="32584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626450" y="470675"/>
              <a:ext cx="136800" cy="658075"/>
            </a:xfrm>
            <a:custGeom>
              <a:avLst/>
              <a:gdLst/>
              <a:ahLst/>
              <a:cxnLst/>
              <a:rect l="l" t="t" r="r" b="b"/>
              <a:pathLst>
                <a:path w="5472" h="26323" extrusionOk="0">
                  <a:moveTo>
                    <a:pt x="2706" y="0"/>
                  </a:moveTo>
                  <a:cubicBezTo>
                    <a:pt x="2007" y="1459"/>
                    <a:pt x="791" y="4559"/>
                    <a:pt x="487" y="9362"/>
                  </a:cubicBezTo>
                  <a:cubicBezTo>
                    <a:pt x="1" y="16201"/>
                    <a:pt x="1247" y="26323"/>
                    <a:pt x="1247" y="26323"/>
                  </a:cubicBezTo>
                  <a:cubicBezTo>
                    <a:pt x="1247" y="26323"/>
                    <a:pt x="5472" y="6991"/>
                    <a:pt x="3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413675" y="516250"/>
              <a:ext cx="224975" cy="654300"/>
            </a:xfrm>
            <a:custGeom>
              <a:avLst/>
              <a:gdLst/>
              <a:ahLst/>
              <a:cxnLst/>
              <a:rect l="l" t="t" r="r" b="b"/>
              <a:pathLst>
                <a:path w="8999" h="26172" extrusionOk="0">
                  <a:moveTo>
                    <a:pt x="2919" y="7478"/>
                  </a:moveTo>
                  <a:cubicBezTo>
                    <a:pt x="1338" y="13223"/>
                    <a:pt x="1" y="26171"/>
                    <a:pt x="1" y="26171"/>
                  </a:cubicBezTo>
                  <a:cubicBezTo>
                    <a:pt x="1" y="26171"/>
                    <a:pt x="8998" y="4347"/>
                    <a:pt x="6019" y="1"/>
                  </a:cubicBezTo>
                  <a:cubicBezTo>
                    <a:pt x="6019" y="1"/>
                    <a:pt x="4530" y="1733"/>
                    <a:pt x="2919" y="7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2205475" y="591475"/>
              <a:ext cx="291075" cy="506875"/>
            </a:xfrm>
            <a:custGeom>
              <a:avLst/>
              <a:gdLst/>
              <a:ahLst/>
              <a:cxnLst/>
              <a:rect l="l" t="t" r="r" b="b"/>
              <a:pathLst>
                <a:path w="11643" h="20275" extrusionOk="0">
                  <a:moveTo>
                    <a:pt x="7995" y="1"/>
                  </a:moveTo>
                  <a:cubicBezTo>
                    <a:pt x="7995" y="1"/>
                    <a:pt x="6019" y="2645"/>
                    <a:pt x="4165" y="7691"/>
                  </a:cubicBezTo>
                  <a:cubicBezTo>
                    <a:pt x="2280" y="12737"/>
                    <a:pt x="0" y="20275"/>
                    <a:pt x="0" y="20275"/>
                  </a:cubicBezTo>
                  <a:cubicBezTo>
                    <a:pt x="0" y="20275"/>
                    <a:pt x="11642" y="7144"/>
                    <a:pt x="7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1893150" y="470675"/>
              <a:ext cx="510675" cy="136800"/>
            </a:xfrm>
            <a:custGeom>
              <a:avLst/>
              <a:gdLst/>
              <a:ahLst/>
              <a:cxnLst/>
              <a:rect l="l" t="t" r="r" b="b"/>
              <a:pathLst>
                <a:path w="20427" h="5472" extrusionOk="0">
                  <a:moveTo>
                    <a:pt x="20427" y="4742"/>
                  </a:moveTo>
                  <a:cubicBezTo>
                    <a:pt x="17266" y="2492"/>
                    <a:pt x="13709" y="881"/>
                    <a:pt x="9910" y="0"/>
                  </a:cubicBezTo>
                  <a:lnTo>
                    <a:pt x="1" y="0"/>
                  </a:lnTo>
                  <a:cubicBezTo>
                    <a:pt x="2858" y="456"/>
                    <a:pt x="5715" y="1125"/>
                    <a:pt x="8481" y="2037"/>
                  </a:cubicBezTo>
                  <a:cubicBezTo>
                    <a:pt x="14956" y="4225"/>
                    <a:pt x="18785" y="5471"/>
                    <a:pt x="20427" y="47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2310350" y="470675"/>
              <a:ext cx="226450" cy="67650"/>
            </a:xfrm>
            <a:custGeom>
              <a:avLst/>
              <a:gdLst/>
              <a:ahLst/>
              <a:cxnLst/>
              <a:rect l="l" t="t" r="r" b="b"/>
              <a:pathLst>
                <a:path w="9058" h="2706" extrusionOk="0">
                  <a:moveTo>
                    <a:pt x="9058" y="2158"/>
                  </a:moveTo>
                  <a:cubicBezTo>
                    <a:pt x="9058" y="2158"/>
                    <a:pt x="7812" y="1216"/>
                    <a:pt x="5897" y="0"/>
                  </a:cubicBezTo>
                  <a:lnTo>
                    <a:pt x="0" y="0"/>
                  </a:lnTo>
                  <a:cubicBezTo>
                    <a:pt x="4043" y="1824"/>
                    <a:pt x="7660" y="2705"/>
                    <a:pt x="9058" y="21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3329350" y="470675"/>
              <a:ext cx="76775" cy="300925"/>
            </a:xfrm>
            <a:custGeom>
              <a:avLst/>
              <a:gdLst/>
              <a:ahLst/>
              <a:cxnLst/>
              <a:rect l="l" t="t" r="r" b="b"/>
              <a:pathLst>
                <a:path w="3071" h="12037" extrusionOk="0">
                  <a:moveTo>
                    <a:pt x="1" y="0"/>
                  </a:moveTo>
                  <a:cubicBezTo>
                    <a:pt x="1764" y="5988"/>
                    <a:pt x="3071" y="12037"/>
                    <a:pt x="3071" y="12037"/>
                  </a:cubicBezTo>
                  <a:cubicBezTo>
                    <a:pt x="3071" y="7994"/>
                    <a:pt x="2797" y="3982"/>
                    <a:pt x="2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3487425" y="470675"/>
              <a:ext cx="75250" cy="204425"/>
            </a:xfrm>
            <a:custGeom>
              <a:avLst/>
              <a:gdLst/>
              <a:ahLst/>
              <a:cxnLst/>
              <a:rect l="l" t="t" r="r" b="b"/>
              <a:pathLst>
                <a:path w="3010" h="8177" extrusionOk="0">
                  <a:moveTo>
                    <a:pt x="0" y="0"/>
                  </a:moveTo>
                  <a:cubicBezTo>
                    <a:pt x="2189" y="3435"/>
                    <a:pt x="3009" y="8176"/>
                    <a:pt x="3009" y="8176"/>
                  </a:cubicBezTo>
                  <a:cubicBezTo>
                    <a:pt x="3009" y="5410"/>
                    <a:pt x="2584" y="2644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3210050" y="470675"/>
              <a:ext cx="101100" cy="438475"/>
            </a:xfrm>
            <a:custGeom>
              <a:avLst/>
              <a:gdLst/>
              <a:ahLst/>
              <a:cxnLst/>
              <a:rect l="l" t="t" r="r" b="b"/>
              <a:pathLst>
                <a:path w="4044" h="17539" extrusionOk="0">
                  <a:moveTo>
                    <a:pt x="1" y="0"/>
                  </a:moveTo>
                  <a:cubicBezTo>
                    <a:pt x="153" y="1459"/>
                    <a:pt x="365" y="2918"/>
                    <a:pt x="669" y="4347"/>
                  </a:cubicBezTo>
                  <a:cubicBezTo>
                    <a:pt x="2341" y="12675"/>
                    <a:pt x="3830" y="17538"/>
                    <a:pt x="3830" y="17538"/>
                  </a:cubicBezTo>
                  <a:cubicBezTo>
                    <a:pt x="3830" y="17538"/>
                    <a:pt x="4043" y="7781"/>
                    <a:pt x="3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2786025" y="470675"/>
              <a:ext cx="115525" cy="592725"/>
            </a:xfrm>
            <a:custGeom>
              <a:avLst/>
              <a:gdLst/>
              <a:ahLst/>
              <a:cxnLst/>
              <a:rect l="l" t="t" r="r" b="b"/>
              <a:pathLst>
                <a:path w="4621" h="23709" extrusionOk="0">
                  <a:moveTo>
                    <a:pt x="1065" y="5775"/>
                  </a:moveTo>
                  <a:cubicBezTo>
                    <a:pt x="1" y="12584"/>
                    <a:pt x="1156" y="23709"/>
                    <a:pt x="1156" y="23709"/>
                  </a:cubicBezTo>
                  <a:cubicBezTo>
                    <a:pt x="1156" y="23709"/>
                    <a:pt x="1916" y="13800"/>
                    <a:pt x="3496" y="7173"/>
                  </a:cubicBezTo>
                  <a:cubicBezTo>
                    <a:pt x="4256" y="4073"/>
                    <a:pt x="4591" y="1733"/>
                    <a:pt x="4621" y="0"/>
                  </a:cubicBezTo>
                  <a:lnTo>
                    <a:pt x="2220" y="0"/>
                  </a:lnTo>
                  <a:cubicBezTo>
                    <a:pt x="1855" y="1459"/>
                    <a:pt x="1460" y="3344"/>
                    <a:pt x="1065" y="57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3051225" y="470675"/>
              <a:ext cx="117825" cy="538775"/>
            </a:xfrm>
            <a:custGeom>
              <a:avLst/>
              <a:gdLst/>
              <a:ahLst/>
              <a:cxnLst/>
              <a:rect l="l" t="t" r="r" b="b"/>
              <a:pathLst>
                <a:path w="4713" h="21551" extrusionOk="0">
                  <a:moveTo>
                    <a:pt x="1490" y="4347"/>
                  </a:moveTo>
                  <a:cubicBezTo>
                    <a:pt x="1" y="10152"/>
                    <a:pt x="1399" y="21550"/>
                    <a:pt x="1399" y="21550"/>
                  </a:cubicBezTo>
                  <a:cubicBezTo>
                    <a:pt x="1399" y="21550"/>
                    <a:pt x="1794" y="11459"/>
                    <a:pt x="3740" y="5562"/>
                  </a:cubicBezTo>
                  <a:cubicBezTo>
                    <a:pt x="4317" y="3769"/>
                    <a:pt x="4651" y="1885"/>
                    <a:pt x="4712" y="0"/>
                  </a:cubicBezTo>
                  <a:lnTo>
                    <a:pt x="2281" y="0"/>
                  </a:lnTo>
                  <a:cubicBezTo>
                    <a:pt x="2129" y="1459"/>
                    <a:pt x="1855" y="2918"/>
                    <a:pt x="1490" y="43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2924325" y="470675"/>
              <a:ext cx="98050" cy="616275"/>
            </a:xfrm>
            <a:custGeom>
              <a:avLst/>
              <a:gdLst/>
              <a:ahLst/>
              <a:cxnLst/>
              <a:rect l="l" t="t" r="r" b="b"/>
              <a:pathLst>
                <a:path w="3922" h="24651" extrusionOk="0">
                  <a:moveTo>
                    <a:pt x="31" y="11824"/>
                  </a:moveTo>
                  <a:cubicBezTo>
                    <a:pt x="1" y="16140"/>
                    <a:pt x="457" y="20426"/>
                    <a:pt x="1429" y="24651"/>
                  </a:cubicBezTo>
                  <a:cubicBezTo>
                    <a:pt x="1429" y="24651"/>
                    <a:pt x="943" y="14347"/>
                    <a:pt x="2645" y="7933"/>
                  </a:cubicBezTo>
                  <a:cubicBezTo>
                    <a:pt x="3314" y="5319"/>
                    <a:pt x="3739" y="2675"/>
                    <a:pt x="3922" y="0"/>
                  </a:cubicBezTo>
                  <a:lnTo>
                    <a:pt x="1521" y="0"/>
                  </a:lnTo>
                  <a:cubicBezTo>
                    <a:pt x="821" y="3678"/>
                    <a:pt x="92" y="8298"/>
                    <a:pt x="31" y="118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8"/>
          <p:cNvGrpSpPr/>
          <p:nvPr/>
        </p:nvGrpSpPr>
        <p:grpSpPr>
          <a:xfrm flipH="1">
            <a:off x="2667627" y="-16946"/>
            <a:ext cx="701796" cy="571589"/>
            <a:chOff x="5488975" y="470675"/>
            <a:chExt cx="639100" cy="520525"/>
          </a:xfrm>
        </p:grpSpPr>
        <p:sp>
          <p:nvSpPr>
            <p:cNvPr id="712" name="Google Shape;712;p8"/>
            <p:cNvSpPr/>
            <p:nvPr/>
          </p:nvSpPr>
          <p:spPr>
            <a:xfrm>
              <a:off x="5488975" y="470675"/>
              <a:ext cx="639100" cy="520525"/>
            </a:xfrm>
            <a:custGeom>
              <a:avLst/>
              <a:gdLst/>
              <a:ahLst/>
              <a:cxnLst/>
              <a:rect l="l" t="t" r="r" b="b"/>
              <a:pathLst>
                <a:path w="25564" h="20821" extrusionOk="0">
                  <a:moveTo>
                    <a:pt x="24499" y="16262"/>
                  </a:moveTo>
                  <a:cubicBezTo>
                    <a:pt x="24803" y="13556"/>
                    <a:pt x="24894" y="9027"/>
                    <a:pt x="22250" y="1550"/>
                  </a:cubicBezTo>
                  <a:cubicBezTo>
                    <a:pt x="22068" y="1033"/>
                    <a:pt x="21855" y="517"/>
                    <a:pt x="21612" y="0"/>
                  </a:cubicBezTo>
                  <a:lnTo>
                    <a:pt x="426" y="0"/>
                  </a:lnTo>
                  <a:cubicBezTo>
                    <a:pt x="0" y="2979"/>
                    <a:pt x="213" y="6717"/>
                    <a:pt x="2675" y="9787"/>
                  </a:cubicBezTo>
                  <a:cubicBezTo>
                    <a:pt x="7599" y="15988"/>
                    <a:pt x="14773" y="17204"/>
                    <a:pt x="18815" y="17417"/>
                  </a:cubicBezTo>
                  <a:cubicBezTo>
                    <a:pt x="22827" y="17629"/>
                    <a:pt x="25563" y="20821"/>
                    <a:pt x="25563" y="20821"/>
                  </a:cubicBezTo>
                  <a:cubicBezTo>
                    <a:pt x="24712" y="19484"/>
                    <a:pt x="24317" y="17842"/>
                    <a:pt x="24499" y="16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497325" y="470675"/>
              <a:ext cx="630750" cy="520525"/>
            </a:xfrm>
            <a:custGeom>
              <a:avLst/>
              <a:gdLst/>
              <a:ahLst/>
              <a:cxnLst/>
              <a:rect l="l" t="t" r="r" b="b"/>
              <a:pathLst>
                <a:path w="25230" h="20821" extrusionOk="0">
                  <a:moveTo>
                    <a:pt x="10882" y="0"/>
                  </a:moveTo>
                  <a:cubicBezTo>
                    <a:pt x="11992" y="167"/>
                    <a:pt x="13109" y="251"/>
                    <a:pt x="14222" y="251"/>
                  </a:cubicBezTo>
                  <a:cubicBezTo>
                    <a:pt x="15335" y="251"/>
                    <a:pt x="16445" y="167"/>
                    <a:pt x="17539" y="0"/>
                  </a:cubicBezTo>
                  <a:close/>
                  <a:moveTo>
                    <a:pt x="3496" y="0"/>
                  </a:moveTo>
                  <a:cubicBezTo>
                    <a:pt x="2645" y="1550"/>
                    <a:pt x="1460" y="2888"/>
                    <a:pt x="1" y="3921"/>
                  </a:cubicBezTo>
                  <a:cubicBezTo>
                    <a:pt x="1" y="4073"/>
                    <a:pt x="31" y="4225"/>
                    <a:pt x="61" y="4377"/>
                  </a:cubicBezTo>
                  <a:cubicBezTo>
                    <a:pt x="1703" y="3252"/>
                    <a:pt x="3040" y="1763"/>
                    <a:pt x="3952" y="0"/>
                  </a:cubicBezTo>
                  <a:close/>
                  <a:moveTo>
                    <a:pt x="13040" y="5745"/>
                  </a:moveTo>
                  <a:lnTo>
                    <a:pt x="13040" y="5775"/>
                  </a:lnTo>
                  <a:cubicBezTo>
                    <a:pt x="13983" y="6535"/>
                    <a:pt x="14895" y="7325"/>
                    <a:pt x="15776" y="8176"/>
                  </a:cubicBezTo>
                  <a:cubicBezTo>
                    <a:pt x="15229" y="9271"/>
                    <a:pt x="14864" y="10456"/>
                    <a:pt x="14712" y="11672"/>
                  </a:cubicBezTo>
                  <a:cubicBezTo>
                    <a:pt x="14013" y="12249"/>
                    <a:pt x="13375" y="12888"/>
                    <a:pt x="12797" y="13587"/>
                  </a:cubicBezTo>
                  <a:cubicBezTo>
                    <a:pt x="12007" y="11003"/>
                    <a:pt x="12098" y="8268"/>
                    <a:pt x="13040" y="5745"/>
                  </a:cubicBezTo>
                  <a:close/>
                  <a:moveTo>
                    <a:pt x="6323" y="0"/>
                  </a:moveTo>
                  <a:cubicBezTo>
                    <a:pt x="6080" y="669"/>
                    <a:pt x="5563" y="2128"/>
                    <a:pt x="5077" y="4012"/>
                  </a:cubicBezTo>
                  <a:cubicBezTo>
                    <a:pt x="3922" y="5380"/>
                    <a:pt x="2432" y="6444"/>
                    <a:pt x="761" y="7082"/>
                  </a:cubicBezTo>
                  <a:lnTo>
                    <a:pt x="943" y="7477"/>
                  </a:lnTo>
                  <a:cubicBezTo>
                    <a:pt x="2402" y="6869"/>
                    <a:pt x="3739" y="5988"/>
                    <a:pt x="4894" y="4863"/>
                  </a:cubicBezTo>
                  <a:lnTo>
                    <a:pt x="4894" y="4863"/>
                  </a:lnTo>
                  <a:cubicBezTo>
                    <a:pt x="4347" y="7052"/>
                    <a:pt x="4013" y="9301"/>
                    <a:pt x="3922" y="11550"/>
                  </a:cubicBezTo>
                  <a:lnTo>
                    <a:pt x="4347" y="11915"/>
                  </a:lnTo>
                  <a:cubicBezTo>
                    <a:pt x="4347" y="7052"/>
                    <a:pt x="6201" y="1520"/>
                    <a:pt x="6718" y="122"/>
                  </a:cubicBezTo>
                  <a:cubicBezTo>
                    <a:pt x="7539" y="1155"/>
                    <a:pt x="8451" y="2128"/>
                    <a:pt x="9423" y="3009"/>
                  </a:cubicBezTo>
                  <a:cubicBezTo>
                    <a:pt x="9059" y="3921"/>
                    <a:pt x="7052" y="9392"/>
                    <a:pt x="8086" y="14620"/>
                  </a:cubicBezTo>
                  <a:lnTo>
                    <a:pt x="8542" y="14863"/>
                  </a:lnTo>
                  <a:cubicBezTo>
                    <a:pt x="7417" y="9879"/>
                    <a:pt x="9302" y="4529"/>
                    <a:pt x="9758" y="3283"/>
                  </a:cubicBezTo>
                  <a:cubicBezTo>
                    <a:pt x="10305" y="3769"/>
                    <a:pt x="10882" y="4195"/>
                    <a:pt x="11490" y="4620"/>
                  </a:cubicBezTo>
                  <a:cubicBezTo>
                    <a:pt x="11916" y="4894"/>
                    <a:pt x="12311" y="5198"/>
                    <a:pt x="12736" y="5502"/>
                  </a:cubicBezTo>
                  <a:cubicBezTo>
                    <a:pt x="12402" y="6231"/>
                    <a:pt x="11125" y="9605"/>
                    <a:pt x="12493" y="14012"/>
                  </a:cubicBezTo>
                  <a:cubicBezTo>
                    <a:pt x="12037" y="14620"/>
                    <a:pt x="11673" y="15350"/>
                    <a:pt x="11460" y="16110"/>
                  </a:cubicBezTo>
                  <a:lnTo>
                    <a:pt x="11855" y="16231"/>
                  </a:lnTo>
                  <a:cubicBezTo>
                    <a:pt x="12311" y="14438"/>
                    <a:pt x="13922" y="12888"/>
                    <a:pt x="14651" y="12249"/>
                  </a:cubicBezTo>
                  <a:lnTo>
                    <a:pt x="14651" y="12249"/>
                  </a:lnTo>
                  <a:cubicBezTo>
                    <a:pt x="14530" y="13891"/>
                    <a:pt x="14712" y="15502"/>
                    <a:pt x="15199" y="17052"/>
                  </a:cubicBezTo>
                  <a:lnTo>
                    <a:pt x="15654" y="17113"/>
                  </a:lnTo>
                  <a:cubicBezTo>
                    <a:pt x="14682" y="14286"/>
                    <a:pt x="14834" y="11186"/>
                    <a:pt x="16080" y="8480"/>
                  </a:cubicBezTo>
                  <a:cubicBezTo>
                    <a:pt x="16901" y="9301"/>
                    <a:pt x="17691" y="10183"/>
                    <a:pt x="18420" y="11064"/>
                  </a:cubicBezTo>
                  <a:cubicBezTo>
                    <a:pt x="18177" y="13161"/>
                    <a:pt x="18208" y="15319"/>
                    <a:pt x="18542" y="17417"/>
                  </a:cubicBezTo>
                  <a:cubicBezTo>
                    <a:pt x="18694" y="17417"/>
                    <a:pt x="18816" y="17417"/>
                    <a:pt x="18968" y="17447"/>
                  </a:cubicBezTo>
                  <a:cubicBezTo>
                    <a:pt x="18785" y="16535"/>
                    <a:pt x="18694" y="15623"/>
                    <a:pt x="18664" y="14711"/>
                  </a:cubicBezTo>
                  <a:lnTo>
                    <a:pt x="18664" y="14711"/>
                  </a:lnTo>
                  <a:cubicBezTo>
                    <a:pt x="18998" y="15471"/>
                    <a:pt x="19515" y="16566"/>
                    <a:pt x="20092" y="17660"/>
                  </a:cubicBezTo>
                  <a:lnTo>
                    <a:pt x="20639" y="17812"/>
                  </a:lnTo>
                  <a:cubicBezTo>
                    <a:pt x="19636" y="15958"/>
                    <a:pt x="18785" y="13921"/>
                    <a:pt x="18664" y="13648"/>
                  </a:cubicBezTo>
                  <a:cubicBezTo>
                    <a:pt x="18664" y="12705"/>
                    <a:pt x="18755" y="11945"/>
                    <a:pt x="18785" y="11490"/>
                  </a:cubicBezTo>
                  <a:lnTo>
                    <a:pt x="18937" y="11672"/>
                  </a:lnTo>
                  <a:cubicBezTo>
                    <a:pt x="20001" y="12979"/>
                    <a:pt x="20974" y="14286"/>
                    <a:pt x="21825" y="15563"/>
                  </a:cubicBezTo>
                  <a:cubicBezTo>
                    <a:pt x="21582" y="16353"/>
                    <a:pt x="21369" y="17204"/>
                    <a:pt x="21247" y="18025"/>
                  </a:cubicBezTo>
                  <a:lnTo>
                    <a:pt x="21642" y="18207"/>
                  </a:lnTo>
                  <a:cubicBezTo>
                    <a:pt x="21734" y="17447"/>
                    <a:pt x="21916" y="16718"/>
                    <a:pt x="22129" y="15988"/>
                  </a:cubicBezTo>
                  <a:cubicBezTo>
                    <a:pt x="23193" y="17599"/>
                    <a:pt x="24104" y="19088"/>
                    <a:pt x="24834" y="20395"/>
                  </a:cubicBezTo>
                  <a:cubicBezTo>
                    <a:pt x="25108" y="20639"/>
                    <a:pt x="25229" y="20821"/>
                    <a:pt x="25229" y="20821"/>
                  </a:cubicBezTo>
                  <a:cubicBezTo>
                    <a:pt x="24834" y="20183"/>
                    <a:pt x="24530" y="19484"/>
                    <a:pt x="24348" y="18724"/>
                  </a:cubicBezTo>
                  <a:cubicBezTo>
                    <a:pt x="23101" y="16657"/>
                    <a:pt x="21764" y="14651"/>
                    <a:pt x="20305" y="12736"/>
                  </a:cubicBezTo>
                  <a:lnTo>
                    <a:pt x="20305" y="12736"/>
                  </a:lnTo>
                  <a:cubicBezTo>
                    <a:pt x="21734" y="13344"/>
                    <a:pt x="23071" y="14164"/>
                    <a:pt x="24256" y="15167"/>
                  </a:cubicBezTo>
                  <a:cubicBezTo>
                    <a:pt x="24256" y="14985"/>
                    <a:pt x="24256" y="14833"/>
                    <a:pt x="24287" y="14651"/>
                  </a:cubicBezTo>
                  <a:cubicBezTo>
                    <a:pt x="22949" y="13587"/>
                    <a:pt x="21430" y="12736"/>
                    <a:pt x="19819" y="12128"/>
                  </a:cubicBezTo>
                  <a:cubicBezTo>
                    <a:pt x="19636" y="11885"/>
                    <a:pt x="19424" y="11642"/>
                    <a:pt x="19241" y="11429"/>
                  </a:cubicBezTo>
                  <a:cubicBezTo>
                    <a:pt x="18816" y="10882"/>
                    <a:pt x="18360" y="10334"/>
                    <a:pt x="17873" y="9787"/>
                  </a:cubicBezTo>
                  <a:lnTo>
                    <a:pt x="17873" y="9787"/>
                  </a:lnTo>
                  <a:cubicBezTo>
                    <a:pt x="20183" y="10183"/>
                    <a:pt x="22372" y="11094"/>
                    <a:pt x="24287" y="12462"/>
                  </a:cubicBezTo>
                  <a:cubicBezTo>
                    <a:pt x="24287" y="12310"/>
                    <a:pt x="24287" y="12128"/>
                    <a:pt x="24256" y="11945"/>
                  </a:cubicBezTo>
                  <a:cubicBezTo>
                    <a:pt x="23101" y="11155"/>
                    <a:pt x="21855" y="10547"/>
                    <a:pt x="20548" y="10061"/>
                  </a:cubicBezTo>
                  <a:cubicBezTo>
                    <a:pt x="21673" y="9727"/>
                    <a:pt x="22797" y="9514"/>
                    <a:pt x="23983" y="9453"/>
                  </a:cubicBezTo>
                  <a:lnTo>
                    <a:pt x="23892" y="9058"/>
                  </a:lnTo>
                  <a:cubicBezTo>
                    <a:pt x="22554" y="9149"/>
                    <a:pt x="21186" y="9392"/>
                    <a:pt x="19910" y="9848"/>
                  </a:cubicBezTo>
                  <a:cubicBezTo>
                    <a:pt x="19120" y="9605"/>
                    <a:pt x="18299" y="9453"/>
                    <a:pt x="17448" y="9362"/>
                  </a:cubicBezTo>
                  <a:cubicBezTo>
                    <a:pt x="16718" y="8541"/>
                    <a:pt x="15928" y="7751"/>
                    <a:pt x="15107" y="7021"/>
                  </a:cubicBezTo>
                  <a:lnTo>
                    <a:pt x="15107" y="7021"/>
                  </a:lnTo>
                  <a:cubicBezTo>
                    <a:pt x="17965" y="7751"/>
                    <a:pt x="20852" y="8207"/>
                    <a:pt x="23770" y="8359"/>
                  </a:cubicBezTo>
                  <a:lnTo>
                    <a:pt x="23709" y="7933"/>
                  </a:lnTo>
                  <a:cubicBezTo>
                    <a:pt x="19454" y="7812"/>
                    <a:pt x="14925" y="6565"/>
                    <a:pt x="14439" y="6413"/>
                  </a:cubicBezTo>
                  <a:cubicBezTo>
                    <a:pt x="13831" y="5897"/>
                    <a:pt x="13192" y="5380"/>
                    <a:pt x="12554" y="4894"/>
                  </a:cubicBezTo>
                  <a:lnTo>
                    <a:pt x="12554" y="4894"/>
                  </a:lnTo>
                  <a:cubicBezTo>
                    <a:pt x="14591" y="5319"/>
                    <a:pt x="19424" y="6231"/>
                    <a:pt x="23314" y="6231"/>
                  </a:cubicBezTo>
                  <a:lnTo>
                    <a:pt x="23223" y="5806"/>
                  </a:lnTo>
                  <a:cubicBezTo>
                    <a:pt x="18420" y="5806"/>
                    <a:pt x="12220" y="4407"/>
                    <a:pt x="11703" y="4286"/>
                  </a:cubicBezTo>
                  <a:cubicBezTo>
                    <a:pt x="10396" y="3404"/>
                    <a:pt x="9241" y="2401"/>
                    <a:pt x="8177" y="1246"/>
                  </a:cubicBezTo>
                  <a:lnTo>
                    <a:pt x="8177" y="1246"/>
                  </a:lnTo>
                  <a:cubicBezTo>
                    <a:pt x="10274" y="1733"/>
                    <a:pt x="17235" y="3313"/>
                    <a:pt x="22524" y="3404"/>
                  </a:cubicBezTo>
                  <a:lnTo>
                    <a:pt x="22402" y="2979"/>
                  </a:lnTo>
                  <a:cubicBezTo>
                    <a:pt x="20092" y="2918"/>
                    <a:pt x="17782" y="2675"/>
                    <a:pt x="15502" y="2280"/>
                  </a:cubicBezTo>
                  <a:cubicBezTo>
                    <a:pt x="17630" y="2128"/>
                    <a:pt x="19697" y="1611"/>
                    <a:pt x="21612" y="760"/>
                  </a:cubicBezTo>
                  <a:cubicBezTo>
                    <a:pt x="21551" y="638"/>
                    <a:pt x="21521" y="517"/>
                    <a:pt x="21460" y="395"/>
                  </a:cubicBezTo>
                  <a:cubicBezTo>
                    <a:pt x="19090" y="1382"/>
                    <a:pt x="16538" y="1925"/>
                    <a:pt x="13971" y="1925"/>
                  </a:cubicBezTo>
                  <a:cubicBezTo>
                    <a:pt x="13773" y="1925"/>
                    <a:pt x="13574" y="1921"/>
                    <a:pt x="13375" y="1915"/>
                  </a:cubicBezTo>
                  <a:cubicBezTo>
                    <a:pt x="10396" y="1368"/>
                    <a:pt x="8086" y="790"/>
                    <a:pt x="7691" y="699"/>
                  </a:cubicBezTo>
                  <a:cubicBezTo>
                    <a:pt x="7478" y="456"/>
                    <a:pt x="7296" y="243"/>
                    <a:pt x="7144" y="30"/>
                  </a:cubicBezTo>
                  <a:lnTo>
                    <a:pt x="6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8"/>
          <p:cNvGrpSpPr/>
          <p:nvPr/>
        </p:nvGrpSpPr>
        <p:grpSpPr>
          <a:xfrm flipH="1">
            <a:off x="6597317" y="-16952"/>
            <a:ext cx="1322773" cy="1338296"/>
            <a:chOff x="238125" y="470675"/>
            <a:chExt cx="2524375" cy="2554000"/>
          </a:xfrm>
        </p:grpSpPr>
        <p:sp>
          <p:nvSpPr>
            <p:cNvPr id="715" name="Google Shape;715;p8"/>
            <p:cNvSpPr/>
            <p:nvPr/>
          </p:nvSpPr>
          <p:spPr>
            <a:xfrm>
              <a:off x="974450" y="470675"/>
              <a:ext cx="974200" cy="1541075"/>
            </a:xfrm>
            <a:custGeom>
              <a:avLst/>
              <a:gdLst/>
              <a:ahLst/>
              <a:cxnLst/>
              <a:rect l="l" t="t" r="r" b="b"/>
              <a:pathLst>
                <a:path w="38968" h="61643" extrusionOk="0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1039800" y="470675"/>
              <a:ext cx="188475" cy="116275"/>
            </a:xfrm>
            <a:custGeom>
              <a:avLst/>
              <a:gdLst/>
              <a:ahLst/>
              <a:cxnLst/>
              <a:rect l="l" t="t" r="r" b="b"/>
              <a:pathLst>
                <a:path w="7539" h="4651" extrusionOk="0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1172775" y="742700"/>
              <a:ext cx="1067675" cy="160375"/>
            </a:xfrm>
            <a:custGeom>
              <a:avLst/>
              <a:gdLst/>
              <a:ahLst/>
              <a:cxnLst/>
              <a:rect l="l" t="t" r="r" b="b"/>
              <a:pathLst>
                <a:path w="42707" h="6415" extrusionOk="0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1100600" y="479775"/>
              <a:ext cx="944550" cy="297150"/>
            </a:xfrm>
            <a:custGeom>
              <a:avLst/>
              <a:gdLst/>
              <a:ahLst/>
              <a:cxnLst/>
              <a:rect l="l" t="t" r="r" b="b"/>
              <a:pathLst>
                <a:path w="37782" h="11886" extrusionOk="0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1057275" y="470675"/>
              <a:ext cx="509150" cy="186175"/>
            </a:xfrm>
            <a:custGeom>
              <a:avLst/>
              <a:gdLst/>
              <a:ahLst/>
              <a:cxnLst/>
              <a:rect l="l" t="t" r="r" b="b"/>
              <a:pathLst>
                <a:path w="20366" h="7447" extrusionOk="0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1786025" y="1686475"/>
              <a:ext cx="781175" cy="348825"/>
            </a:xfrm>
            <a:custGeom>
              <a:avLst/>
              <a:gdLst/>
              <a:ahLst/>
              <a:cxnLst/>
              <a:rect l="l" t="t" r="r" b="b"/>
              <a:pathLst>
                <a:path w="31247" h="13953" extrusionOk="0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1641625" y="1512475"/>
              <a:ext cx="984100" cy="228000"/>
            </a:xfrm>
            <a:custGeom>
              <a:avLst/>
              <a:gdLst/>
              <a:ahLst/>
              <a:cxnLst/>
              <a:rect l="l" t="t" r="r" b="b"/>
              <a:pathLst>
                <a:path w="39364" h="9120" extrusionOk="0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1369600" y="1145450"/>
              <a:ext cx="1009925" cy="117050"/>
            </a:xfrm>
            <a:custGeom>
              <a:avLst/>
              <a:gdLst/>
              <a:ahLst/>
              <a:cxnLst/>
              <a:rect l="l" t="t" r="r" b="b"/>
              <a:pathLst>
                <a:path w="40397" h="4682" extrusionOk="0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1256375" y="941800"/>
              <a:ext cx="1123900" cy="158825"/>
            </a:xfrm>
            <a:custGeom>
              <a:avLst/>
              <a:gdLst/>
              <a:ahLst/>
              <a:cxnLst/>
              <a:rect l="l" t="t" r="r" b="b"/>
              <a:pathLst>
                <a:path w="44956" h="6353" extrusionOk="0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1509425" y="1321750"/>
              <a:ext cx="1000025" cy="193775"/>
            </a:xfrm>
            <a:custGeom>
              <a:avLst/>
              <a:gdLst/>
              <a:ahLst/>
              <a:cxnLst/>
              <a:rect l="l" t="t" r="r" b="b"/>
              <a:pathLst>
                <a:path w="40001" h="7751" extrusionOk="0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1457750" y="1682675"/>
              <a:ext cx="237100" cy="1041850"/>
            </a:xfrm>
            <a:custGeom>
              <a:avLst/>
              <a:gdLst/>
              <a:ahLst/>
              <a:cxnLst/>
              <a:rect l="l" t="t" r="r" b="b"/>
              <a:pathLst>
                <a:path w="9484" h="41674" extrusionOk="0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975975" y="1245000"/>
              <a:ext cx="465825" cy="1024350"/>
            </a:xfrm>
            <a:custGeom>
              <a:avLst/>
              <a:gdLst/>
              <a:ahLst/>
              <a:cxnLst/>
              <a:rect l="l" t="t" r="r" b="b"/>
              <a:pathLst>
                <a:path w="18633" h="40974" extrusionOk="0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1246500" y="1472200"/>
              <a:ext cx="328300" cy="998525"/>
            </a:xfrm>
            <a:custGeom>
              <a:avLst/>
              <a:gdLst/>
              <a:ahLst/>
              <a:cxnLst/>
              <a:rect l="l" t="t" r="r" b="b"/>
              <a:pathLst>
                <a:path w="13132" h="39941" extrusionOk="0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1659100" y="1861250"/>
              <a:ext cx="161125" cy="967375"/>
            </a:xfrm>
            <a:custGeom>
              <a:avLst/>
              <a:gdLst/>
              <a:ahLst/>
              <a:cxnLst/>
              <a:rect l="l" t="t" r="r" b="b"/>
              <a:pathLst>
                <a:path w="6445" h="38695" extrusionOk="0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1865050" y="1953200"/>
              <a:ext cx="897450" cy="1071475"/>
            </a:xfrm>
            <a:custGeom>
              <a:avLst/>
              <a:gdLst/>
              <a:ahLst/>
              <a:cxnLst/>
              <a:rect l="l" t="t" r="r" b="b"/>
              <a:pathLst>
                <a:path w="35898" h="42859" extrusionOk="0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827800" y="1084650"/>
              <a:ext cx="454425" cy="935450"/>
            </a:xfrm>
            <a:custGeom>
              <a:avLst/>
              <a:gdLst/>
              <a:ahLst/>
              <a:cxnLst/>
              <a:rect l="l" t="t" r="r" b="b"/>
              <a:pathLst>
                <a:path w="18177" h="37418" extrusionOk="0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323975" y="780700"/>
              <a:ext cx="785750" cy="646700"/>
            </a:xfrm>
            <a:custGeom>
              <a:avLst/>
              <a:gdLst/>
              <a:ahLst/>
              <a:cxnLst/>
              <a:rect l="l" t="t" r="r" b="b"/>
              <a:pathLst>
                <a:path w="31430" h="25868" extrusionOk="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238125" y="638600"/>
              <a:ext cx="824500" cy="425550"/>
            </a:xfrm>
            <a:custGeom>
              <a:avLst/>
              <a:gdLst/>
              <a:ahLst/>
              <a:cxnLst/>
              <a:rect l="l" t="t" r="r" b="b"/>
              <a:pathLst>
                <a:path w="32980" h="17022" extrusionOk="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336150" y="502575"/>
              <a:ext cx="696075" cy="158075"/>
            </a:xfrm>
            <a:custGeom>
              <a:avLst/>
              <a:gdLst/>
              <a:ahLst/>
              <a:cxnLst/>
              <a:rect l="l" t="t" r="r" b="b"/>
              <a:pathLst>
                <a:path w="27843" h="6323" extrusionOk="0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599825" y="930400"/>
              <a:ext cx="601100" cy="671775"/>
            </a:xfrm>
            <a:custGeom>
              <a:avLst/>
              <a:gdLst/>
              <a:ahLst/>
              <a:cxnLst/>
              <a:rect l="l" t="t" r="r" b="b"/>
              <a:pathLst>
                <a:path w="24044" h="26871" extrusionOk="0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8"/>
          <p:cNvGrpSpPr/>
          <p:nvPr/>
        </p:nvGrpSpPr>
        <p:grpSpPr>
          <a:xfrm>
            <a:off x="4050998" y="-16946"/>
            <a:ext cx="1168615" cy="1435411"/>
            <a:chOff x="3439550" y="458500"/>
            <a:chExt cx="1041825" cy="1279675"/>
          </a:xfrm>
        </p:grpSpPr>
        <p:sp>
          <p:nvSpPr>
            <p:cNvPr id="736" name="Google Shape;736;p8"/>
            <p:cNvSpPr/>
            <p:nvPr/>
          </p:nvSpPr>
          <p:spPr>
            <a:xfrm>
              <a:off x="3860525" y="470675"/>
              <a:ext cx="281950" cy="722675"/>
            </a:xfrm>
            <a:custGeom>
              <a:avLst/>
              <a:gdLst/>
              <a:ahLst/>
              <a:cxnLst/>
              <a:rect l="l" t="t" r="r" b="b"/>
              <a:pathLst>
                <a:path w="11278" h="28907" extrusionOk="0">
                  <a:moveTo>
                    <a:pt x="0" y="0"/>
                  </a:moveTo>
                  <a:cubicBezTo>
                    <a:pt x="547" y="3313"/>
                    <a:pt x="1368" y="6596"/>
                    <a:pt x="2462" y="9787"/>
                  </a:cubicBezTo>
                  <a:cubicBezTo>
                    <a:pt x="8420" y="27113"/>
                    <a:pt x="10426" y="28329"/>
                    <a:pt x="10426" y="28329"/>
                  </a:cubicBezTo>
                  <a:cubicBezTo>
                    <a:pt x="10426" y="28329"/>
                    <a:pt x="11277" y="28906"/>
                    <a:pt x="10001" y="26809"/>
                  </a:cubicBezTo>
                  <a:cubicBezTo>
                    <a:pt x="8754" y="24742"/>
                    <a:pt x="5897" y="17538"/>
                    <a:pt x="2888" y="8359"/>
                  </a:cubicBezTo>
                  <a:cubicBezTo>
                    <a:pt x="2006" y="5623"/>
                    <a:pt x="1307" y="2827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3439550" y="458500"/>
              <a:ext cx="1041825" cy="1279675"/>
            </a:xfrm>
            <a:custGeom>
              <a:avLst/>
              <a:gdLst/>
              <a:ahLst/>
              <a:cxnLst/>
              <a:rect l="l" t="t" r="r" b="b"/>
              <a:pathLst>
                <a:path w="41673" h="51187" extrusionOk="0">
                  <a:moveTo>
                    <a:pt x="17295" y="973"/>
                  </a:moveTo>
                  <a:cubicBezTo>
                    <a:pt x="17295" y="973"/>
                    <a:pt x="14104" y="1"/>
                    <a:pt x="9727" y="1247"/>
                  </a:cubicBezTo>
                  <a:cubicBezTo>
                    <a:pt x="5319" y="2493"/>
                    <a:pt x="0" y="5290"/>
                    <a:pt x="0" y="5290"/>
                  </a:cubicBezTo>
                  <a:cubicBezTo>
                    <a:pt x="0" y="5290"/>
                    <a:pt x="14347" y="3162"/>
                    <a:pt x="17295" y="973"/>
                  </a:cubicBezTo>
                  <a:close/>
                  <a:moveTo>
                    <a:pt x="17660" y="3496"/>
                  </a:moveTo>
                  <a:cubicBezTo>
                    <a:pt x="17660" y="3496"/>
                    <a:pt x="10487" y="6384"/>
                    <a:pt x="6262" y="8785"/>
                  </a:cubicBezTo>
                  <a:cubicBezTo>
                    <a:pt x="2037" y="11156"/>
                    <a:pt x="669" y="12189"/>
                    <a:pt x="669" y="12189"/>
                  </a:cubicBezTo>
                  <a:cubicBezTo>
                    <a:pt x="669" y="12189"/>
                    <a:pt x="16140" y="7904"/>
                    <a:pt x="17630" y="3496"/>
                  </a:cubicBezTo>
                  <a:close/>
                  <a:moveTo>
                    <a:pt x="18329" y="6505"/>
                  </a:moveTo>
                  <a:cubicBezTo>
                    <a:pt x="18329" y="6505"/>
                    <a:pt x="12523" y="10092"/>
                    <a:pt x="9484" y="12372"/>
                  </a:cubicBezTo>
                  <a:cubicBezTo>
                    <a:pt x="6444" y="14682"/>
                    <a:pt x="5046" y="16505"/>
                    <a:pt x="5046" y="16505"/>
                  </a:cubicBezTo>
                  <a:cubicBezTo>
                    <a:pt x="5046" y="16505"/>
                    <a:pt x="10882" y="13162"/>
                    <a:pt x="14013" y="11217"/>
                  </a:cubicBezTo>
                  <a:cubicBezTo>
                    <a:pt x="17113" y="9271"/>
                    <a:pt x="18450" y="7843"/>
                    <a:pt x="18298" y="6505"/>
                  </a:cubicBezTo>
                  <a:close/>
                  <a:moveTo>
                    <a:pt x="19393" y="9697"/>
                  </a:moveTo>
                  <a:cubicBezTo>
                    <a:pt x="16779" y="11034"/>
                    <a:pt x="14590" y="13040"/>
                    <a:pt x="13070" y="15533"/>
                  </a:cubicBezTo>
                  <a:cubicBezTo>
                    <a:pt x="10578" y="19636"/>
                    <a:pt x="10213" y="21278"/>
                    <a:pt x="9301" y="22676"/>
                  </a:cubicBezTo>
                  <a:cubicBezTo>
                    <a:pt x="8784" y="23496"/>
                    <a:pt x="8207" y="24317"/>
                    <a:pt x="7569" y="25077"/>
                  </a:cubicBezTo>
                  <a:cubicBezTo>
                    <a:pt x="9666" y="23740"/>
                    <a:pt x="11398" y="21946"/>
                    <a:pt x="12645" y="19788"/>
                  </a:cubicBezTo>
                  <a:cubicBezTo>
                    <a:pt x="14742" y="16232"/>
                    <a:pt x="16475" y="14986"/>
                    <a:pt x="17964" y="13223"/>
                  </a:cubicBezTo>
                  <a:cubicBezTo>
                    <a:pt x="18815" y="12250"/>
                    <a:pt x="19301" y="11004"/>
                    <a:pt x="19362" y="9697"/>
                  </a:cubicBezTo>
                  <a:close/>
                  <a:moveTo>
                    <a:pt x="20700" y="13071"/>
                  </a:moveTo>
                  <a:cubicBezTo>
                    <a:pt x="20700" y="13071"/>
                    <a:pt x="15441" y="17357"/>
                    <a:pt x="12857" y="21460"/>
                  </a:cubicBezTo>
                  <a:cubicBezTo>
                    <a:pt x="10304" y="25563"/>
                    <a:pt x="9970" y="30366"/>
                    <a:pt x="9970" y="30366"/>
                  </a:cubicBezTo>
                  <a:cubicBezTo>
                    <a:pt x="9970" y="30366"/>
                    <a:pt x="12037" y="23892"/>
                    <a:pt x="14803" y="21278"/>
                  </a:cubicBezTo>
                  <a:cubicBezTo>
                    <a:pt x="17569" y="18694"/>
                    <a:pt x="21399" y="15472"/>
                    <a:pt x="20669" y="13071"/>
                  </a:cubicBezTo>
                  <a:close/>
                  <a:moveTo>
                    <a:pt x="22554" y="17812"/>
                  </a:moveTo>
                  <a:cubicBezTo>
                    <a:pt x="20304" y="20609"/>
                    <a:pt x="18329" y="23588"/>
                    <a:pt x="16627" y="26718"/>
                  </a:cubicBezTo>
                  <a:cubicBezTo>
                    <a:pt x="15228" y="29332"/>
                    <a:pt x="14134" y="32098"/>
                    <a:pt x="13405" y="34986"/>
                  </a:cubicBezTo>
                  <a:cubicBezTo>
                    <a:pt x="13405" y="34986"/>
                    <a:pt x="16931" y="29089"/>
                    <a:pt x="19241" y="26141"/>
                  </a:cubicBezTo>
                  <a:cubicBezTo>
                    <a:pt x="21551" y="23223"/>
                    <a:pt x="22888" y="20426"/>
                    <a:pt x="22523" y="17812"/>
                  </a:cubicBezTo>
                  <a:close/>
                  <a:moveTo>
                    <a:pt x="24134" y="22220"/>
                  </a:moveTo>
                  <a:cubicBezTo>
                    <a:pt x="24134" y="22220"/>
                    <a:pt x="19940" y="27114"/>
                    <a:pt x="18481" y="31673"/>
                  </a:cubicBezTo>
                  <a:cubicBezTo>
                    <a:pt x="17569" y="34560"/>
                    <a:pt x="16900" y="37539"/>
                    <a:pt x="16505" y="40548"/>
                  </a:cubicBezTo>
                  <a:cubicBezTo>
                    <a:pt x="16505" y="40548"/>
                    <a:pt x="18876" y="33953"/>
                    <a:pt x="21064" y="30457"/>
                  </a:cubicBezTo>
                  <a:cubicBezTo>
                    <a:pt x="23253" y="26992"/>
                    <a:pt x="24529" y="23466"/>
                    <a:pt x="24134" y="22220"/>
                  </a:cubicBezTo>
                  <a:close/>
                  <a:moveTo>
                    <a:pt x="25684" y="25989"/>
                  </a:moveTo>
                  <a:cubicBezTo>
                    <a:pt x="23526" y="28664"/>
                    <a:pt x="22067" y="31825"/>
                    <a:pt x="21429" y="35199"/>
                  </a:cubicBezTo>
                  <a:cubicBezTo>
                    <a:pt x="20335" y="40883"/>
                    <a:pt x="20912" y="43497"/>
                    <a:pt x="20912" y="43497"/>
                  </a:cubicBezTo>
                  <a:cubicBezTo>
                    <a:pt x="21338" y="40275"/>
                    <a:pt x="22159" y="37114"/>
                    <a:pt x="23314" y="34105"/>
                  </a:cubicBezTo>
                  <a:cubicBezTo>
                    <a:pt x="25077" y="29728"/>
                    <a:pt x="26110" y="27144"/>
                    <a:pt x="25654" y="25989"/>
                  </a:cubicBezTo>
                  <a:close/>
                  <a:moveTo>
                    <a:pt x="26809" y="27995"/>
                  </a:moveTo>
                  <a:cubicBezTo>
                    <a:pt x="26809" y="27995"/>
                    <a:pt x="26444" y="31642"/>
                    <a:pt x="29818" y="37387"/>
                  </a:cubicBezTo>
                  <a:cubicBezTo>
                    <a:pt x="33192" y="43132"/>
                    <a:pt x="38998" y="51187"/>
                    <a:pt x="38998" y="51187"/>
                  </a:cubicBezTo>
                  <a:cubicBezTo>
                    <a:pt x="38998" y="51187"/>
                    <a:pt x="32068" y="32554"/>
                    <a:pt x="26809" y="27995"/>
                  </a:cubicBezTo>
                  <a:close/>
                  <a:moveTo>
                    <a:pt x="25745" y="25958"/>
                  </a:moveTo>
                  <a:cubicBezTo>
                    <a:pt x="27326" y="27144"/>
                    <a:pt x="29028" y="28147"/>
                    <a:pt x="30882" y="28907"/>
                  </a:cubicBezTo>
                  <a:cubicBezTo>
                    <a:pt x="34256" y="30396"/>
                    <a:pt x="39332" y="32281"/>
                    <a:pt x="39332" y="32281"/>
                  </a:cubicBezTo>
                  <a:cubicBezTo>
                    <a:pt x="39332" y="32281"/>
                    <a:pt x="30791" y="23740"/>
                    <a:pt x="25745" y="25958"/>
                  </a:cubicBezTo>
                  <a:close/>
                  <a:moveTo>
                    <a:pt x="23952" y="21460"/>
                  </a:moveTo>
                  <a:cubicBezTo>
                    <a:pt x="23952" y="21460"/>
                    <a:pt x="25077" y="22554"/>
                    <a:pt x="28967" y="23892"/>
                  </a:cubicBezTo>
                  <a:cubicBezTo>
                    <a:pt x="32827" y="25199"/>
                    <a:pt x="41673" y="26718"/>
                    <a:pt x="41673" y="26718"/>
                  </a:cubicBezTo>
                  <a:cubicBezTo>
                    <a:pt x="41673" y="26718"/>
                    <a:pt x="27052" y="19575"/>
                    <a:pt x="23952" y="21460"/>
                  </a:cubicBezTo>
                  <a:close/>
                  <a:moveTo>
                    <a:pt x="22280" y="17417"/>
                  </a:moveTo>
                  <a:cubicBezTo>
                    <a:pt x="22280" y="17417"/>
                    <a:pt x="24560" y="19089"/>
                    <a:pt x="29241" y="19697"/>
                  </a:cubicBezTo>
                  <a:cubicBezTo>
                    <a:pt x="33922" y="20275"/>
                    <a:pt x="40943" y="19879"/>
                    <a:pt x="40943" y="19879"/>
                  </a:cubicBezTo>
                  <a:cubicBezTo>
                    <a:pt x="40943" y="19879"/>
                    <a:pt x="26505" y="15806"/>
                    <a:pt x="22280" y="17417"/>
                  </a:cubicBezTo>
                  <a:close/>
                  <a:moveTo>
                    <a:pt x="20578" y="12797"/>
                  </a:moveTo>
                  <a:cubicBezTo>
                    <a:pt x="20578" y="12797"/>
                    <a:pt x="22402" y="13739"/>
                    <a:pt x="27052" y="14773"/>
                  </a:cubicBezTo>
                  <a:cubicBezTo>
                    <a:pt x="31703" y="15776"/>
                    <a:pt x="39393" y="15442"/>
                    <a:pt x="39393" y="15442"/>
                  </a:cubicBezTo>
                  <a:cubicBezTo>
                    <a:pt x="39393" y="15442"/>
                    <a:pt x="32615" y="14530"/>
                    <a:pt x="28116" y="13162"/>
                  </a:cubicBezTo>
                  <a:cubicBezTo>
                    <a:pt x="23618" y="11825"/>
                    <a:pt x="21429" y="11794"/>
                    <a:pt x="20578" y="12797"/>
                  </a:cubicBezTo>
                  <a:close/>
                  <a:moveTo>
                    <a:pt x="19180" y="9271"/>
                  </a:moveTo>
                  <a:cubicBezTo>
                    <a:pt x="19180" y="9271"/>
                    <a:pt x="26657" y="11581"/>
                    <a:pt x="31399" y="11916"/>
                  </a:cubicBezTo>
                  <a:cubicBezTo>
                    <a:pt x="34378" y="12129"/>
                    <a:pt x="37356" y="11977"/>
                    <a:pt x="40274" y="11521"/>
                  </a:cubicBezTo>
                  <a:cubicBezTo>
                    <a:pt x="40274" y="11521"/>
                    <a:pt x="33192" y="11399"/>
                    <a:pt x="28815" y="10001"/>
                  </a:cubicBezTo>
                  <a:cubicBezTo>
                    <a:pt x="24469" y="8572"/>
                    <a:pt x="19848" y="8207"/>
                    <a:pt x="19180" y="9271"/>
                  </a:cubicBezTo>
                  <a:close/>
                  <a:moveTo>
                    <a:pt x="18298" y="5989"/>
                  </a:moveTo>
                  <a:cubicBezTo>
                    <a:pt x="18298" y="5989"/>
                    <a:pt x="22615" y="5867"/>
                    <a:pt x="26536" y="7113"/>
                  </a:cubicBezTo>
                  <a:cubicBezTo>
                    <a:pt x="30457" y="8390"/>
                    <a:pt x="38359" y="7904"/>
                    <a:pt x="38359" y="7904"/>
                  </a:cubicBezTo>
                  <a:cubicBezTo>
                    <a:pt x="38359" y="7904"/>
                    <a:pt x="31429" y="7235"/>
                    <a:pt x="27478" y="5624"/>
                  </a:cubicBezTo>
                  <a:cubicBezTo>
                    <a:pt x="23496" y="4013"/>
                    <a:pt x="19149" y="4682"/>
                    <a:pt x="18298" y="5989"/>
                  </a:cubicBezTo>
                  <a:close/>
                  <a:moveTo>
                    <a:pt x="17569" y="2919"/>
                  </a:moveTo>
                  <a:cubicBezTo>
                    <a:pt x="17569" y="2919"/>
                    <a:pt x="21004" y="4165"/>
                    <a:pt x="26779" y="3344"/>
                  </a:cubicBezTo>
                  <a:cubicBezTo>
                    <a:pt x="32554" y="2524"/>
                    <a:pt x="35958" y="1703"/>
                    <a:pt x="35958" y="1703"/>
                  </a:cubicBezTo>
                  <a:cubicBezTo>
                    <a:pt x="35958" y="1703"/>
                    <a:pt x="20335" y="426"/>
                    <a:pt x="17569" y="2919"/>
                  </a:cubicBezTo>
                  <a:close/>
                  <a:moveTo>
                    <a:pt x="17386" y="487"/>
                  </a:moveTo>
                  <a:lnTo>
                    <a:pt x="23314" y="487"/>
                  </a:lnTo>
                  <a:cubicBezTo>
                    <a:pt x="19149" y="1429"/>
                    <a:pt x="17295" y="578"/>
                    <a:pt x="17295" y="578"/>
                  </a:cubicBezTo>
                  <a:cubicBezTo>
                    <a:pt x="17326" y="548"/>
                    <a:pt x="17356" y="517"/>
                    <a:pt x="17386" y="4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8"/>
          <p:cNvGrpSpPr/>
          <p:nvPr/>
        </p:nvGrpSpPr>
        <p:grpSpPr>
          <a:xfrm rot="-7923048">
            <a:off x="8120563" y="-186835"/>
            <a:ext cx="913676" cy="1677934"/>
            <a:chOff x="4830275" y="2608450"/>
            <a:chExt cx="1324325" cy="2432075"/>
          </a:xfrm>
        </p:grpSpPr>
        <p:sp>
          <p:nvSpPr>
            <p:cNvPr id="739" name="Google Shape;739;p8"/>
            <p:cNvSpPr/>
            <p:nvPr/>
          </p:nvSpPr>
          <p:spPr>
            <a:xfrm>
              <a:off x="5018750" y="3690575"/>
              <a:ext cx="519575" cy="1330675"/>
            </a:xfrm>
            <a:custGeom>
              <a:avLst/>
              <a:gdLst/>
              <a:ahLst/>
              <a:cxnLst/>
              <a:rect l="l" t="t" r="r" b="b"/>
              <a:pathLst>
                <a:path w="20783" h="53227" extrusionOk="0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5531825" y="3352850"/>
              <a:ext cx="622775" cy="1631100"/>
            </a:xfrm>
            <a:custGeom>
              <a:avLst/>
              <a:gdLst/>
              <a:ahLst/>
              <a:cxnLst/>
              <a:rect l="l" t="t" r="r" b="b"/>
              <a:pathLst>
                <a:path w="24911" h="65244" extrusionOk="0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5366500" y="3998300"/>
              <a:ext cx="170975" cy="1031600"/>
            </a:xfrm>
            <a:custGeom>
              <a:avLst/>
              <a:gdLst/>
              <a:ahLst/>
              <a:cxnLst/>
              <a:rect l="l" t="t" r="r" b="b"/>
              <a:pathLst>
                <a:path w="6839" h="41264" fill="none" extrusionOk="0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5467400" y="3605525"/>
              <a:ext cx="231025" cy="403925"/>
            </a:xfrm>
            <a:custGeom>
              <a:avLst/>
              <a:gdLst/>
              <a:ahLst/>
              <a:cxnLst/>
              <a:rect l="l" t="t" r="r" b="b"/>
              <a:pathLst>
                <a:path w="9241" h="16157" extrusionOk="0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5485950" y="3631375"/>
              <a:ext cx="295875" cy="378250"/>
            </a:xfrm>
            <a:custGeom>
              <a:avLst/>
              <a:gdLst/>
              <a:ahLst/>
              <a:cxnLst/>
              <a:rect l="l" t="t" r="r" b="b"/>
              <a:pathLst>
                <a:path w="11835" h="15130" extrusionOk="0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5308125" y="3614700"/>
              <a:ext cx="218525" cy="392625"/>
            </a:xfrm>
            <a:custGeom>
              <a:avLst/>
              <a:gdLst/>
              <a:ahLst/>
              <a:cxnLst/>
              <a:rect l="l" t="t" r="r" b="b"/>
              <a:pathLst>
                <a:path w="8741" h="15705" extrusionOk="0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5204725" y="3765650"/>
              <a:ext cx="281050" cy="240500"/>
            </a:xfrm>
            <a:custGeom>
              <a:avLst/>
              <a:gdLst/>
              <a:ahLst/>
              <a:cxnLst/>
              <a:rect l="l" t="t" r="r" b="b"/>
              <a:pathLst>
                <a:path w="11242" h="9620" extrusionOk="0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5479925" y="3749800"/>
              <a:ext cx="372775" cy="253875"/>
            </a:xfrm>
            <a:custGeom>
              <a:avLst/>
              <a:gdLst/>
              <a:ahLst/>
              <a:cxnLst/>
              <a:rect l="l" t="t" r="r" b="b"/>
              <a:pathLst>
                <a:path w="14911" h="10155" extrusionOk="0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5488250" y="3916825"/>
              <a:ext cx="341950" cy="144050"/>
            </a:xfrm>
            <a:custGeom>
              <a:avLst/>
              <a:gdLst/>
              <a:ahLst/>
              <a:cxnLst/>
              <a:rect l="l" t="t" r="r" b="b"/>
              <a:pathLst>
                <a:path w="13678" h="5762" extrusionOk="0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5488250" y="3452925"/>
              <a:ext cx="116775" cy="459500"/>
            </a:xfrm>
            <a:custGeom>
              <a:avLst/>
              <a:gdLst/>
              <a:ahLst/>
              <a:cxnLst/>
              <a:rect l="l" t="t" r="r" b="b"/>
              <a:pathLst>
                <a:path w="4671" h="18380" extrusionOk="0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5534950" y="3436125"/>
              <a:ext cx="44225" cy="25425"/>
            </a:xfrm>
            <a:custGeom>
              <a:avLst/>
              <a:gdLst/>
              <a:ahLst/>
              <a:cxnLst/>
              <a:rect l="l" t="t" r="r" b="b"/>
              <a:pathLst>
                <a:path w="1769" h="1017" extrusionOk="0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5495750" y="3503775"/>
              <a:ext cx="139300" cy="417000"/>
            </a:xfrm>
            <a:custGeom>
              <a:avLst/>
              <a:gdLst/>
              <a:ahLst/>
              <a:cxnLst/>
              <a:rect l="l" t="t" r="r" b="b"/>
              <a:pathLst>
                <a:path w="5572" h="16680" extrusionOk="0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5610850" y="34854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5460725" y="3506275"/>
              <a:ext cx="86775" cy="406150"/>
            </a:xfrm>
            <a:custGeom>
              <a:avLst/>
              <a:gdLst/>
              <a:ahLst/>
              <a:cxnLst/>
              <a:rect l="l" t="t" r="r" b="b"/>
              <a:pathLst>
                <a:path w="3471" h="16246" extrusionOk="0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5439050" y="3488675"/>
              <a:ext cx="42550" cy="29625"/>
            </a:xfrm>
            <a:custGeom>
              <a:avLst/>
              <a:gdLst/>
              <a:ahLst/>
              <a:cxnLst/>
              <a:rect l="l" t="t" r="r" b="b"/>
              <a:pathLst>
                <a:path w="1702" h="1185" extrusionOk="0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5545800" y="3626375"/>
              <a:ext cx="261050" cy="301900"/>
            </a:xfrm>
            <a:custGeom>
              <a:avLst/>
              <a:gdLst/>
              <a:ahLst/>
              <a:cxnLst/>
              <a:rect l="l" t="t" r="r" b="b"/>
              <a:pathLst>
                <a:path w="10442" h="12076" extrusionOk="0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5798475" y="3607450"/>
              <a:ext cx="28375" cy="40375"/>
            </a:xfrm>
            <a:custGeom>
              <a:avLst/>
              <a:gdLst/>
              <a:ahLst/>
              <a:cxnLst/>
              <a:rect l="l" t="t" r="r" b="b"/>
              <a:pathLst>
                <a:path w="1135" h="1615" extrusionOk="0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5487425" y="3560500"/>
              <a:ext cx="70900" cy="351925"/>
            </a:xfrm>
            <a:custGeom>
              <a:avLst/>
              <a:gdLst/>
              <a:ahLst/>
              <a:cxnLst/>
              <a:rect l="l" t="t" r="r" b="b"/>
              <a:pathLst>
                <a:path w="2836" h="14077" extrusionOk="0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5512450" y="3541550"/>
              <a:ext cx="44225" cy="26250"/>
            </a:xfrm>
            <a:custGeom>
              <a:avLst/>
              <a:gdLst/>
              <a:ahLst/>
              <a:cxnLst/>
              <a:rect l="l" t="t" r="r" b="b"/>
              <a:pathLst>
                <a:path w="1769" h="1050" extrusionOk="0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5545800" y="3610525"/>
              <a:ext cx="189325" cy="317750"/>
            </a:xfrm>
            <a:custGeom>
              <a:avLst/>
              <a:gdLst/>
              <a:ahLst/>
              <a:cxnLst/>
              <a:rect l="l" t="t" r="r" b="b"/>
              <a:pathLst>
                <a:path w="7573" h="12710" extrusionOk="0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5721750" y="3591875"/>
              <a:ext cx="34225" cy="34825"/>
            </a:xfrm>
            <a:custGeom>
              <a:avLst/>
              <a:gdLst/>
              <a:ahLst/>
              <a:cxnLst/>
              <a:rect l="l" t="t" r="r" b="b"/>
              <a:pathLst>
                <a:path w="1369" h="1393" extrusionOk="0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5466575" y="3704850"/>
              <a:ext cx="186000" cy="308550"/>
            </a:xfrm>
            <a:custGeom>
              <a:avLst/>
              <a:gdLst/>
              <a:ahLst/>
              <a:cxnLst/>
              <a:rect l="l" t="t" r="r" b="b"/>
              <a:pathLst>
                <a:path w="7440" h="12342" extrusionOk="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5338975" y="3710600"/>
              <a:ext cx="175150" cy="302450"/>
            </a:xfrm>
            <a:custGeom>
              <a:avLst/>
              <a:gdLst/>
              <a:ahLst/>
              <a:cxnLst/>
              <a:rect l="l" t="t" r="r" b="b"/>
              <a:pathLst>
                <a:path w="7006" h="12098" extrusionOk="0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5280600" y="3783150"/>
              <a:ext cx="203500" cy="226850"/>
            </a:xfrm>
            <a:custGeom>
              <a:avLst/>
              <a:gdLst/>
              <a:ahLst/>
              <a:cxnLst/>
              <a:rect l="l" t="t" r="r" b="b"/>
              <a:pathLst>
                <a:path w="8140" h="9074" extrusionOk="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5479925" y="3768975"/>
              <a:ext cx="268550" cy="243525"/>
            </a:xfrm>
            <a:custGeom>
              <a:avLst/>
              <a:gdLst/>
              <a:ahLst/>
              <a:cxnLst/>
              <a:rect l="l" t="t" r="r" b="b"/>
              <a:pathLst>
                <a:path w="10742" h="9741" extrusionOk="0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5483250" y="3890725"/>
              <a:ext cx="256875" cy="121325"/>
            </a:xfrm>
            <a:custGeom>
              <a:avLst/>
              <a:gdLst/>
              <a:ahLst/>
              <a:cxnLst/>
              <a:rect l="l" t="t" r="r" b="b"/>
              <a:pathLst>
                <a:path w="10275" h="4853" extrusionOk="0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5560800" y="3953275"/>
              <a:ext cx="145125" cy="24200"/>
            </a:xfrm>
            <a:custGeom>
              <a:avLst/>
              <a:gdLst/>
              <a:ahLst/>
              <a:cxnLst/>
              <a:rect l="l" t="t" r="r" b="b"/>
              <a:pathLst>
                <a:path w="5805" h="968" fill="none" extrusionOk="0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5633350" y="3932425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5500775" y="3844025"/>
              <a:ext cx="149300" cy="145125"/>
            </a:xfrm>
            <a:custGeom>
              <a:avLst/>
              <a:gdLst/>
              <a:ahLst/>
              <a:cxnLst/>
              <a:rect l="l" t="t" r="r" b="b"/>
              <a:pathLst>
                <a:path w="5972" h="5805" fill="none" extrusionOk="0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5492425" y="3755625"/>
              <a:ext cx="25050" cy="191000"/>
            </a:xfrm>
            <a:custGeom>
              <a:avLst/>
              <a:gdLst/>
              <a:ahLst/>
              <a:cxnLst/>
              <a:rect l="l" t="t" r="r" b="b"/>
              <a:pathLst>
                <a:path w="1002" h="7640" fill="none" extrusionOk="0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5522450" y="3798150"/>
              <a:ext cx="8350" cy="42575"/>
            </a:xfrm>
            <a:custGeom>
              <a:avLst/>
              <a:gdLst/>
              <a:ahLst/>
              <a:cxnLst/>
              <a:rect l="l" t="t" r="r" b="b"/>
              <a:pathLst>
                <a:path w="334" h="1703" fill="none" extrusionOk="0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5585825" y="3766475"/>
              <a:ext cx="23375" cy="49225"/>
            </a:xfrm>
            <a:custGeom>
              <a:avLst/>
              <a:gdLst/>
              <a:ahLst/>
              <a:cxnLst/>
              <a:rect l="l" t="t" r="r" b="b"/>
              <a:pathLst>
                <a:path w="935" h="1969" fill="none" extrusionOk="0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5409875" y="3776475"/>
              <a:ext cx="60900" cy="106775"/>
            </a:xfrm>
            <a:custGeom>
              <a:avLst/>
              <a:gdLst/>
              <a:ahLst/>
              <a:cxnLst/>
              <a:rect l="l" t="t" r="r" b="b"/>
              <a:pathLst>
                <a:path w="2436" h="4271" fill="none" extrusionOk="0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5327300" y="3861550"/>
              <a:ext cx="77600" cy="46725"/>
            </a:xfrm>
            <a:custGeom>
              <a:avLst/>
              <a:gdLst/>
              <a:ahLst/>
              <a:cxnLst/>
              <a:rect l="l" t="t" r="r" b="b"/>
              <a:pathLst>
                <a:path w="3104" h="1869" fill="none" extrusionOk="0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5402350" y="3877375"/>
              <a:ext cx="66750" cy="108450"/>
            </a:xfrm>
            <a:custGeom>
              <a:avLst/>
              <a:gdLst/>
              <a:ahLst/>
              <a:cxnLst/>
              <a:rect l="l" t="t" r="r" b="b"/>
              <a:pathLst>
                <a:path w="2670" h="4338" fill="none" extrusionOk="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5535800" y="3462075"/>
              <a:ext cx="251850" cy="1567000"/>
            </a:xfrm>
            <a:custGeom>
              <a:avLst/>
              <a:gdLst/>
              <a:ahLst/>
              <a:cxnLst/>
              <a:rect l="l" t="t" r="r" b="b"/>
              <a:pathLst>
                <a:path w="10074" h="62680" fill="none" extrusionOk="0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5068800" y="2869175"/>
              <a:ext cx="479425" cy="622000"/>
            </a:xfrm>
            <a:custGeom>
              <a:avLst/>
              <a:gdLst/>
              <a:ahLst/>
              <a:cxnLst/>
              <a:rect l="l" t="t" r="r" b="b"/>
              <a:pathLst>
                <a:path w="19177" h="24880" extrusionOk="0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4962875" y="2951725"/>
              <a:ext cx="585450" cy="539700"/>
            </a:xfrm>
            <a:custGeom>
              <a:avLst/>
              <a:gdLst/>
              <a:ahLst/>
              <a:cxnLst/>
              <a:rect l="l" t="t" r="r" b="b"/>
              <a:pathLst>
                <a:path w="23418" h="21588" extrusionOk="0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5380675" y="2846650"/>
              <a:ext cx="321925" cy="636925"/>
            </a:xfrm>
            <a:custGeom>
              <a:avLst/>
              <a:gdLst/>
              <a:ahLst/>
              <a:cxnLst/>
              <a:rect l="l" t="t" r="r" b="b"/>
              <a:pathLst>
                <a:path w="12877" h="25477" extrusionOk="0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5548300" y="3004250"/>
              <a:ext cx="407825" cy="475375"/>
            </a:xfrm>
            <a:custGeom>
              <a:avLst/>
              <a:gdLst/>
              <a:ahLst/>
              <a:cxnLst/>
              <a:rect l="l" t="t" r="r" b="b"/>
              <a:pathLst>
                <a:path w="16313" h="19015" extrusionOk="0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4910350" y="3209400"/>
              <a:ext cx="647150" cy="270650"/>
            </a:xfrm>
            <a:custGeom>
              <a:avLst/>
              <a:gdLst/>
              <a:ahLst/>
              <a:cxnLst/>
              <a:rect l="l" t="t" r="r" b="b"/>
              <a:pathLst>
                <a:path w="25886" h="10826" extrusionOk="0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4967875" y="3434775"/>
              <a:ext cx="577125" cy="260000"/>
            </a:xfrm>
            <a:custGeom>
              <a:avLst/>
              <a:gdLst/>
              <a:ahLst/>
              <a:cxnLst/>
              <a:rect l="l" t="t" r="r" b="b"/>
              <a:pathLst>
                <a:path w="23085" h="10400" extrusionOk="0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5184700" y="2636500"/>
              <a:ext cx="321100" cy="700525"/>
            </a:xfrm>
            <a:custGeom>
              <a:avLst/>
              <a:gdLst/>
              <a:ahLst/>
              <a:cxnLst/>
              <a:rect l="l" t="t" r="r" b="b"/>
              <a:pathLst>
                <a:path w="12844" h="28021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5171375" y="2608450"/>
              <a:ext cx="70075" cy="36950"/>
            </a:xfrm>
            <a:custGeom>
              <a:avLst/>
              <a:gdLst/>
              <a:ahLst/>
              <a:cxnLst/>
              <a:rect l="l" t="t" r="r" b="b"/>
              <a:pathLst>
                <a:path w="2803" h="1478" extrusionOk="0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5105475" y="2744075"/>
              <a:ext cx="391975" cy="608800"/>
            </a:xfrm>
            <a:custGeom>
              <a:avLst/>
              <a:gdLst/>
              <a:ahLst/>
              <a:cxnLst/>
              <a:rect l="l" t="t" r="r" b="b"/>
              <a:pathLst>
                <a:path w="15679" h="24352" extrusionOk="0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5072125" y="2716625"/>
              <a:ext cx="73400" cy="39900"/>
            </a:xfrm>
            <a:custGeom>
              <a:avLst/>
              <a:gdLst/>
              <a:ahLst/>
              <a:cxnLst/>
              <a:rect l="l" t="t" r="r" b="b"/>
              <a:pathLst>
                <a:path w="2936" h="1596" extrusionOk="0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5310625" y="2681525"/>
              <a:ext cx="196000" cy="654675"/>
            </a:xfrm>
            <a:custGeom>
              <a:avLst/>
              <a:gdLst/>
              <a:ahLst/>
              <a:cxnLst/>
              <a:rect l="l" t="t" r="r" b="b"/>
              <a:pathLst>
                <a:path w="7840" h="26187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5347325" y="2654650"/>
              <a:ext cx="71750" cy="40175"/>
            </a:xfrm>
            <a:custGeom>
              <a:avLst/>
              <a:gdLst/>
              <a:ahLst/>
              <a:cxnLst/>
              <a:rect l="l" t="t" r="r" b="b"/>
              <a:pathLst>
                <a:path w="2870" h="1607" extrusionOk="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4884500" y="3013425"/>
              <a:ext cx="538725" cy="372800"/>
            </a:xfrm>
            <a:custGeom>
              <a:avLst/>
              <a:gdLst/>
              <a:ahLst/>
              <a:cxnLst/>
              <a:rect l="l" t="t" r="r" b="b"/>
              <a:pathLst>
                <a:path w="21549" h="14912" extrusionOk="0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4854475" y="2982425"/>
              <a:ext cx="41725" cy="68700"/>
            </a:xfrm>
            <a:custGeom>
              <a:avLst/>
              <a:gdLst/>
              <a:ahLst/>
              <a:cxnLst/>
              <a:rect l="l" t="t" r="r" b="b"/>
              <a:pathLst>
                <a:path w="1669" h="2748" extrusionOk="0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5280600" y="2794950"/>
              <a:ext cx="226025" cy="541250"/>
            </a:xfrm>
            <a:custGeom>
              <a:avLst/>
              <a:gdLst/>
              <a:ahLst/>
              <a:cxnLst/>
              <a:rect l="l" t="t" r="r" b="b"/>
              <a:pathLst>
                <a:path w="9041" h="21650" extrusionOk="0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5251475" y="2769025"/>
              <a:ext cx="71650" cy="36850"/>
            </a:xfrm>
            <a:custGeom>
              <a:avLst/>
              <a:gdLst/>
              <a:ahLst/>
              <a:cxnLst/>
              <a:rect l="l" t="t" r="r" b="b"/>
              <a:pathLst>
                <a:path w="2866" h="1474" extrusionOk="0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4992900" y="2956725"/>
              <a:ext cx="430325" cy="428675"/>
            </a:xfrm>
            <a:custGeom>
              <a:avLst/>
              <a:gdLst/>
              <a:ahLst/>
              <a:cxnLst/>
              <a:rect l="l" t="t" r="r" b="b"/>
              <a:pathLst>
                <a:path w="17213" h="17147" extrusionOk="0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4962050" y="2925025"/>
              <a:ext cx="47550" cy="63425"/>
            </a:xfrm>
            <a:custGeom>
              <a:avLst/>
              <a:gdLst/>
              <a:ahLst/>
              <a:cxnLst/>
              <a:rect l="l" t="t" r="r" b="b"/>
              <a:pathLst>
                <a:path w="1902" h="2537" extrusionOk="0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5179700" y="3019275"/>
              <a:ext cx="376975" cy="475950"/>
            </a:xfrm>
            <a:custGeom>
              <a:avLst/>
              <a:gdLst/>
              <a:ahLst/>
              <a:cxnLst/>
              <a:rect l="l" t="t" r="r" b="b"/>
              <a:pathLst>
                <a:path w="15079" h="19038" extrusionOk="0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5425700" y="2995925"/>
              <a:ext cx="255225" cy="493075"/>
            </a:xfrm>
            <a:custGeom>
              <a:avLst/>
              <a:gdLst/>
              <a:ahLst/>
              <a:cxnLst/>
              <a:rect l="l" t="t" r="r" b="b"/>
              <a:pathLst>
                <a:path w="10209" h="19723" extrusionOk="0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5552475" y="3069300"/>
              <a:ext cx="270200" cy="416325"/>
            </a:xfrm>
            <a:custGeom>
              <a:avLst/>
              <a:gdLst/>
              <a:ahLst/>
              <a:cxnLst/>
              <a:rect l="l" t="t" r="r" b="b"/>
              <a:pathLst>
                <a:path w="10808" h="16653" extrusionOk="0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5078800" y="3185225"/>
              <a:ext cx="482025" cy="305575"/>
            </a:xfrm>
            <a:custGeom>
              <a:avLst/>
              <a:gdLst/>
              <a:ahLst/>
              <a:cxnLst/>
              <a:rect l="l" t="t" r="r" b="b"/>
              <a:pathLst>
                <a:path w="19281" h="12223" extrusionOk="0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5110475" y="3392300"/>
              <a:ext cx="446200" cy="184050"/>
            </a:xfrm>
            <a:custGeom>
              <a:avLst/>
              <a:gdLst/>
              <a:ahLst/>
              <a:cxnLst/>
              <a:rect l="l" t="t" r="r" b="b"/>
              <a:pathLst>
                <a:path w="17848" h="7362" extrusionOk="0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5258100" y="3266125"/>
              <a:ext cx="227675" cy="149275"/>
            </a:xfrm>
            <a:custGeom>
              <a:avLst/>
              <a:gdLst/>
              <a:ahLst/>
              <a:cxnLst/>
              <a:rect l="l" t="t" r="r" b="b"/>
              <a:pathLst>
                <a:path w="9107" h="5971" fill="none" extrusionOk="0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5284775" y="3316150"/>
              <a:ext cx="65900" cy="27550"/>
            </a:xfrm>
            <a:custGeom>
              <a:avLst/>
              <a:gdLst/>
              <a:ahLst/>
              <a:cxnLst/>
              <a:rect l="l" t="t" r="r" b="b"/>
              <a:pathLst>
                <a:path w="2636" h="1102" fill="none" extrusionOk="0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5543300" y="3092650"/>
              <a:ext cx="27550" cy="108450"/>
            </a:xfrm>
            <a:custGeom>
              <a:avLst/>
              <a:gdLst/>
              <a:ahLst/>
              <a:cxnLst/>
              <a:rect l="l" t="t" r="r" b="b"/>
              <a:pathLst>
                <a:path w="1102" h="4338" fill="none" extrusionOk="0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5535800" y="3071800"/>
              <a:ext cx="10025" cy="43400"/>
            </a:xfrm>
            <a:custGeom>
              <a:avLst/>
              <a:gdLst/>
              <a:ahLst/>
              <a:cxnLst/>
              <a:rect l="l" t="t" r="r" b="b"/>
              <a:pathLst>
                <a:path w="401" h="1736" fill="none" extrusionOk="0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5481575" y="3188550"/>
              <a:ext cx="20875" cy="102600"/>
            </a:xfrm>
            <a:custGeom>
              <a:avLst/>
              <a:gdLst/>
              <a:ahLst/>
              <a:cxnLst/>
              <a:rect l="l" t="t" r="r" b="b"/>
              <a:pathLst>
                <a:path w="835" h="4104" fill="none" extrusionOk="0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5275600" y="3132675"/>
              <a:ext cx="209350" cy="216850"/>
            </a:xfrm>
            <a:custGeom>
              <a:avLst/>
              <a:gdLst/>
              <a:ahLst/>
              <a:cxnLst/>
              <a:rect l="l" t="t" r="r" b="b"/>
              <a:pathLst>
                <a:path w="8374" h="8674" fill="none" extrusionOk="0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5566650" y="3186900"/>
              <a:ext cx="180150" cy="258525"/>
            </a:xfrm>
            <a:custGeom>
              <a:avLst/>
              <a:gdLst/>
              <a:ahLst/>
              <a:cxnLst/>
              <a:rect l="l" t="t" r="r" b="b"/>
              <a:pathLst>
                <a:path w="7206" h="10341" fill="none" extrusionOk="0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5655050" y="3178550"/>
              <a:ext cx="43375" cy="39225"/>
            </a:xfrm>
            <a:custGeom>
              <a:avLst/>
              <a:gdLst/>
              <a:ahLst/>
              <a:cxnLst/>
              <a:rect l="l" t="t" r="r" b="b"/>
              <a:pathLst>
                <a:path w="1735" h="1569" fill="none" extrusionOk="0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5216400" y="3456250"/>
              <a:ext cx="229350" cy="22550"/>
            </a:xfrm>
            <a:custGeom>
              <a:avLst/>
              <a:gdLst/>
              <a:ahLst/>
              <a:cxnLst/>
              <a:rect l="l" t="t" r="r" b="b"/>
              <a:pathLst>
                <a:path w="9174" h="902" fill="none" extrusionOk="0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483027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5517775" y="4299350"/>
              <a:ext cx="558425" cy="740675"/>
            </a:xfrm>
            <a:custGeom>
              <a:avLst/>
              <a:gdLst/>
              <a:ahLst/>
              <a:cxnLst/>
              <a:rect l="l" t="t" r="r" b="b"/>
              <a:pathLst>
                <a:path w="22337" h="29627" extrusionOk="0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8"/>
          <p:cNvGrpSpPr/>
          <p:nvPr/>
        </p:nvGrpSpPr>
        <p:grpSpPr>
          <a:xfrm>
            <a:off x="1113350" y="4098975"/>
            <a:ext cx="1965875" cy="1076025"/>
            <a:chOff x="1580075" y="4143975"/>
            <a:chExt cx="1965875" cy="1076025"/>
          </a:xfrm>
        </p:grpSpPr>
        <p:sp>
          <p:nvSpPr>
            <p:cNvPr id="810" name="Google Shape;810;p8"/>
            <p:cNvSpPr/>
            <p:nvPr/>
          </p:nvSpPr>
          <p:spPr>
            <a:xfrm>
              <a:off x="2039050" y="4668300"/>
              <a:ext cx="800200" cy="551700"/>
            </a:xfrm>
            <a:custGeom>
              <a:avLst/>
              <a:gdLst/>
              <a:ahLst/>
              <a:cxnLst/>
              <a:rect l="l" t="t" r="r" b="b"/>
              <a:pathLst>
                <a:path w="32008" h="22068" extrusionOk="0">
                  <a:moveTo>
                    <a:pt x="1" y="22067"/>
                  </a:moveTo>
                  <a:cubicBezTo>
                    <a:pt x="2524" y="19514"/>
                    <a:pt x="5198" y="17113"/>
                    <a:pt x="8056" y="14924"/>
                  </a:cubicBezTo>
                  <a:cubicBezTo>
                    <a:pt x="27539" y="0"/>
                    <a:pt x="30670" y="122"/>
                    <a:pt x="30670" y="122"/>
                  </a:cubicBezTo>
                  <a:cubicBezTo>
                    <a:pt x="30670" y="122"/>
                    <a:pt x="32007" y="122"/>
                    <a:pt x="29059" y="1490"/>
                  </a:cubicBezTo>
                  <a:cubicBezTo>
                    <a:pt x="26141" y="2857"/>
                    <a:pt x="17630" y="8845"/>
                    <a:pt x="7509" y="16870"/>
                  </a:cubicBezTo>
                  <a:cubicBezTo>
                    <a:pt x="5381" y="18541"/>
                    <a:pt x="3405" y="20274"/>
                    <a:pt x="1551" y="22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2159875" y="4411450"/>
              <a:ext cx="103375" cy="648200"/>
            </a:xfrm>
            <a:custGeom>
              <a:avLst/>
              <a:gdLst/>
              <a:ahLst/>
              <a:cxnLst/>
              <a:rect l="l" t="t" r="r" b="b"/>
              <a:pathLst>
                <a:path w="4135" h="25928" extrusionOk="0">
                  <a:moveTo>
                    <a:pt x="3891" y="20943"/>
                  </a:moveTo>
                  <a:cubicBezTo>
                    <a:pt x="3527" y="17903"/>
                    <a:pt x="2493" y="15198"/>
                    <a:pt x="2797" y="9666"/>
                  </a:cubicBezTo>
                  <a:cubicBezTo>
                    <a:pt x="3010" y="6353"/>
                    <a:pt x="2372" y="3040"/>
                    <a:pt x="1004" y="0"/>
                  </a:cubicBezTo>
                  <a:cubicBezTo>
                    <a:pt x="1156" y="1338"/>
                    <a:pt x="1217" y="2675"/>
                    <a:pt x="1186" y="4013"/>
                  </a:cubicBezTo>
                  <a:cubicBezTo>
                    <a:pt x="1156" y="6232"/>
                    <a:pt x="396" y="8329"/>
                    <a:pt x="122" y="14742"/>
                  </a:cubicBezTo>
                  <a:cubicBezTo>
                    <a:pt x="1" y="18633"/>
                    <a:pt x="943" y="22524"/>
                    <a:pt x="2858" y="25928"/>
                  </a:cubicBezTo>
                  <a:cubicBezTo>
                    <a:pt x="3770" y="24439"/>
                    <a:pt x="4135" y="22676"/>
                    <a:pt x="3891" y="20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2262475" y="4308100"/>
              <a:ext cx="132250" cy="681650"/>
            </a:xfrm>
            <a:custGeom>
              <a:avLst/>
              <a:gdLst/>
              <a:ahLst/>
              <a:cxnLst/>
              <a:rect l="l" t="t" r="r" b="b"/>
              <a:pathLst>
                <a:path w="5290" h="27266" extrusionOk="0">
                  <a:moveTo>
                    <a:pt x="2219" y="13709"/>
                  </a:moveTo>
                  <a:cubicBezTo>
                    <a:pt x="1034" y="8755"/>
                    <a:pt x="3526" y="1"/>
                    <a:pt x="3526" y="1"/>
                  </a:cubicBezTo>
                  <a:cubicBezTo>
                    <a:pt x="3526" y="1"/>
                    <a:pt x="335" y="5624"/>
                    <a:pt x="183" y="12098"/>
                  </a:cubicBezTo>
                  <a:cubicBezTo>
                    <a:pt x="0" y="18572"/>
                    <a:pt x="2705" y="27265"/>
                    <a:pt x="2705" y="27265"/>
                  </a:cubicBezTo>
                  <a:cubicBezTo>
                    <a:pt x="5289" y="25107"/>
                    <a:pt x="3374" y="18664"/>
                    <a:pt x="2219" y="13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1580075" y="5118900"/>
              <a:ext cx="292600" cy="101100"/>
            </a:xfrm>
            <a:custGeom>
              <a:avLst/>
              <a:gdLst/>
              <a:ahLst/>
              <a:cxnLst/>
              <a:rect l="l" t="t" r="r" b="b"/>
              <a:pathLst>
                <a:path w="11704" h="4044" extrusionOk="0">
                  <a:moveTo>
                    <a:pt x="1" y="1"/>
                  </a:moveTo>
                  <a:cubicBezTo>
                    <a:pt x="1612" y="1460"/>
                    <a:pt x="3344" y="2828"/>
                    <a:pt x="5168" y="4043"/>
                  </a:cubicBezTo>
                  <a:lnTo>
                    <a:pt x="11703" y="4043"/>
                  </a:lnTo>
                  <a:cubicBezTo>
                    <a:pt x="11247" y="3861"/>
                    <a:pt x="10791" y="3739"/>
                    <a:pt x="10305" y="3679"/>
                  </a:cubicBezTo>
                  <a:cubicBezTo>
                    <a:pt x="7326" y="32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2569475" y="4144725"/>
              <a:ext cx="152000" cy="653525"/>
            </a:xfrm>
            <a:custGeom>
              <a:avLst/>
              <a:gdLst/>
              <a:ahLst/>
              <a:cxnLst/>
              <a:rect l="l" t="t" r="r" b="b"/>
              <a:pathLst>
                <a:path w="6080" h="26141" extrusionOk="0">
                  <a:moveTo>
                    <a:pt x="3708" y="14621"/>
                  </a:moveTo>
                  <a:cubicBezTo>
                    <a:pt x="3830" y="9119"/>
                    <a:pt x="6079" y="1"/>
                    <a:pt x="6079" y="1"/>
                  </a:cubicBezTo>
                  <a:cubicBezTo>
                    <a:pt x="4316" y="3648"/>
                    <a:pt x="2857" y="7478"/>
                    <a:pt x="1733" y="11399"/>
                  </a:cubicBezTo>
                  <a:cubicBezTo>
                    <a:pt x="0" y="17569"/>
                    <a:pt x="1033" y="26141"/>
                    <a:pt x="1033" y="26141"/>
                  </a:cubicBezTo>
                  <a:cubicBezTo>
                    <a:pt x="2432" y="25016"/>
                    <a:pt x="3556" y="20122"/>
                    <a:pt x="3708" y="146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2697875" y="4143975"/>
              <a:ext cx="200650" cy="576775"/>
            </a:xfrm>
            <a:custGeom>
              <a:avLst/>
              <a:gdLst/>
              <a:ahLst/>
              <a:cxnLst/>
              <a:rect l="l" t="t" r="r" b="b"/>
              <a:pathLst>
                <a:path w="8026" h="23071" extrusionOk="0">
                  <a:moveTo>
                    <a:pt x="426" y="23070"/>
                  </a:moveTo>
                  <a:cubicBezTo>
                    <a:pt x="1764" y="22128"/>
                    <a:pt x="2524" y="18481"/>
                    <a:pt x="3770" y="12280"/>
                  </a:cubicBezTo>
                  <a:cubicBezTo>
                    <a:pt x="5016" y="6049"/>
                    <a:pt x="8025" y="0"/>
                    <a:pt x="8025" y="0"/>
                  </a:cubicBezTo>
                  <a:cubicBezTo>
                    <a:pt x="8025" y="0"/>
                    <a:pt x="5472" y="2493"/>
                    <a:pt x="2493" y="9636"/>
                  </a:cubicBezTo>
                  <a:cubicBezTo>
                    <a:pt x="730" y="13891"/>
                    <a:pt x="1" y="18481"/>
                    <a:pt x="426" y="2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2776925" y="4262500"/>
              <a:ext cx="769025" cy="423300"/>
            </a:xfrm>
            <a:custGeom>
              <a:avLst/>
              <a:gdLst/>
              <a:ahLst/>
              <a:cxnLst/>
              <a:rect l="l" t="t" r="r" b="b"/>
              <a:pathLst>
                <a:path w="30761" h="16932" extrusionOk="0">
                  <a:moveTo>
                    <a:pt x="0" y="16931"/>
                  </a:moveTo>
                  <a:cubicBezTo>
                    <a:pt x="9271" y="15715"/>
                    <a:pt x="30761" y="1"/>
                    <a:pt x="30761" y="1"/>
                  </a:cubicBezTo>
                  <a:cubicBezTo>
                    <a:pt x="30761" y="1"/>
                    <a:pt x="18329" y="4712"/>
                    <a:pt x="10304" y="8664"/>
                  </a:cubicBezTo>
                  <a:cubicBezTo>
                    <a:pt x="2310" y="12615"/>
                    <a:pt x="0" y="16931"/>
                    <a:pt x="0" y="169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1608950" y="4824075"/>
              <a:ext cx="379225" cy="395925"/>
            </a:xfrm>
            <a:custGeom>
              <a:avLst/>
              <a:gdLst/>
              <a:ahLst/>
              <a:cxnLst/>
              <a:rect l="l" t="t" r="r" b="b"/>
              <a:pathLst>
                <a:path w="15169" h="15837" extrusionOk="0">
                  <a:moveTo>
                    <a:pt x="1" y="0"/>
                  </a:moveTo>
                  <a:cubicBezTo>
                    <a:pt x="1" y="0"/>
                    <a:pt x="3892" y="7113"/>
                    <a:pt x="7873" y="11733"/>
                  </a:cubicBezTo>
                  <a:cubicBezTo>
                    <a:pt x="9241" y="13314"/>
                    <a:pt x="10822" y="14681"/>
                    <a:pt x="12554" y="15836"/>
                  </a:cubicBezTo>
                  <a:lnTo>
                    <a:pt x="15168" y="15836"/>
                  </a:lnTo>
                  <a:cubicBezTo>
                    <a:pt x="11490" y="10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2451675" y="4242750"/>
              <a:ext cx="91225" cy="648225"/>
            </a:xfrm>
            <a:custGeom>
              <a:avLst/>
              <a:gdLst/>
              <a:ahLst/>
              <a:cxnLst/>
              <a:rect l="l" t="t" r="r" b="b"/>
              <a:pathLst>
                <a:path w="3649" h="25929" extrusionOk="0">
                  <a:moveTo>
                    <a:pt x="3223" y="14165"/>
                  </a:moveTo>
                  <a:cubicBezTo>
                    <a:pt x="2797" y="9180"/>
                    <a:pt x="3223" y="1"/>
                    <a:pt x="3223" y="1"/>
                  </a:cubicBezTo>
                  <a:cubicBezTo>
                    <a:pt x="1916" y="3739"/>
                    <a:pt x="1065" y="7660"/>
                    <a:pt x="700" y="11612"/>
                  </a:cubicBezTo>
                  <a:cubicBezTo>
                    <a:pt x="1" y="18420"/>
                    <a:pt x="700" y="25928"/>
                    <a:pt x="700" y="25928"/>
                  </a:cubicBezTo>
                  <a:cubicBezTo>
                    <a:pt x="3040" y="23284"/>
                    <a:pt x="3648" y="19119"/>
                    <a:pt x="3223" y="14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1956225" y="4604450"/>
              <a:ext cx="215075" cy="524350"/>
            </a:xfrm>
            <a:custGeom>
              <a:avLst/>
              <a:gdLst/>
              <a:ahLst/>
              <a:cxnLst/>
              <a:rect l="l" t="t" r="r" b="b"/>
              <a:pathLst>
                <a:path w="8603" h="20974" extrusionOk="0">
                  <a:moveTo>
                    <a:pt x="7478" y="20974"/>
                  </a:moveTo>
                  <a:cubicBezTo>
                    <a:pt x="8603" y="19606"/>
                    <a:pt x="8177" y="16992"/>
                    <a:pt x="6110" y="12524"/>
                  </a:cubicBezTo>
                  <a:cubicBezTo>
                    <a:pt x="4074" y="8056"/>
                    <a:pt x="1" y="1"/>
                    <a:pt x="1" y="1"/>
                  </a:cubicBezTo>
                  <a:cubicBezTo>
                    <a:pt x="1" y="1"/>
                    <a:pt x="244" y="3040"/>
                    <a:pt x="1946" y="7873"/>
                  </a:cubicBezTo>
                  <a:cubicBezTo>
                    <a:pt x="3648" y="12676"/>
                    <a:pt x="7478" y="20974"/>
                    <a:pt x="7478" y="209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2323250" y="4995050"/>
              <a:ext cx="504600" cy="224950"/>
            </a:xfrm>
            <a:custGeom>
              <a:avLst/>
              <a:gdLst/>
              <a:ahLst/>
              <a:cxnLst/>
              <a:rect l="l" t="t" r="r" b="b"/>
              <a:pathLst>
                <a:path w="20184" h="8998" extrusionOk="0">
                  <a:moveTo>
                    <a:pt x="1" y="0"/>
                  </a:moveTo>
                  <a:cubicBezTo>
                    <a:pt x="183" y="1763"/>
                    <a:pt x="2645" y="3374"/>
                    <a:pt x="8694" y="5168"/>
                  </a:cubicBezTo>
                  <a:cubicBezTo>
                    <a:pt x="12098" y="6262"/>
                    <a:pt x="15442" y="7538"/>
                    <a:pt x="18725" y="8997"/>
                  </a:cubicBezTo>
                  <a:lnTo>
                    <a:pt x="20184" y="8997"/>
                  </a:lnTo>
                  <a:cubicBezTo>
                    <a:pt x="17205" y="7022"/>
                    <a:pt x="12463" y="4043"/>
                    <a:pt x="8664" y="2584"/>
                  </a:cubicBezTo>
                  <a:cubicBezTo>
                    <a:pt x="2736" y="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2455475" y="4892450"/>
              <a:ext cx="566900" cy="280425"/>
            </a:xfrm>
            <a:custGeom>
              <a:avLst/>
              <a:gdLst/>
              <a:ahLst/>
              <a:cxnLst/>
              <a:rect l="l" t="t" r="r" b="b"/>
              <a:pathLst>
                <a:path w="22676" h="11217" extrusionOk="0">
                  <a:moveTo>
                    <a:pt x="1" y="183"/>
                  </a:moveTo>
                  <a:cubicBezTo>
                    <a:pt x="3557" y="5138"/>
                    <a:pt x="22676" y="11217"/>
                    <a:pt x="22676" y="11217"/>
                  </a:cubicBezTo>
                  <a:cubicBezTo>
                    <a:pt x="22676" y="11217"/>
                    <a:pt x="15138" y="5563"/>
                    <a:pt x="9484" y="2767"/>
                  </a:cubicBezTo>
                  <a:cubicBezTo>
                    <a:pt x="3800" y="1"/>
                    <a:pt x="1" y="183"/>
                    <a:pt x="1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2576300" y="4805825"/>
              <a:ext cx="592750" cy="190775"/>
            </a:xfrm>
            <a:custGeom>
              <a:avLst/>
              <a:gdLst/>
              <a:ahLst/>
              <a:cxnLst/>
              <a:rect l="l" t="t" r="r" b="b"/>
              <a:pathLst>
                <a:path w="23710" h="7631" extrusionOk="0">
                  <a:moveTo>
                    <a:pt x="1" y="396"/>
                  </a:moveTo>
                  <a:cubicBezTo>
                    <a:pt x="2098" y="4803"/>
                    <a:pt x="23709" y="7630"/>
                    <a:pt x="23709" y="7630"/>
                  </a:cubicBezTo>
                  <a:cubicBezTo>
                    <a:pt x="23709" y="7630"/>
                    <a:pt x="12736" y="2736"/>
                    <a:pt x="7417" y="1369"/>
                  </a:cubicBezTo>
                  <a:cubicBezTo>
                    <a:pt x="2098" y="1"/>
                    <a:pt x="1" y="396"/>
                    <a:pt x="1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2709275" y="4714650"/>
              <a:ext cx="497775" cy="163400"/>
            </a:xfrm>
            <a:custGeom>
              <a:avLst/>
              <a:gdLst/>
              <a:ahLst/>
              <a:cxnLst/>
              <a:rect l="l" t="t" r="r" b="b"/>
              <a:pathLst>
                <a:path w="19911" h="6536" extrusionOk="0">
                  <a:moveTo>
                    <a:pt x="1" y="335"/>
                  </a:moveTo>
                  <a:cubicBezTo>
                    <a:pt x="4043" y="6535"/>
                    <a:pt x="19910" y="3313"/>
                    <a:pt x="19910" y="3313"/>
                  </a:cubicBezTo>
                  <a:cubicBezTo>
                    <a:pt x="19910" y="3313"/>
                    <a:pt x="12828" y="1672"/>
                    <a:pt x="7934" y="821"/>
                  </a:cubicBezTo>
                  <a:cubicBezTo>
                    <a:pt x="3040" y="0"/>
                    <a:pt x="1" y="335"/>
                    <a:pt x="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1755625" y="4643975"/>
              <a:ext cx="352600" cy="557025"/>
            </a:xfrm>
            <a:custGeom>
              <a:avLst/>
              <a:gdLst/>
              <a:ahLst/>
              <a:cxnLst/>
              <a:rect l="l" t="t" r="r" b="b"/>
              <a:pathLst>
                <a:path w="14104" h="22281" extrusionOk="0">
                  <a:moveTo>
                    <a:pt x="3708" y="7964"/>
                  </a:moveTo>
                  <a:cubicBezTo>
                    <a:pt x="6687" y="13770"/>
                    <a:pt x="12523" y="22280"/>
                    <a:pt x="12523" y="22280"/>
                  </a:cubicBezTo>
                  <a:cubicBezTo>
                    <a:pt x="14104" y="16262"/>
                    <a:pt x="0" y="1"/>
                    <a:pt x="0" y="1"/>
                  </a:cubicBezTo>
                  <a:cubicBezTo>
                    <a:pt x="0" y="1"/>
                    <a:pt x="760" y="2159"/>
                    <a:pt x="3708" y="79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217625" y="5068000"/>
              <a:ext cx="393650" cy="152000"/>
            </a:xfrm>
            <a:custGeom>
              <a:avLst/>
              <a:gdLst/>
              <a:ahLst/>
              <a:cxnLst/>
              <a:rect l="l" t="t" r="r" b="b"/>
              <a:pathLst>
                <a:path w="15746" h="6080" extrusionOk="0">
                  <a:moveTo>
                    <a:pt x="62" y="0"/>
                  </a:moveTo>
                  <a:cubicBezTo>
                    <a:pt x="1" y="1581"/>
                    <a:pt x="4895" y="4408"/>
                    <a:pt x="10487" y="6079"/>
                  </a:cubicBezTo>
                  <a:lnTo>
                    <a:pt x="15746" y="6079"/>
                  </a:lnTo>
                  <a:lnTo>
                    <a:pt x="15685" y="6049"/>
                  </a:lnTo>
                  <a:cubicBezTo>
                    <a:pt x="10123" y="2918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2133275" y="5143225"/>
              <a:ext cx="136050" cy="76775"/>
            </a:xfrm>
            <a:custGeom>
              <a:avLst/>
              <a:gdLst/>
              <a:ahLst/>
              <a:cxnLst/>
              <a:rect l="l" t="t" r="r" b="b"/>
              <a:pathLst>
                <a:path w="5442" h="3071" extrusionOk="0">
                  <a:moveTo>
                    <a:pt x="1885" y="3070"/>
                  </a:moveTo>
                  <a:lnTo>
                    <a:pt x="5442" y="3070"/>
                  </a:lnTo>
                  <a:cubicBezTo>
                    <a:pt x="3557" y="2189"/>
                    <a:pt x="1733" y="1155"/>
                    <a:pt x="1" y="0"/>
                  </a:cubicBezTo>
                  <a:cubicBezTo>
                    <a:pt x="1" y="821"/>
                    <a:pt x="700" y="1946"/>
                    <a:pt x="1885" y="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3145183" y="4326773"/>
            <a:ext cx="737649" cy="958806"/>
            <a:chOff x="238125" y="1386325"/>
            <a:chExt cx="671750" cy="873150"/>
          </a:xfrm>
        </p:grpSpPr>
        <p:sp>
          <p:nvSpPr>
            <p:cNvPr id="828" name="Google Shape;828;p8"/>
            <p:cNvSpPr/>
            <p:nvPr/>
          </p:nvSpPr>
          <p:spPr>
            <a:xfrm>
              <a:off x="238125" y="1386325"/>
              <a:ext cx="671750" cy="873150"/>
            </a:xfrm>
            <a:custGeom>
              <a:avLst/>
              <a:gdLst/>
              <a:ahLst/>
              <a:cxnLst/>
              <a:rect l="l" t="t" r="r" b="b"/>
              <a:pathLst>
                <a:path w="26870" h="34926" extrusionOk="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238125" y="1507900"/>
              <a:ext cx="553225" cy="598825"/>
            </a:xfrm>
            <a:custGeom>
              <a:avLst/>
              <a:gdLst/>
              <a:ahLst/>
              <a:cxnLst/>
              <a:rect l="l" t="t" r="r" b="b"/>
              <a:pathLst>
                <a:path w="22129" h="23953" extrusionOk="0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8"/>
          <p:cNvGrpSpPr/>
          <p:nvPr/>
        </p:nvGrpSpPr>
        <p:grpSpPr>
          <a:xfrm rot="10800000" flipH="1">
            <a:off x="6984267" y="3990830"/>
            <a:ext cx="2132169" cy="1182528"/>
            <a:chOff x="4586225" y="470675"/>
            <a:chExt cx="2775900" cy="1539550"/>
          </a:xfrm>
        </p:grpSpPr>
        <p:sp>
          <p:nvSpPr>
            <p:cNvPr id="831" name="Google Shape;831;p8"/>
            <p:cNvSpPr/>
            <p:nvPr/>
          </p:nvSpPr>
          <p:spPr>
            <a:xfrm>
              <a:off x="5521650" y="763975"/>
              <a:ext cx="1840475" cy="652775"/>
            </a:xfrm>
            <a:custGeom>
              <a:avLst/>
              <a:gdLst/>
              <a:ahLst/>
              <a:cxnLst/>
              <a:rect l="l" t="t" r="r" b="b"/>
              <a:pathLst>
                <a:path w="73619" h="26111" extrusionOk="0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5234400" y="782225"/>
              <a:ext cx="784250" cy="379200"/>
            </a:xfrm>
            <a:custGeom>
              <a:avLst/>
              <a:gdLst/>
              <a:ahLst/>
              <a:cxnLst/>
              <a:rect l="l" t="t" r="r" b="b"/>
              <a:pathLst>
                <a:path w="31370" h="15168" extrusionOk="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5429700" y="616550"/>
              <a:ext cx="794100" cy="466600"/>
            </a:xfrm>
            <a:custGeom>
              <a:avLst/>
              <a:gdLst/>
              <a:ahLst/>
              <a:cxnLst/>
              <a:rect l="l" t="t" r="r" b="b"/>
              <a:pathLst>
                <a:path w="31764" h="18664" extrusionOk="0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4878775" y="1104400"/>
              <a:ext cx="787275" cy="218125"/>
            </a:xfrm>
            <a:custGeom>
              <a:avLst/>
              <a:gdLst/>
              <a:ahLst/>
              <a:cxnLst/>
              <a:rect l="l" t="t" r="r" b="b"/>
              <a:pathLst>
                <a:path w="31491" h="8725" extrusionOk="0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5423625" y="1302750"/>
              <a:ext cx="354900" cy="619325"/>
            </a:xfrm>
            <a:custGeom>
              <a:avLst/>
              <a:gdLst/>
              <a:ahLst/>
              <a:cxnLst/>
              <a:rect l="l" t="t" r="r" b="b"/>
              <a:pathLst>
                <a:path w="14196" h="24773" extrusionOk="0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4586225" y="1349850"/>
              <a:ext cx="993950" cy="606425"/>
            </a:xfrm>
            <a:custGeom>
              <a:avLst/>
              <a:gdLst/>
              <a:ahLst/>
              <a:cxnLst/>
              <a:rect l="l" t="t" r="r" b="b"/>
              <a:pathLst>
                <a:path w="39758" h="24257" extrusionOk="0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6765600" y="470675"/>
              <a:ext cx="135275" cy="376150"/>
            </a:xfrm>
            <a:custGeom>
              <a:avLst/>
              <a:gdLst/>
              <a:ahLst/>
              <a:cxnLst/>
              <a:rect l="l" t="t" r="r" b="b"/>
              <a:pathLst>
                <a:path w="5411" h="15046" extrusionOk="0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6896300" y="474450"/>
              <a:ext cx="215825" cy="366300"/>
            </a:xfrm>
            <a:custGeom>
              <a:avLst/>
              <a:gdLst/>
              <a:ahLst/>
              <a:cxnLst/>
              <a:rect l="l" t="t" r="r" b="b"/>
              <a:pathLst>
                <a:path w="8633" h="14652" extrusionOk="0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6599925" y="470675"/>
              <a:ext cx="183925" cy="391350"/>
            </a:xfrm>
            <a:custGeom>
              <a:avLst/>
              <a:gdLst/>
              <a:ahLst/>
              <a:cxnLst/>
              <a:rect l="l" t="t" r="r" b="b"/>
              <a:pathLst>
                <a:path w="7357" h="15654" extrusionOk="0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5657675" y="495750"/>
              <a:ext cx="711275" cy="483300"/>
            </a:xfrm>
            <a:custGeom>
              <a:avLst/>
              <a:gdLst/>
              <a:ahLst/>
              <a:cxnLst/>
              <a:rect l="l" t="t" r="r" b="b"/>
              <a:pathLst>
                <a:path w="28451" h="19332" extrusionOk="0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6102200" y="470675"/>
              <a:ext cx="405050" cy="461275"/>
            </a:xfrm>
            <a:custGeom>
              <a:avLst/>
              <a:gdLst/>
              <a:ahLst/>
              <a:cxnLst/>
              <a:rect l="l" t="t" r="r" b="b"/>
              <a:pathLst>
                <a:path w="16202" h="18451" extrusionOk="0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4997325" y="933425"/>
              <a:ext cx="831350" cy="309300"/>
            </a:xfrm>
            <a:custGeom>
              <a:avLst/>
              <a:gdLst/>
              <a:ahLst/>
              <a:cxnLst/>
              <a:rect l="l" t="t" r="r" b="b"/>
              <a:pathLst>
                <a:path w="33254" h="12372" extrusionOk="0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6334725" y="470675"/>
              <a:ext cx="303975" cy="414150"/>
            </a:xfrm>
            <a:custGeom>
              <a:avLst/>
              <a:gdLst/>
              <a:ahLst/>
              <a:cxnLst/>
              <a:rect l="l" t="t" r="r" b="b"/>
              <a:pathLst>
                <a:path w="12159" h="16566" extrusionOk="0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6732925" y="860475"/>
              <a:ext cx="159600" cy="661900"/>
            </a:xfrm>
            <a:custGeom>
              <a:avLst/>
              <a:gdLst/>
              <a:ahLst/>
              <a:cxnLst/>
              <a:rect l="l" t="t" r="r" b="b"/>
              <a:pathLst>
                <a:path w="6384" h="26476" extrusionOk="0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6618925" y="881000"/>
              <a:ext cx="161875" cy="810075"/>
            </a:xfrm>
            <a:custGeom>
              <a:avLst/>
              <a:gdLst/>
              <a:ahLst/>
              <a:cxnLst/>
              <a:rect l="l" t="t" r="r" b="b"/>
              <a:pathLst>
                <a:path w="6475" h="32403" extrusionOk="0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6806625" y="852125"/>
              <a:ext cx="284225" cy="553225"/>
            </a:xfrm>
            <a:custGeom>
              <a:avLst/>
              <a:gdLst/>
              <a:ahLst/>
              <a:cxnLst/>
              <a:rect l="l" t="t" r="r" b="b"/>
              <a:pathLst>
                <a:path w="11369" h="22129" extrusionOk="0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6909200" y="830850"/>
              <a:ext cx="337425" cy="393650"/>
            </a:xfrm>
            <a:custGeom>
              <a:avLst/>
              <a:gdLst/>
              <a:ahLst/>
              <a:cxnLst/>
              <a:rect l="l" t="t" r="r" b="b"/>
              <a:pathLst>
                <a:path w="13497" h="15746" extrusionOk="0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5938075" y="1127200"/>
              <a:ext cx="180100" cy="831350"/>
            </a:xfrm>
            <a:custGeom>
              <a:avLst/>
              <a:gdLst/>
              <a:ahLst/>
              <a:cxnLst/>
              <a:rect l="l" t="t" r="r" b="b"/>
              <a:pathLst>
                <a:path w="7204" h="33254" extrusionOk="0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6456325" y="920525"/>
              <a:ext cx="174025" cy="892875"/>
            </a:xfrm>
            <a:custGeom>
              <a:avLst/>
              <a:gdLst/>
              <a:ahLst/>
              <a:cxnLst/>
              <a:rect l="l" t="t" r="r" b="b"/>
              <a:pathLst>
                <a:path w="6961" h="35715" extrusionOk="0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6132600" y="1040575"/>
              <a:ext cx="155050" cy="838175"/>
            </a:xfrm>
            <a:custGeom>
              <a:avLst/>
              <a:gdLst/>
              <a:ahLst/>
              <a:cxnLst/>
              <a:rect l="l" t="t" r="r" b="b"/>
              <a:pathLst>
                <a:path w="6202" h="33527" extrusionOk="0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5677425" y="1211550"/>
              <a:ext cx="275100" cy="798675"/>
            </a:xfrm>
            <a:custGeom>
              <a:avLst/>
              <a:gdLst/>
              <a:ahLst/>
              <a:cxnLst/>
              <a:rect l="l" t="t" r="r" b="b"/>
              <a:pathLst>
                <a:path w="11004" h="31947" extrusionOk="0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6301300" y="969150"/>
              <a:ext cx="135275" cy="938500"/>
            </a:xfrm>
            <a:custGeom>
              <a:avLst/>
              <a:gdLst/>
              <a:ahLst/>
              <a:cxnLst/>
              <a:rect l="l" t="t" r="r" b="b"/>
              <a:pathLst>
                <a:path w="5411" h="37540" extrusionOk="0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8"/>
          <p:cNvGrpSpPr/>
          <p:nvPr/>
        </p:nvGrpSpPr>
        <p:grpSpPr>
          <a:xfrm rot="5400000">
            <a:off x="6346673" y="3723317"/>
            <a:ext cx="1535000" cy="1338200"/>
            <a:chOff x="5827125" y="3881800"/>
            <a:chExt cx="1535000" cy="1338200"/>
          </a:xfrm>
        </p:grpSpPr>
        <p:sp>
          <p:nvSpPr>
            <p:cNvPr id="854" name="Google Shape;854;p8"/>
            <p:cNvSpPr/>
            <p:nvPr/>
          </p:nvSpPr>
          <p:spPr>
            <a:xfrm>
              <a:off x="6669075" y="4415250"/>
              <a:ext cx="693050" cy="377700"/>
            </a:xfrm>
            <a:custGeom>
              <a:avLst/>
              <a:gdLst/>
              <a:ahLst/>
              <a:cxnLst/>
              <a:rect l="l" t="t" r="r" b="b"/>
              <a:pathLst>
                <a:path w="27722" h="15108" extrusionOk="0">
                  <a:moveTo>
                    <a:pt x="27722" y="15107"/>
                  </a:moveTo>
                  <a:cubicBezTo>
                    <a:pt x="2493" y="4529"/>
                    <a:pt x="822" y="1399"/>
                    <a:pt x="822" y="1399"/>
                  </a:cubicBezTo>
                  <a:cubicBezTo>
                    <a:pt x="822" y="1399"/>
                    <a:pt x="1" y="0"/>
                    <a:pt x="3192" y="2219"/>
                  </a:cubicBezTo>
                  <a:cubicBezTo>
                    <a:pt x="6050" y="4195"/>
                    <a:pt x="15442" y="8602"/>
                    <a:pt x="27722" y="13618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827125" y="3930450"/>
              <a:ext cx="895175" cy="544850"/>
            </a:xfrm>
            <a:custGeom>
              <a:avLst/>
              <a:gdLst/>
              <a:ahLst/>
              <a:cxnLst/>
              <a:rect l="l" t="t" r="r" b="b"/>
              <a:pathLst>
                <a:path w="35807" h="21794" extrusionOk="0">
                  <a:moveTo>
                    <a:pt x="35807" y="21611"/>
                  </a:moveTo>
                  <a:cubicBezTo>
                    <a:pt x="29028" y="12766"/>
                    <a:pt x="0" y="0"/>
                    <a:pt x="0" y="0"/>
                  </a:cubicBezTo>
                  <a:cubicBezTo>
                    <a:pt x="0" y="0"/>
                    <a:pt x="12280" y="10000"/>
                    <a:pt x="21125" y="15897"/>
                  </a:cubicBezTo>
                  <a:cubicBezTo>
                    <a:pt x="29940" y="21794"/>
                    <a:pt x="35807" y="21611"/>
                    <a:pt x="35807" y="2161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6580925" y="3960825"/>
              <a:ext cx="319200" cy="557025"/>
            </a:xfrm>
            <a:custGeom>
              <a:avLst/>
              <a:gdLst/>
              <a:ahLst/>
              <a:cxnLst/>
              <a:rect l="l" t="t" r="r" b="b"/>
              <a:pathLst>
                <a:path w="12768" h="22281" extrusionOk="0">
                  <a:moveTo>
                    <a:pt x="8785" y="22281"/>
                  </a:moveTo>
                  <a:cubicBezTo>
                    <a:pt x="12767" y="14439"/>
                    <a:pt x="1" y="1"/>
                    <a:pt x="1" y="1"/>
                  </a:cubicBezTo>
                  <a:cubicBezTo>
                    <a:pt x="1" y="1"/>
                    <a:pt x="2524" y="8268"/>
                    <a:pt x="4560" y="13831"/>
                  </a:cubicBezTo>
                  <a:cubicBezTo>
                    <a:pt x="6597" y="19363"/>
                    <a:pt x="8785" y="22281"/>
                    <a:pt x="8785" y="2228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6809675" y="3881800"/>
              <a:ext cx="247750" cy="718125"/>
            </a:xfrm>
            <a:custGeom>
              <a:avLst/>
              <a:gdLst/>
              <a:ahLst/>
              <a:cxnLst/>
              <a:rect l="l" t="t" r="r" b="b"/>
              <a:pathLst>
                <a:path w="9910" h="28725" extrusionOk="0">
                  <a:moveTo>
                    <a:pt x="6596" y="28725"/>
                  </a:moveTo>
                  <a:cubicBezTo>
                    <a:pt x="9909" y="23952"/>
                    <a:pt x="0" y="1"/>
                    <a:pt x="0" y="1"/>
                  </a:cubicBezTo>
                  <a:cubicBezTo>
                    <a:pt x="0" y="1"/>
                    <a:pt x="1489" y="14195"/>
                    <a:pt x="3222" y="20518"/>
                  </a:cubicBezTo>
                  <a:cubicBezTo>
                    <a:pt x="4955" y="26810"/>
                    <a:pt x="6596" y="28725"/>
                    <a:pt x="6596" y="2872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7044475" y="3927400"/>
              <a:ext cx="161875" cy="748525"/>
            </a:xfrm>
            <a:custGeom>
              <a:avLst/>
              <a:gdLst/>
              <a:ahLst/>
              <a:cxnLst/>
              <a:rect l="l" t="t" r="r" b="b"/>
              <a:pathLst>
                <a:path w="6475" h="29941" extrusionOk="0">
                  <a:moveTo>
                    <a:pt x="3496" y="29940"/>
                  </a:moveTo>
                  <a:cubicBezTo>
                    <a:pt x="6475" y="23375"/>
                    <a:pt x="1338" y="0"/>
                    <a:pt x="1338" y="0"/>
                  </a:cubicBezTo>
                  <a:cubicBezTo>
                    <a:pt x="1338" y="0"/>
                    <a:pt x="0" y="11156"/>
                    <a:pt x="487" y="18633"/>
                  </a:cubicBezTo>
                  <a:cubicBezTo>
                    <a:pt x="1003" y="26141"/>
                    <a:pt x="3496" y="29940"/>
                    <a:pt x="3496" y="2994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7218475" y="4000350"/>
              <a:ext cx="139850" cy="754600"/>
            </a:xfrm>
            <a:custGeom>
              <a:avLst/>
              <a:gdLst/>
              <a:ahLst/>
              <a:cxnLst/>
              <a:rect l="l" t="t" r="r" b="b"/>
              <a:pathLst>
                <a:path w="5594" h="30184" extrusionOk="0">
                  <a:moveTo>
                    <a:pt x="3709" y="30183"/>
                  </a:moveTo>
                  <a:cubicBezTo>
                    <a:pt x="5411" y="28937"/>
                    <a:pt x="5594" y="25442"/>
                    <a:pt x="3861" y="18147"/>
                  </a:cubicBezTo>
                  <a:cubicBezTo>
                    <a:pt x="2129" y="10882"/>
                    <a:pt x="1308" y="0"/>
                    <a:pt x="1308" y="0"/>
                  </a:cubicBezTo>
                  <a:cubicBezTo>
                    <a:pt x="1308" y="0"/>
                    <a:pt x="1" y="12189"/>
                    <a:pt x="1186" y="19697"/>
                  </a:cubicBezTo>
                  <a:cubicBezTo>
                    <a:pt x="2372" y="27204"/>
                    <a:pt x="3709" y="30183"/>
                    <a:pt x="3709" y="3018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6090800" y="4499600"/>
              <a:ext cx="708250" cy="196825"/>
            </a:xfrm>
            <a:custGeom>
              <a:avLst/>
              <a:gdLst/>
              <a:ahLst/>
              <a:cxnLst/>
              <a:rect l="l" t="t" r="r" b="b"/>
              <a:pathLst>
                <a:path w="28330" h="7873" extrusionOk="0">
                  <a:moveTo>
                    <a:pt x="13253" y="6687"/>
                  </a:moveTo>
                  <a:cubicBezTo>
                    <a:pt x="18664" y="6019"/>
                    <a:pt x="23861" y="3982"/>
                    <a:pt x="28330" y="821"/>
                  </a:cubicBezTo>
                  <a:cubicBezTo>
                    <a:pt x="26536" y="0"/>
                    <a:pt x="22311" y="1399"/>
                    <a:pt x="15199" y="3800"/>
                  </a:cubicBezTo>
                  <a:cubicBezTo>
                    <a:pt x="8056" y="6231"/>
                    <a:pt x="1" y="6748"/>
                    <a:pt x="1" y="6748"/>
                  </a:cubicBezTo>
                  <a:cubicBezTo>
                    <a:pt x="1" y="6748"/>
                    <a:pt x="4104" y="7873"/>
                    <a:pt x="13253" y="6687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6809675" y="4819500"/>
              <a:ext cx="552450" cy="400500"/>
            </a:xfrm>
            <a:custGeom>
              <a:avLst/>
              <a:gdLst/>
              <a:ahLst/>
              <a:cxnLst/>
              <a:rect l="l" t="t" r="r" b="b"/>
              <a:pathLst>
                <a:path w="22098" h="16020" extrusionOk="0">
                  <a:moveTo>
                    <a:pt x="19149" y="1551"/>
                  </a:moveTo>
                  <a:cubicBezTo>
                    <a:pt x="16201" y="3740"/>
                    <a:pt x="14043" y="6414"/>
                    <a:pt x="8146" y="9393"/>
                  </a:cubicBezTo>
                  <a:cubicBezTo>
                    <a:pt x="4985" y="11004"/>
                    <a:pt x="2219" y="13253"/>
                    <a:pt x="0" y="16019"/>
                  </a:cubicBezTo>
                  <a:lnTo>
                    <a:pt x="669" y="16019"/>
                  </a:lnTo>
                  <a:cubicBezTo>
                    <a:pt x="1337" y="15563"/>
                    <a:pt x="2249" y="14986"/>
                    <a:pt x="3283" y="14439"/>
                  </a:cubicBezTo>
                  <a:cubicBezTo>
                    <a:pt x="5593" y="13132"/>
                    <a:pt x="8207" y="12676"/>
                    <a:pt x="14985" y="9150"/>
                  </a:cubicBezTo>
                  <a:cubicBezTo>
                    <a:pt x="17660" y="7691"/>
                    <a:pt x="20092" y="5776"/>
                    <a:pt x="22098" y="3496"/>
                  </a:cubicBezTo>
                  <a:lnTo>
                    <a:pt x="22098" y="1"/>
                  </a:lnTo>
                  <a:cubicBezTo>
                    <a:pt x="21034" y="335"/>
                    <a:pt x="20031" y="852"/>
                    <a:pt x="19149" y="155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7222275" y="5016325"/>
              <a:ext cx="139850" cy="203675"/>
            </a:xfrm>
            <a:custGeom>
              <a:avLst/>
              <a:gdLst/>
              <a:ahLst/>
              <a:cxnLst/>
              <a:rect l="l" t="t" r="r" b="b"/>
              <a:pathLst>
                <a:path w="5594" h="8147" extrusionOk="0">
                  <a:moveTo>
                    <a:pt x="1" y="8146"/>
                  </a:moveTo>
                  <a:lnTo>
                    <a:pt x="2372" y="8146"/>
                  </a:lnTo>
                  <a:cubicBezTo>
                    <a:pt x="2615" y="7873"/>
                    <a:pt x="2889" y="7569"/>
                    <a:pt x="3132" y="7265"/>
                  </a:cubicBezTo>
                  <a:cubicBezTo>
                    <a:pt x="3892" y="6383"/>
                    <a:pt x="4712" y="5380"/>
                    <a:pt x="5594" y="4256"/>
                  </a:cubicBezTo>
                  <a:lnTo>
                    <a:pt x="5594" y="0"/>
                  </a:lnTo>
                  <a:lnTo>
                    <a:pt x="5442" y="183"/>
                  </a:lnTo>
                  <a:cubicBezTo>
                    <a:pt x="3892" y="2371"/>
                    <a:pt x="1825" y="5472"/>
                    <a:pt x="1" y="8146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6585500" y="4715400"/>
              <a:ext cx="715075" cy="420250"/>
            </a:xfrm>
            <a:custGeom>
              <a:avLst/>
              <a:gdLst/>
              <a:ahLst/>
              <a:cxnLst/>
              <a:rect l="l" t="t" r="r" b="b"/>
              <a:pathLst>
                <a:path w="28603" h="16810" extrusionOk="0">
                  <a:moveTo>
                    <a:pt x="28603" y="1399"/>
                  </a:moveTo>
                  <a:cubicBezTo>
                    <a:pt x="24864" y="1"/>
                    <a:pt x="19362" y="5806"/>
                    <a:pt x="14955" y="9970"/>
                  </a:cubicBezTo>
                  <a:cubicBezTo>
                    <a:pt x="10548" y="14135"/>
                    <a:pt x="0" y="16809"/>
                    <a:pt x="0" y="16809"/>
                  </a:cubicBezTo>
                  <a:cubicBezTo>
                    <a:pt x="0" y="16809"/>
                    <a:pt x="7721" y="16749"/>
                    <a:pt x="14499" y="13071"/>
                  </a:cubicBezTo>
                  <a:cubicBezTo>
                    <a:pt x="21247" y="9363"/>
                    <a:pt x="28603" y="1399"/>
                    <a:pt x="28603" y="1399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6197200" y="4571775"/>
              <a:ext cx="747750" cy="278925"/>
            </a:xfrm>
            <a:custGeom>
              <a:avLst/>
              <a:gdLst/>
              <a:ahLst/>
              <a:cxnLst/>
              <a:rect l="l" t="t" r="r" b="b"/>
              <a:pathLst>
                <a:path w="29910" h="11157" extrusionOk="0">
                  <a:moveTo>
                    <a:pt x="29909" y="761"/>
                  </a:moveTo>
                  <a:cubicBezTo>
                    <a:pt x="27964" y="1"/>
                    <a:pt x="22219" y="1764"/>
                    <a:pt x="16475" y="4895"/>
                  </a:cubicBezTo>
                  <a:cubicBezTo>
                    <a:pt x="10730" y="8025"/>
                    <a:pt x="0" y="11156"/>
                    <a:pt x="0" y="11156"/>
                  </a:cubicBezTo>
                  <a:cubicBezTo>
                    <a:pt x="4833" y="10791"/>
                    <a:pt x="9636" y="10001"/>
                    <a:pt x="14316" y="8846"/>
                  </a:cubicBezTo>
                  <a:cubicBezTo>
                    <a:pt x="21733" y="6931"/>
                    <a:pt x="29909" y="761"/>
                    <a:pt x="29909" y="76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6409950" y="4644725"/>
              <a:ext cx="705975" cy="341975"/>
            </a:xfrm>
            <a:custGeom>
              <a:avLst/>
              <a:gdLst/>
              <a:ahLst/>
              <a:cxnLst/>
              <a:rect l="l" t="t" r="r" b="b"/>
              <a:pathLst>
                <a:path w="28239" h="13679" extrusionOk="0">
                  <a:moveTo>
                    <a:pt x="28239" y="822"/>
                  </a:moveTo>
                  <a:cubicBezTo>
                    <a:pt x="24135" y="1"/>
                    <a:pt x="19515" y="1855"/>
                    <a:pt x="14652" y="5259"/>
                  </a:cubicBezTo>
                  <a:cubicBezTo>
                    <a:pt x="9788" y="8633"/>
                    <a:pt x="1" y="13679"/>
                    <a:pt x="1" y="13679"/>
                  </a:cubicBezTo>
                  <a:cubicBezTo>
                    <a:pt x="4651" y="12767"/>
                    <a:pt x="9211" y="11308"/>
                    <a:pt x="13527" y="9363"/>
                  </a:cubicBezTo>
                  <a:cubicBezTo>
                    <a:pt x="20944" y="6019"/>
                    <a:pt x="28239" y="822"/>
                    <a:pt x="28239" y="822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8"/>
          <p:cNvGrpSpPr/>
          <p:nvPr/>
        </p:nvGrpSpPr>
        <p:grpSpPr>
          <a:xfrm>
            <a:off x="-3" y="3825425"/>
            <a:ext cx="1620376" cy="1349504"/>
            <a:chOff x="238125" y="3754900"/>
            <a:chExt cx="1759175" cy="1465100"/>
          </a:xfrm>
        </p:grpSpPr>
        <p:sp>
          <p:nvSpPr>
            <p:cNvPr id="867" name="Google Shape;867;p8"/>
            <p:cNvSpPr/>
            <p:nvPr/>
          </p:nvSpPr>
          <p:spPr>
            <a:xfrm>
              <a:off x="238125" y="3754900"/>
              <a:ext cx="1759175" cy="1465100"/>
            </a:xfrm>
            <a:custGeom>
              <a:avLst/>
              <a:gdLst/>
              <a:ahLst/>
              <a:cxnLst/>
              <a:rect l="l" t="t" r="r" b="b"/>
              <a:pathLst>
                <a:path w="70367" h="58604" extrusionOk="0">
                  <a:moveTo>
                    <a:pt x="5897" y="40214"/>
                  </a:moveTo>
                  <a:cubicBezTo>
                    <a:pt x="5897" y="40214"/>
                    <a:pt x="8511" y="34804"/>
                    <a:pt x="6201" y="34287"/>
                  </a:cubicBezTo>
                  <a:cubicBezTo>
                    <a:pt x="3891" y="33770"/>
                    <a:pt x="3009" y="37448"/>
                    <a:pt x="3374" y="38542"/>
                  </a:cubicBezTo>
                  <a:cubicBezTo>
                    <a:pt x="3769" y="39667"/>
                    <a:pt x="5076" y="42007"/>
                    <a:pt x="5897" y="40214"/>
                  </a:cubicBezTo>
                  <a:moveTo>
                    <a:pt x="26566" y="19271"/>
                  </a:moveTo>
                  <a:cubicBezTo>
                    <a:pt x="26566" y="19271"/>
                    <a:pt x="30639" y="15077"/>
                    <a:pt x="31247" y="11916"/>
                  </a:cubicBezTo>
                  <a:cubicBezTo>
                    <a:pt x="31824" y="8785"/>
                    <a:pt x="29879" y="8694"/>
                    <a:pt x="28086" y="10791"/>
                  </a:cubicBezTo>
                  <a:cubicBezTo>
                    <a:pt x="26262" y="12858"/>
                    <a:pt x="25198" y="9818"/>
                    <a:pt x="23344" y="12919"/>
                  </a:cubicBezTo>
                  <a:cubicBezTo>
                    <a:pt x="21459" y="15989"/>
                    <a:pt x="23709" y="22706"/>
                    <a:pt x="26566" y="19271"/>
                  </a:cubicBezTo>
                  <a:close/>
                  <a:moveTo>
                    <a:pt x="32645" y="36871"/>
                  </a:moveTo>
                  <a:cubicBezTo>
                    <a:pt x="32645" y="36871"/>
                    <a:pt x="30608" y="35594"/>
                    <a:pt x="28542" y="36567"/>
                  </a:cubicBezTo>
                  <a:cubicBezTo>
                    <a:pt x="26475" y="37570"/>
                    <a:pt x="28694" y="38421"/>
                    <a:pt x="30122" y="38481"/>
                  </a:cubicBezTo>
                  <a:cubicBezTo>
                    <a:pt x="31581" y="38512"/>
                    <a:pt x="32706" y="37934"/>
                    <a:pt x="32645" y="36871"/>
                  </a:cubicBezTo>
                  <a:close/>
                  <a:moveTo>
                    <a:pt x="49363" y="23314"/>
                  </a:moveTo>
                  <a:cubicBezTo>
                    <a:pt x="49363" y="23314"/>
                    <a:pt x="52493" y="19758"/>
                    <a:pt x="51551" y="17235"/>
                  </a:cubicBezTo>
                  <a:cubicBezTo>
                    <a:pt x="50609" y="14712"/>
                    <a:pt x="48998" y="17083"/>
                    <a:pt x="48299" y="19697"/>
                  </a:cubicBezTo>
                  <a:cubicBezTo>
                    <a:pt x="47600" y="22281"/>
                    <a:pt x="48420" y="25290"/>
                    <a:pt x="49363" y="23314"/>
                  </a:cubicBezTo>
                  <a:close/>
                  <a:moveTo>
                    <a:pt x="44317" y="52008"/>
                  </a:moveTo>
                  <a:cubicBezTo>
                    <a:pt x="44317" y="52008"/>
                    <a:pt x="46688" y="54865"/>
                    <a:pt x="50123" y="53801"/>
                  </a:cubicBezTo>
                  <a:cubicBezTo>
                    <a:pt x="53557" y="52737"/>
                    <a:pt x="54773" y="49606"/>
                    <a:pt x="52402" y="49849"/>
                  </a:cubicBezTo>
                  <a:cubicBezTo>
                    <a:pt x="50062" y="50062"/>
                    <a:pt x="49545" y="50640"/>
                    <a:pt x="47843" y="49758"/>
                  </a:cubicBezTo>
                  <a:cubicBezTo>
                    <a:pt x="46141" y="48907"/>
                    <a:pt x="45229" y="47722"/>
                    <a:pt x="43739" y="49150"/>
                  </a:cubicBezTo>
                  <a:cubicBezTo>
                    <a:pt x="42220" y="50549"/>
                    <a:pt x="43283" y="51795"/>
                    <a:pt x="44347" y="52008"/>
                  </a:cubicBezTo>
                  <a:close/>
                  <a:moveTo>
                    <a:pt x="11520" y="46871"/>
                  </a:moveTo>
                  <a:cubicBezTo>
                    <a:pt x="10669" y="48725"/>
                    <a:pt x="8450" y="54318"/>
                    <a:pt x="10000" y="58603"/>
                  </a:cubicBezTo>
                  <a:lnTo>
                    <a:pt x="27022" y="58603"/>
                  </a:lnTo>
                  <a:cubicBezTo>
                    <a:pt x="26231" y="57843"/>
                    <a:pt x="26019" y="56871"/>
                    <a:pt x="27174" y="56111"/>
                  </a:cubicBezTo>
                  <a:cubicBezTo>
                    <a:pt x="29453" y="54591"/>
                    <a:pt x="32767" y="57843"/>
                    <a:pt x="32767" y="57843"/>
                  </a:cubicBezTo>
                  <a:cubicBezTo>
                    <a:pt x="33010" y="58026"/>
                    <a:pt x="33040" y="58360"/>
                    <a:pt x="32858" y="58603"/>
                  </a:cubicBezTo>
                  <a:lnTo>
                    <a:pt x="45259" y="58603"/>
                  </a:lnTo>
                  <a:cubicBezTo>
                    <a:pt x="45654" y="58360"/>
                    <a:pt x="45867" y="58208"/>
                    <a:pt x="45867" y="58208"/>
                  </a:cubicBezTo>
                  <a:cubicBezTo>
                    <a:pt x="45867" y="58208"/>
                    <a:pt x="37660" y="56567"/>
                    <a:pt x="32767" y="53163"/>
                  </a:cubicBezTo>
                  <a:cubicBezTo>
                    <a:pt x="27842" y="49758"/>
                    <a:pt x="25654" y="44378"/>
                    <a:pt x="29940" y="47661"/>
                  </a:cubicBezTo>
                  <a:cubicBezTo>
                    <a:pt x="34256" y="50944"/>
                    <a:pt x="38055" y="53618"/>
                    <a:pt x="41794" y="54682"/>
                  </a:cubicBezTo>
                  <a:cubicBezTo>
                    <a:pt x="45563" y="55746"/>
                    <a:pt x="48907" y="57479"/>
                    <a:pt x="52828" y="54439"/>
                  </a:cubicBezTo>
                  <a:cubicBezTo>
                    <a:pt x="56718" y="51400"/>
                    <a:pt x="60427" y="45837"/>
                    <a:pt x="60427" y="45837"/>
                  </a:cubicBezTo>
                  <a:cubicBezTo>
                    <a:pt x="60427" y="45837"/>
                    <a:pt x="51065" y="48634"/>
                    <a:pt x="43466" y="45442"/>
                  </a:cubicBezTo>
                  <a:cubicBezTo>
                    <a:pt x="35897" y="42220"/>
                    <a:pt x="33830" y="35381"/>
                    <a:pt x="40882" y="38603"/>
                  </a:cubicBezTo>
                  <a:cubicBezTo>
                    <a:pt x="47964" y="41795"/>
                    <a:pt x="52098" y="45351"/>
                    <a:pt x="56293" y="44530"/>
                  </a:cubicBezTo>
                  <a:cubicBezTo>
                    <a:pt x="58937" y="43922"/>
                    <a:pt x="61399" y="42676"/>
                    <a:pt x="63466" y="40913"/>
                  </a:cubicBezTo>
                  <a:cubicBezTo>
                    <a:pt x="63466" y="40913"/>
                    <a:pt x="64925" y="38117"/>
                    <a:pt x="65260" y="35381"/>
                  </a:cubicBezTo>
                  <a:cubicBezTo>
                    <a:pt x="65472" y="33497"/>
                    <a:pt x="65564" y="31582"/>
                    <a:pt x="65533" y="29667"/>
                  </a:cubicBezTo>
                  <a:cubicBezTo>
                    <a:pt x="65533" y="29667"/>
                    <a:pt x="58694" y="33557"/>
                    <a:pt x="53527" y="32433"/>
                  </a:cubicBezTo>
                  <a:cubicBezTo>
                    <a:pt x="48390" y="31308"/>
                    <a:pt x="46597" y="26323"/>
                    <a:pt x="51551" y="26992"/>
                  </a:cubicBezTo>
                  <a:cubicBezTo>
                    <a:pt x="56536" y="27661"/>
                    <a:pt x="59454" y="29393"/>
                    <a:pt x="63618" y="27357"/>
                  </a:cubicBezTo>
                  <a:cubicBezTo>
                    <a:pt x="67813" y="25351"/>
                    <a:pt x="67661" y="20913"/>
                    <a:pt x="67965" y="17113"/>
                  </a:cubicBezTo>
                  <a:cubicBezTo>
                    <a:pt x="68299" y="13314"/>
                    <a:pt x="70366" y="11673"/>
                    <a:pt x="70366" y="11673"/>
                  </a:cubicBezTo>
                  <a:cubicBezTo>
                    <a:pt x="70366" y="11673"/>
                    <a:pt x="65685" y="12706"/>
                    <a:pt x="61734" y="9849"/>
                  </a:cubicBezTo>
                  <a:cubicBezTo>
                    <a:pt x="57813" y="6992"/>
                    <a:pt x="49454" y="578"/>
                    <a:pt x="44651" y="5624"/>
                  </a:cubicBezTo>
                  <a:cubicBezTo>
                    <a:pt x="39849" y="10670"/>
                    <a:pt x="42676" y="17296"/>
                    <a:pt x="40609" y="22585"/>
                  </a:cubicBezTo>
                  <a:cubicBezTo>
                    <a:pt x="38572" y="27873"/>
                    <a:pt x="34438" y="27417"/>
                    <a:pt x="35715" y="19180"/>
                  </a:cubicBezTo>
                  <a:cubicBezTo>
                    <a:pt x="36992" y="10913"/>
                    <a:pt x="43922" y="943"/>
                    <a:pt x="43922" y="943"/>
                  </a:cubicBezTo>
                  <a:cubicBezTo>
                    <a:pt x="43922" y="943"/>
                    <a:pt x="26748" y="1"/>
                    <a:pt x="19453" y="6688"/>
                  </a:cubicBezTo>
                  <a:cubicBezTo>
                    <a:pt x="12158" y="13375"/>
                    <a:pt x="13465" y="18238"/>
                    <a:pt x="14408" y="25624"/>
                  </a:cubicBezTo>
                  <a:cubicBezTo>
                    <a:pt x="15350" y="32980"/>
                    <a:pt x="14012" y="35533"/>
                    <a:pt x="12766" y="34682"/>
                  </a:cubicBezTo>
                  <a:cubicBezTo>
                    <a:pt x="11520" y="33831"/>
                    <a:pt x="12523" y="26566"/>
                    <a:pt x="11490" y="22189"/>
                  </a:cubicBezTo>
                  <a:cubicBezTo>
                    <a:pt x="10456" y="17812"/>
                    <a:pt x="10517" y="14955"/>
                    <a:pt x="11398" y="13344"/>
                  </a:cubicBezTo>
                  <a:cubicBezTo>
                    <a:pt x="12310" y="11703"/>
                    <a:pt x="14316" y="9818"/>
                    <a:pt x="14316" y="9818"/>
                  </a:cubicBezTo>
                  <a:cubicBezTo>
                    <a:pt x="14316" y="9818"/>
                    <a:pt x="7356" y="9818"/>
                    <a:pt x="4499" y="14895"/>
                  </a:cubicBezTo>
                  <a:cubicBezTo>
                    <a:pt x="2979" y="17600"/>
                    <a:pt x="1429" y="18603"/>
                    <a:pt x="0" y="19788"/>
                  </a:cubicBezTo>
                  <a:lnTo>
                    <a:pt x="0" y="42342"/>
                  </a:lnTo>
                  <a:cubicBezTo>
                    <a:pt x="1854" y="43953"/>
                    <a:pt x="4407" y="45199"/>
                    <a:pt x="7812" y="45807"/>
                  </a:cubicBezTo>
                  <a:cubicBezTo>
                    <a:pt x="5380" y="46536"/>
                    <a:pt x="2492" y="47357"/>
                    <a:pt x="0" y="47965"/>
                  </a:cubicBezTo>
                  <a:lnTo>
                    <a:pt x="0" y="50822"/>
                  </a:lnTo>
                  <a:cubicBezTo>
                    <a:pt x="3982" y="49941"/>
                    <a:pt x="7842" y="48634"/>
                    <a:pt x="11550" y="46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427325" y="4012500"/>
              <a:ext cx="1313125" cy="1106425"/>
            </a:xfrm>
            <a:custGeom>
              <a:avLst/>
              <a:gdLst/>
              <a:ahLst/>
              <a:cxnLst/>
              <a:rect l="l" t="t" r="r" b="b"/>
              <a:pathLst>
                <a:path w="52525" h="44257" extrusionOk="0">
                  <a:moveTo>
                    <a:pt x="3557" y="35138"/>
                  </a:moveTo>
                  <a:lnTo>
                    <a:pt x="6961" y="32950"/>
                  </a:lnTo>
                  <a:cubicBezTo>
                    <a:pt x="6961" y="32950"/>
                    <a:pt x="3618" y="30427"/>
                    <a:pt x="1824" y="25047"/>
                  </a:cubicBezTo>
                  <a:cubicBezTo>
                    <a:pt x="1" y="19636"/>
                    <a:pt x="639" y="15594"/>
                    <a:pt x="639" y="15594"/>
                  </a:cubicBezTo>
                  <a:cubicBezTo>
                    <a:pt x="639" y="15594"/>
                    <a:pt x="1612" y="23557"/>
                    <a:pt x="3496" y="26384"/>
                  </a:cubicBezTo>
                  <a:cubicBezTo>
                    <a:pt x="5411" y="29211"/>
                    <a:pt x="8481" y="32099"/>
                    <a:pt x="8481" y="32099"/>
                  </a:cubicBezTo>
                  <a:lnTo>
                    <a:pt x="14469" y="28816"/>
                  </a:lnTo>
                  <a:cubicBezTo>
                    <a:pt x="14469" y="28816"/>
                    <a:pt x="10365" y="21551"/>
                    <a:pt x="10335" y="15898"/>
                  </a:cubicBezTo>
                  <a:cubicBezTo>
                    <a:pt x="10305" y="10214"/>
                    <a:pt x="11764" y="7752"/>
                    <a:pt x="11764" y="7752"/>
                  </a:cubicBezTo>
                  <a:cubicBezTo>
                    <a:pt x="11764" y="7752"/>
                    <a:pt x="10517" y="13557"/>
                    <a:pt x="11642" y="18603"/>
                  </a:cubicBezTo>
                  <a:cubicBezTo>
                    <a:pt x="12402" y="21825"/>
                    <a:pt x="13709" y="24895"/>
                    <a:pt x="15442" y="27722"/>
                  </a:cubicBezTo>
                  <a:lnTo>
                    <a:pt x="22888" y="23740"/>
                  </a:lnTo>
                  <a:cubicBezTo>
                    <a:pt x="22888" y="23740"/>
                    <a:pt x="21490" y="18572"/>
                    <a:pt x="22281" y="13192"/>
                  </a:cubicBezTo>
                  <a:cubicBezTo>
                    <a:pt x="23040" y="7812"/>
                    <a:pt x="25503" y="4864"/>
                    <a:pt x="25503" y="4864"/>
                  </a:cubicBezTo>
                  <a:cubicBezTo>
                    <a:pt x="25503" y="4864"/>
                    <a:pt x="23101" y="9940"/>
                    <a:pt x="23040" y="13831"/>
                  </a:cubicBezTo>
                  <a:cubicBezTo>
                    <a:pt x="22980" y="17752"/>
                    <a:pt x="24226" y="22767"/>
                    <a:pt x="24226" y="22767"/>
                  </a:cubicBezTo>
                  <a:cubicBezTo>
                    <a:pt x="24226" y="22767"/>
                    <a:pt x="32585" y="19241"/>
                    <a:pt x="34500" y="18025"/>
                  </a:cubicBezTo>
                  <a:cubicBezTo>
                    <a:pt x="35594" y="17296"/>
                    <a:pt x="36627" y="16475"/>
                    <a:pt x="37600" y="15563"/>
                  </a:cubicBezTo>
                  <a:cubicBezTo>
                    <a:pt x="37600" y="15563"/>
                    <a:pt x="35989" y="11247"/>
                    <a:pt x="37205" y="6718"/>
                  </a:cubicBezTo>
                  <a:cubicBezTo>
                    <a:pt x="37904" y="4074"/>
                    <a:pt x="39424" y="1703"/>
                    <a:pt x="41551" y="1"/>
                  </a:cubicBezTo>
                  <a:cubicBezTo>
                    <a:pt x="41551" y="1"/>
                    <a:pt x="38907" y="3800"/>
                    <a:pt x="38117" y="6992"/>
                  </a:cubicBezTo>
                  <a:cubicBezTo>
                    <a:pt x="37326" y="10214"/>
                    <a:pt x="38907" y="15320"/>
                    <a:pt x="38907" y="15320"/>
                  </a:cubicBezTo>
                  <a:cubicBezTo>
                    <a:pt x="38907" y="15320"/>
                    <a:pt x="42706" y="12919"/>
                    <a:pt x="45746" y="11095"/>
                  </a:cubicBezTo>
                  <a:cubicBezTo>
                    <a:pt x="48786" y="9241"/>
                    <a:pt x="52524" y="7296"/>
                    <a:pt x="52524" y="7296"/>
                  </a:cubicBezTo>
                  <a:lnTo>
                    <a:pt x="43132" y="13709"/>
                  </a:lnTo>
                  <a:cubicBezTo>
                    <a:pt x="43132" y="13709"/>
                    <a:pt x="44074" y="14743"/>
                    <a:pt x="46263" y="15077"/>
                  </a:cubicBezTo>
                  <a:cubicBezTo>
                    <a:pt x="48451" y="15411"/>
                    <a:pt x="50701" y="14135"/>
                    <a:pt x="50701" y="14135"/>
                  </a:cubicBezTo>
                  <a:cubicBezTo>
                    <a:pt x="50701" y="14135"/>
                    <a:pt x="49363" y="15594"/>
                    <a:pt x="46567" y="15806"/>
                  </a:cubicBezTo>
                  <a:cubicBezTo>
                    <a:pt x="44925" y="15958"/>
                    <a:pt x="43284" y="15472"/>
                    <a:pt x="42007" y="14439"/>
                  </a:cubicBezTo>
                  <a:cubicBezTo>
                    <a:pt x="42007" y="14439"/>
                    <a:pt x="37995" y="16962"/>
                    <a:pt x="35260" y="18876"/>
                  </a:cubicBezTo>
                  <a:cubicBezTo>
                    <a:pt x="32524" y="20791"/>
                    <a:pt x="30822" y="21247"/>
                    <a:pt x="30822" y="21247"/>
                  </a:cubicBezTo>
                  <a:cubicBezTo>
                    <a:pt x="30822" y="21247"/>
                    <a:pt x="34439" y="24773"/>
                    <a:pt x="38208" y="25715"/>
                  </a:cubicBezTo>
                  <a:cubicBezTo>
                    <a:pt x="40609" y="26293"/>
                    <a:pt x="43102" y="26567"/>
                    <a:pt x="45594" y="26536"/>
                  </a:cubicBezTo>
                  <a:cubicBezTo>
                    <a:pt x="42281" y="27022"/>
                    <a:pt x="38907" y="26779"/>
                    <a:pt x="35715" y="25776"/>
                  </a:cubicBezTo>
                  <a:cubicBezTo>
                    <a:pt x="30427" y="24074"/>
                    <a:pt x="28907" y="21886"/>
                    <a:pt x="28907" y="21886"/>
                  </a:cubicBezTo>
                  <a:cubicBezTo>
                    <a:pt x="28907" y="21886"/>
                    <a:pt x="25533" y="23071"/>
                    <a:pt x="23253" y="24682"/>
                  </a:cubicBezTo>
                  <a:lnTo>
                    <a:pt x="18481" y="28026"/>
                  </a:lnTo>
                  <a:cubicBezTo>
                    <a:pt x="18481" y="28026"/>
                    <a:pt x="21764" y="32767"/>
                    <a:pt x="25411" y="35564"/>
                  </a:cubicBezTo>
                  <a:cubicBezTo>
                    <a:pt x="29028" y="38360"/>
                    <a:pt x="33527" y="39363"/>
                    <a:pt x="33527" y="39363"/>
                  </a:cubicBezTo>
                  <a:cubicBezTo>
                    <a:pt x="33527" y="39363"/>
                    <a:pt x="27661" y="38451"/>
                    <a:pt x="24591" y="35928"/>
                  </a:cubicBezTo>
                  <a:cubicBezTo>
                    <a:pt x="21521" y="33406"/>
                    <a:pt x="17356" y="28542"/>
                    <a:pt x="17356" y="28542"/>
                  </a:cubicBezTo>
                  <a:lnTo>
                    <a:pt x="11004" y="32433"/>
                  </a:lnTo>
                  <a:cubicBezTo>
                    <a:pt x="12341" y="34652"/>
                    <a:pt x="13952" y="36658"/>
                    <a:pt x="15806" y="38451"/>
                  </a:cubicBezTo>
                  <a:cubicBezTo>
                    <a:pt x="18876" y="41339"/>
                    <a:pt x="22676" y="44257"/>
                    <a:pt x="22676" y="44257"/>
                  </a:cubicBezTo>
                  <a:cubicBezTo>
                    <a:pt x="20062" y="42980"/>
                    <a:pt x="17630" y="41339"/>
                    <a:pt x="15502" y="39363"/>
                  </a:cubicBezTo>
                  <a:cubicBezTo>
                    <a:pt x="11703" y="35959"/>
                    <a:pt x="9910" y="33071"/>
                    <a:pt x="9910" y="33071"/>
                  </a:cubicBezTo>
                  <a:cubicBezTo>
                    <a:pt x="9910" y="33071"/>
                    <a:pt x="7052" y="34135"/>
                    <a:pt x="3557" y="351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8"/>
          <p:cNvGrpSpPr/>
          <p:nvPr/>
        </p:nvGrpSpPr>
        <p:grpSpPr>
          <a:xfrm>
            <a:off x="3635450" y="4295025"/>
            <a:ext cx="1709025" cy="879975"/>
            <a:chOff x="4102175" y="4352175"/>
            <a:chExt cx="1709025" cy="879975"/>
          </a:xfrm>
        </p:grpSpPr>
        <p:sp>
          <p:nvSpPr>
            <p:cNvPr id="870" name="Google Shape;870;p8"/>
            <p:cNvSpPr/>
            <p:nvPr/>
          </p:nvSpPr>
          <p:spPr>
            <a:xfrm>
              <a:off x="4412200" y="4352175"/>
              <a:ext cx="1157350" cy="879975"/>
            </a:xfrm>
            <a:custGeom>
              <a:avLst/>
              <a:gdLst/>
              <a:ahLst/>
              <a:cxnLst/>
              <a:rect l="l" t="t" r="r" b="b"/>
              <a:pathLst>
                <a:path w="46294" h="35199" extrusionOk="0">
                  <a:moveTo>
                    <a:pt x="44561" y="28907"/>
                  </a:moveTo>
                  <a:cubicBezTo>
                    <a:pt x="44773" y="26445"/>
                    <a:pt x="44226" y="22736"/>
                    <a:pt x="45138" y="21065"/>
                  </a:cubicBezTo>
                  <a:cubicBezTo>
                    <a:pt x="46050" y="19423"/>
                    <a:pt x="46293" y="17630"/>
                    <a:pt x="45047" y="16870"/>
                  </a:cubicBezTo>
                  <a:cubicBezTo>
                    <a:pt x="43831" y="16080"/>
                    <a:pt x="45229" y="13648"/>
                    <a:pt x="43406" y="12037"/>
                  </a:cubicBezTo>
                  <a:cubicBezTo>
                    <a:pt x="41582" y="10426"/>
                    <a:pt x="41947" y="9241"/>
                    <a:pt x="41217" y="8055"/>
                  </a:cubicBezTo>
                  <a:cubicBezTo>
                    <a:pt x="40457" y="6870"/>
                    <a:pt x="37995" y="5867"/>
                    <a:pt x="37995" y="5867"/>
                  </a:cubicBezTo>
                  <a:cubicBezTo>
                    <a:pt x="37995" y="5867"/>
                    <a:pt x="41065" y="9423"/>
                    <a:pt x="39819" y="11277"/>
                  </a:cubicBezTo>
                  <a:cubicBezTo>
                    <a:pt x="38603" y="13101"/>
                    <a:pt x="35564" y="14560"/>
                    <a:pt x="36445" y="16718"/>
                  </a:cubicBezTo>
                  <a:cubicBezTo>
                    <a:pt x="37296" y="18876"/>
                    <a:pt x="38117" y="20062"/>
                    <a:pt x="36475" y="22554"/>
                  </a:cubicBezTo>
                  <a:cubicBezTo>
                    <a:pt x="34834" y="25016"/>
                    <a:pt x="34652" y="26384"/>
                    <a:pt x="35381" y="27965"/>
                  </a:cubicBezTo>
                  <a:cubicBezTo>
                    <a:pt x="36111" y="29515"/>
                    <a:pt x="34469" y="33375"/>
                    <a:pt x="32706" y="33922"/>
                  </a:cubicBezTo>
                  <a:cubicBezTo>
                    <a:pt x="30974" y="34469"/>
                    <a:pt x="33922" y="31703"/>
                    <a:pt x="32615" y="28420"/>
                  </a:cubicBezTo>
                  <a:cubicBezTo>
                    <a:pt x="31339" y="25107"/>
                    <a:pt x="31795" y="22828"/>
                    <a:pt x="32068" y="19970"/>
                  </a:cubicBezTo>
                  <a:cubicBezTo>
                    <a:pt x="32342" y="17144"/>
                    <a:pt x="31156" y="12007"/>
                    <a:pt x="26749" y="9423"/>
                  </a:cubicBezTo>
                  <a:cubicBezTo>
                    <a:pt x="22341" y="6870"/>
                    <a:pt x="19879" y="1"/>
                    <a:pt x="19879" y="1"/>
                  </a:cubicBezTo>
                  <a:cubicBezTo>
                    <a:pt x="19879" y="1"/>
                    <a:pt x="17873" y="3739"/>
                    <a:pt x="18785" y="8055"/>
                  </a:cubicBezTo>
                  <a:cubicBezTo>
                    <a:pt x="19697" y="12372"/>
                    <a:pt x="17053" y="16049"/>
                    <a:pt x="18968" y="18694"/>
                  </a:cubicBezTo>
                  <a:cubicBezTo>
                    <a:pt x="20882" y="21369"/>
                    <a:pt x="24925" y="25563"/>
                    <a:pt x="25290" y="28147"/>
                  </a:cubicBezTo>
                  <a:cubicBezTo>
                    <a:pt x="25655" y="30700"/>
                    <a:pt x="27570" y="30062"/>
                    <a:pt x="26931" y="32645"/>
                  </a:cubicBezTo>
                  <a:cubicBezTo>
                    <a:pt x="26323" y="35199"/>
                    <a:pt x="24104" y="34469"/>
                    <a:pt x="23557" y="32250"/>
                  </a:cubicBezTo>
                  <a:cubicBezTo>
                    <a:pt x="23010" y="30031"/>
                    <a:pt x="20518" y="24469"/>
                    <a:pt x="16870" y="22888"/>
                  </a:cubicBezTo>
                  <a:cubicBezTo>
                    <a:pt x="13192" y="21338"/>
                    <a:pt x="11095" y="22433"/>
                    <a:pt x="10062" y="19150"/>
                  </a:cubicBezTo>
                  <a:cubicBezTo>
                    <a:pt x="9059" y="15837"/>
                    <a:pt x="6353" y="16961"/>
                    <a:pt x="5989" y="15442"/>
                  </a:cubicBezTo>
                  <a:cubicBezTo>
                    <a:pt x="5563" y="13891"/>
                    <a:pt x="4226" y="12767"/>
                    <a:pt x="2615" y="12584"/>
                  </a:cubicBezTo>
                  <a:cubicBezTo>
                    <a:pt x="1703" y="12493"/>
                    <a:pt x="760" y="12736"/>
                    <a:pt x="1" y="13314"/>
                  </a:cubicBezTo>
                  <a:cubicBezTo>
                    <a:pt x="1" y="13314"/>
                    <a:pt x="2767" y="12767"/>
                    <a:pt x="3496" y="15381"/>
                  </a:cubicBezTo>
                  <a:cubicBezTo>
                    <a:pt x="4226" y="17995"/>
                    <a:pt x="2888" y="21034"/>
                    <a:pt x="4773" y="22858"/>
                  </a:cubicBezTo>
                  <a:cubicBezTo>
                    <a:pt x="6657" y="24682"/>
                    <a:pt x="5381" y="26718"/>
                    <a:pt x="8846" y="29089"/>
                  </a:cubicBezTo>
                  <a:cubicBezTo>
                    <a:pt x="12341" y="31460"/>
                    <a:pt x="13071" y="31369"/>
                    <a:pt x="14621" y="33132"/>
                  </a:cubicBezTo>
                  <a:cubicBezTo>
                    <a:pt x="15350" y="33952"/>
                    <a:pt x="16293" y="34317"/>
                    <a:pt x="17083" y="34712"/>
                  </a:cubicBezTo>
                  <a:lnTo>
                    <a:pt x="39485" y="34712"/>
                  </a:lnTo>
                  <a:cubicBezTo>
                    <a:pt x="39758" y="34074"/>
                    <a:pt x="40184" y="33557"/>
                    <a:pt x="40731" y="33162"/>
                  </a:cubicBezTo>
                  <a:cubicBezTo>
                    <a:pt x="42615" y="31886"/>
                    <a:pt x="44318" y="31399"/>
                    <a:pt x="44561" y="28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4102175" y="4979075"/>
              <a:ext cx="622375" cy="240925"/>
            </a:xfrm>
            <a:custGeom>
              <a:avLst/>
              <a:gdLst/>
              <a:ahLst/>
              <a:cxnLst/>
              <a:rect l="l" t="t" r="r" b="b"/>
              <a:pathLst>
                <a:path w="24895" h="9637" extrusionOk="0">
                  <a:moveTo>
                    <a:pt x="11824" y="1916"/>
                  </a:moveTo>
                  <a:cubicBezTo>
                    <a:pt x="8146" y="2098"/>
                    <a:pt x="3952" y="2372"/>
                    <a:pt x="2736" y="1186"/>
                  </a:cubicBezTo>
                  <a:cubicBezTo>
                    <a:pt x="1550" y="1"/>
                    <a:pt x="0" y="791"/>
                    <a:pt x="0" y="791"/>
                  </a:cubicBezTo>
                  <a:cubicBezTo>
                    <a:pt x="0" y="791"/>
                    <a:pt x="2462" y="1521"/>
                    <a:pt x="3101" y="3466"/>
                  </a:cubicBezTo>
                  <a:cubicBezTo>
                    <a:pt x="3739" y="5655"/>
                    <a:pt x="4681" y="7752"/>
                    <a:pt x="5958" y="9636"/>
                  </a:cubicBezTo>
                  <a:lnTo>
                    <a:pt x="24894" y="9636"/>
                  </a:lnTo>
                  <a:cubicBezTo>
                    <a:pt x="22736" y="7448"/>
                    <a:pt x="21338" y="7114"/>
                    <a:pt x="18602" y="6050"/>
                  </a:cubicBezTo>
                  <a:cubicBezTo>
                    <a:pt x="15563" y="4864"/>
                    <a:pt x="15472" y="1734"/>
                    <a:pt x="11824" y="19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469225" y="4964650"/>
              <a:ext cx="341975" cy="255350"/>
            </a:xfrm>
            <a:custGeom>
              <a:avLst/>
              <a:gdLst/>
              <a:ahLst/>
              <a:cxnLst/>
              <a:rect l="l" t="t" r="r" b="b"/>
              <a:pathLst>
                <a:path w="13679" h="10214" extrusionOk="0">
                  <a:moveTo>
                    <a:pt x="12401" y="0"/>
                  </a:moveTo>
                  <a:cubicBezTo>
                    <a:pt x="12401" y="0"/>
                    <a:pt x="12128" y="3010"/>
                    <a:pt x="9818" y="3374"/>
                  </a:cubicBezTo>
                  <a:cubicBezTo>
                    <a:pt x="7538" y="3709"/>
                    <a:pt x="4559" y="3769"/>
                    <a:pt x="4134" y="6019"/>
                  </a:cubicBezTo>
                  <a:cubicBezTo>
                    <a:pt x="3708" y="8268"/>
                    <a:pt x="3860" y="9058"/>
                    <a:pt x="2614" y="9332"/>
                  </a:cubicBezTo>
                  <a:cubicBezTo>
                    <a:pt x="1702" y="9514"/>
                    <a:pt x="669" y="9605"/>
                    <a:pt x="0" y="10213"/>
                  </a:cubicBezTo>
                  <a:lnTo>
                    <a:pt x="10578" y="10213"/>
                  </a:lnTo>
                  <a:cubicBezTo>
                    <a:pt x="10882" y="8238"/>
                    <a:pt x="12249" y="7873"/>
                    <a:pt x="12949" y="6535"/>
                  </a:cubicBezTo>
                  <a:cubicBezTo>
                    <a:pt x="13678" y="5107"/>
                    <a:pt x="12401" y="0"/>
                    <a:pt x="1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4102175" y="4352175"/>
              <a:ext cx="1686225" cy="867825"/>
            </a:xfrm>
            <a:custGeom>
              <a:avLst/>
              <a:gdLst/>
              <a:ahLst/>
              <a:cxnLst/>
              <a:rect l="l" t="t" r="r" b="b"/>
              <a:pathLst>
                <a:path w="67449" h="34713" extrusionOk="0">
                  <a:moveTo>
                    <a:pt x="1186" y="25624"/>
                  </a:moveTo>
                  <a:cubicBezTo>
                    <a:pt x="760" y="25624"/>
                    <a:pt x="365" y="25715"/>
                    <a:pt x="0" y="25898"/>
                  </a:cubicBezTo>
                  <a:cubicBezTo>
                    <a:pt x="0" y="25898"/>
                    <a:pt x="152" y="25928"/>
                    <a:pt x="426" y="26050"/>
                  </a:cubicBezTo>
                  <a:cubicBezTo>
                    <a:pt x="471" y="26043"/>
                    <a:pt x="518" y="26040"/>
                    <a:pt x="566" y="26040"/>
                  </a:cubicBezTo>
                  <a:cubicBezTo>
                    <a:pt x="2167" y="26040"/>
                    <a:pt x="5290" y="29364"/>
                    <a:pt x="5319" y="29393"/>
                  </a:cubicBezTo>
                  <a:lnTo>
                    <a:pt x="5350" y="29424"/>
                  </a:lnTo>
                  <a:lnTo>
                    <a:pt x="5441" y="29454"/>
                  </a:lnTo>
                  <a:cubicBezTo>
                    <a:pt x="5441" y="29454"/>
                    <a:pt x="10882" y="31247"/>
                    <a:pt x="12493" y="33405"/>
                  </a:cubicBezTo>
                  <a:cubicBezTo>
                    <a:pt x="12858" y="33922"/>
                    <a:pt x="13313" y="34348"/>
                    <a:pt x="13800" y="34712"/>
                  </a:cubicBezTo>
                  <a:lnTo>
                    <a:pt x="14924" y="34712"/>
                  </a:lnTo>
                  <a:cubicBezTo>
                    <a:pt x="14165" y="34348"/>
                    <a:pt x="13465" y="33770"/>
                    <a:pt x="12949" y="33071"/>
                  </a:cubicBezTo>
                  <a:cubicBezTo>
                    <a:pt x="11338" y="30913"/>
                    <a:pt x="6322" y="29150"/>
                    <a:pt x="5684" y="28937"/>
                  </a:cubicBezTo>
                  <a:cubicBezTo>
                    <a:pt x="5289" y="28572"/>
                    <a:pt x="2979" y="26171"/>
                    <a:pt x="1186" y="25624"/>
                  </a:cubicBezTo>
                  <a:close/>
                  <a:moveTo>
                    <a:pt x="13982" y="12615"/>
                  </a:moveTo>
                  <a:cubicBezTo>
                    <a:pt x="13405" y="12736"/>
                    <a:pt x="12858" y="12980"/>
                    <a:pt x="12402" y="13314"/>
                  </a:cubicBezTo>
                  <a:cubicBezTo>
                    <a:pt x="12638" y="13292"/>
                    <a:pt x="12874" y="13271"/>
                    <a:pt x="13100" y="13271"/>
                  </a:cubicBezTo>
                  <a:cubicBezTo>
                    <a:pt x="13194" y="13271"/>
                    <a:pt x="13285" y="13275"/>
                    <a:pt x="13374" y="13283"/>
                  </a:cubicBezTo>
                  <a:cubicBezTo>
                    <a:pt x="13648" y="13223"/>
                    <a:pt x="13921" y="13192"/>
                    <a:pt x="14195" y="13192"/>
                  </a:cubicBezTo>
                  <a:cubicBezTo>
                    <a:pt x="14742" y="13192"/>
                    <a:pt x="15259" y="13375"/>
                    <a:pt x="15715" y="13709"/>
                  </a:cubicBezTo>
                  <a:cubicBezTo>
                    <a:pt x="16079" y="14043"/>
                    <a:pt x="16383" y="14439"/>
                    <a:pt x="16596" y="14894"/>
                  </a:cubicBezTo>
                  <a:cubicBezTo>
                    <a:pt x="16779" y="15350"/>
                    <a:pt x="16900" y="15837"/>
                    <a:pt x="16900" y="16353"/>
                  </a:cubicBezTo>
                  <a:cubicBezTo>
                    <a:pt x="16900" y="17296"/>
                    <a:pt x="17721" y="18116"/>
                    <a:pt x="18481" y="18876"/>
                  </a:cubicBezTo>
                  <a:cubicBezTo>
                    <a:pt x="19028" y="19393"/>
                    <a:pt x="19545" y="19940"/>
                    <a:pt x="19666" y="20396"/>
                  </a:cubicBezTo>
                  <a:cubicBezTo>
                    <a:pt x="19849" y="21095"/>
                    <a:pt x="20791" y="22220"/>
                    <a:pt x="22159" y="23314"/>
                  </a:cubicBezTo>
                  <a:cubicBezTo>
                    <a:pt x="23496" y="24347"/>
                    <a:pt x="24955" y="25229"/>
                    <a:pt x="26536" y="25867"/>
                  </a:cubicBezTo>
                  <a:cubicBezTo>
                    <a:pt x="28268" y="26597"/>
                    <a:pt x="29727" y="28147"/>
                    <a:pt x="31034" y="30031"/>
                  </a:cubicBezTo>
                  <a:cubicBezTo>
                    <a:pt x="32037" y="31521"/>
                    <a:pt x="32949" y="33071"/>
                    <a:pt x="33739" y="34682"/>
                  </a:cubicBezTo>
                  <a:lnTo>
                    <a:pt x="34378" y="34712"/>
                  </a:lnTo>
                  <a:cubicBezTo>
                    <a:pt x="33527" y="32980"/>
                    <a:pt x="32554" y="31308"/>
                    <a:pt x="31490" y="29697"/>
                  </a:cubicBezTo>
                  <a:cubicBezTo>
                    <a:pt x="30122" y="27752"/>
                    <a:pt x="28572" y="26141"/>
                    <a:pt x="26748" y="25381"/>
                  </a:cubicBezTo>
                  <a:cubicBezTo>
                    <a:pt x="25229" y="24743"/>
                    <a:pt x="23800" y="23892"/>
                    <a:pt x="22523" y="22888"/>
                  </a:cubicBezTo>
                  <a:cubicBezTo>
                    <a:pt x="21216" y="21855"/>
                    <a:pt x="20365" y="20852"/>
                    <a:pt x="20213" y="20244"/>
                  </a:cubicBezTo>
                  <a:cubicBezTo>
                    <a:pt x="20031" y="19636"/>
                    <a:pt x="19453" y="19059"/>
                    <a:pt x="18876" y="18481"/>
                  </a:cubicBezTo>
                  <a:cubicBezTo>
                    <a:pt x="18207" y="17782"/>
                    <a:pt x="17478" y="17083"/>
                    <a:pt x="17478" y="16353"/>
                  </a:cubicBezTo>
                  <a:cubicBezTo>
                    <a:pt x="17478" y="15776"/>
                    <a:pt x="17326" y="15198"/>
                    <a:pt x="17113" y="14682"/>
                  </a:cubicBezTo>
                  <a:cubicBezTo>
                    <a:pt x="16870" y="14135"/>
                    <a:pt x="16505" y="13648"/>
                    <a:pt x="16049" y="13283"/>
                  </a:cubicBezTo>
                  <a:cubicBezTo>
                    <a:pt x="15532" y="12828"/>
                    <a:pt x="14864" y="12615"/>
                    <a:pt x="14195" y="12615"/>
                  </a:cubicBezTo>
                  <a:close/>
                  <a:moveTo>
                    <a:pt x="32280" y="1"/>
                  </a:moveTo>
                  <a:cubicBezTo>
                    <a:pt x="32280" y="1"/>
                    <a:pt x="32128" y="305"/>
                    <a:pt x="31916" y="852"/>
                  </a:cubicBezTo>
                  <a:cubicBezTo>
                    <a:pt x="31672" y="4590"/>
                    <a:pt x="33557" y="7964"/>
                    <a:pt x="35198" y="10882"/>
                  </a:cubicBezTo>
                  <a:cubicBezTo>
                    <a:pt x="36353" y="12949"/>
                    <a:pt x="37356" y="14742"/>
                    <a:pt x="37356" y="16201"/>
                  </a:cubicBezTo>
                  <a:cubicBezTo>
                    <a:pt x="37417" y="18177"/>
                    <a:pt x="37812" y="20153"/>
                    <a:pt x="38572" y="21977"/>
                  </a:cubicBezTo>
                  <a:cubicBezTo>
                    <a:pt x="39332" y="23922"/>
                    <a:pt x="40274" y="25806"/>
                    <a:pt x="41369" y="27600"/>
                  </a:cubicBezTo>
                  <a:cubicBezTo>
                    <a:pt x="42220" y="29028"/>
                    <a:pt x="42706" y="31855"/>
                    <a:pt x="42980" y="34712"/>
                  </a:cubicBezTo>
                  <a:lnTo>
                    <a:pt x="43557" y="34712"/>
                  </a:lnTo>
                  <a:cubicBezTo>
                    <a:pt x="43253" y="31764"/>
                    <a:pt x="42767" y="28816"/>
                    <a:pt x="41855" y="27296"/>
                  </a:cubicBezTo>
                  <a:cubicBezTo>
                    <a:pt x="40791" y="25533"/>
                    <a:pt x="39879" y="23679"/>
                    <a:pt x="39089" y="21794"/>
                  </a:cubicBezTo>
                  <a:cubicBezTo>
                    <a:pt x="38360" y="20001"/>
                    <a:pt x="37964" y="18116"/>
                    <a:pt x="37934" y="16201"/>
                  </a:cubicBezTo>
                  <a:cubicBezTo>
                    <a:pt x="37934" y="14590"/>
                    <a:pt x="36901" y="12736"/>
                    <a:pt x="35715" y="10609"/>
                  </a:cubicBezTo>
                  <a:cubicBezTo>
                    <a:pt x="34043" y="7660"/>
                    <a:pt x="32128" y="4256"/>
                    <a:pt x="32493" y="548"/>
                  </a:cubicBezTo>
                  <a:cubicBezTo>
                    <a:pt x="32372" y="183"/>
                    <a:pt x="32280" y="1"/>
                    <a:pt x="32280" y="1"/>
                  </a:cubicBezTo>
                  <a:close/>
                  <a:moveTo>
                    <a:pt x="50366" y="5867"/>
                  </a:moveTo>
                  <a:lnTo>
                    <a:pt x="50366" y="5867"/>
                  </a:lnTo>
                  <a:cubicBezTo>
                    <a:pt x="50366" y="5867"/>
                    <a:pt x="50639" y="6201"/>
                    <a:pt x="51004" y="6688"/>
                  </a:cubicBezTo>
                  <a:cubicBezTo>
                    <a:pt x="52098" y="7751"/>
                    <a:pt x="52858" y="9119"/>
                    <a:pt x="53223" y="10578"/>
                  </a:cubicBezTo>
                  <a:cubicBezTo>
                    <a:pt x="53588" y="12098"/>
                    <a:pt x="53588" y="13466"/>
                    <a:pt x="53375" y="13861"/>
                  </a:cubicBezTo>
                  <a:lnTo>
                    <a:pt x="53375" y="13891"/>
                  </a:lnTo>
                  <a:cubicBezTo>
                    <a:pt x="52858" y="14651"/>
                    <a:pt x="52646" y="15594"/>
                    <a:pt x="52828" y="16505"/>
                  </a:cubicBezTo>
                  <a:cubicBezTo>
                    <a:pt x="53010" y="17539"/>
                    <a:pt x="53497" y="18451"/>
                    <a:pt x="54226" y="19211"/>
                  </a:cubicBezTo>
                  <a:cubicBezTo>
                    <a:pt x="55260" y="20335"/>
                    <a:pt x="54226" y="22341"/>
                    <a:pt x="53314" y="24104"/>
                  </a:cubicBezTo>
                  <a:cubicBezTo>
                    <a:pt x="52585" y="25472"/>
                    <a:pt x="51946" y="26749"/>
                    <a:pt x="52250" y="27630"/>
                  </a:cubicBezTo>
                  <a:cubicBezTo>
                    <a:pt x="52767" y="28998"/>
                    <a:pt x="51642" y="30335"/>
                    <a:pt x="49971" y="32372"/>
                  </a:cubicBezTo>
                  <a:cubicBezTo>
                    <a:pt x="49606" y="32797"/>
                    <a:pt x="49211" y="33253"/>
                    <a:pt x="48816" y="33740"/>
                  </a:cubicBezTo>
                  <a:cubicBezTo>
                    <a:pt x="48572" y="34044"/>
                    <a:pt x="48329" y="34348"/>
                    <a:pt x="48086" y="34712"/>
                  </a:cubicBezTo>
                  <a:lnTo>
                    <a:pt x="48816" y="34712"/>
                  </a:lnTo>
                  <a:cubicBezTo>
                    <a:pt x="48998" y="34500"/>
                    <a:pt x="49150" y="34287"/>
                    <a:pt x="49302" y="34104"/>
                  </a:cubicBezTo>
                  <a:cubicBezTo>
                    <a:pt x="49667" y="33618"/>
                    <a:pt x="50062" y="33162"/>
                    <a:pt x="50427" y="32706"/>
                  </a:cubicBezTo>
                  <a:cubicBezTo>
                    <a:pt x="52250" y="30548"/>
                    <a:pt x="53436" y="29089"/>
                    <a:pt x="52828" y="27448"/>
                  </a:cubicBezTo>
                  <a:cubicBezTo>
                    <a:pt x="52615" y="26810"/>
                    <a:pt x="53223" y="25624"/>
                    <a:pt x="53861" y="24347"/>
                  </a:cubicBezTo>
                  <a:cubicBezTo>
                    <a:pt x="54864" y="22433"/>
                    <a:pt x="55989" y="20274"/>
                    <a:pt x="54682" y="18815"/>
                  </a:cubicBezTo>
                  <a:cubicBezTo>
                    <a:pt x="54044" y="18147"/>
                    <a:pt x="53618" y="17326"/>
                    <a:pt x="53436" y="16414"/>
                  </a:cubicBezTo>
                  <a:cubicBezTo>
                    <a:pt x="53284" y="15654"/>
                    <a:pt x="53436" y="14864"/>
                    <a:pt x="53861" y="14195"/>
                  </a:cubicBezTo>
                  <a:lnTo>
                    <a:pt x="53861" y="14165"/>
                  </a:lnTo>
                  <a:cubicBezTo>
                    <a:pt x="54135" y="13679"/>
                    <a:pt x="54196" y="12128"/>
                    <a:pt x="53770" y="10457"/>
                  </a:cubicBezTo>
                  <a:cubicBezTo>
                    <a:pt x="53405" y="8937"/>
                    <a:pt x="52646" y="7569"/>
                    <a:pt x="51582" y="6444"/>
                  </a:cubicBezTo>
                  <a:cubicBezTo>
                    <a:pt x="51187" y="6232"/>
                    <a:pt x="50761" y="6049"/>
                    <a:pt x="50366" y="5867"/>
                  </a:cubicBezTo>
                  <a:close/>
                  <a:moveTo>
                    <a:pt x="67083" y="24499"/>
                  </a:moveTo>
                  <a:cubicBezTo>
                    <a:pt x="67053" y="24834"/>
                    <a:pt x="66992" y="25138"/>
                    <a:pt x="66901" y="25442"/>
                  </a:cubicBezTo>
                  <a:cubicBezTo>
                    <a:pt x="66901" y="27600"/>
                    <a:pt x="65624" y="28785"/>
                    <a:pt x="64652" y="29727"/>
                  </a:cubicBezTo>
                  <a:cubicBezTo>
                    <a:pt x="64044" y="30275"/>
                    <a:pt x="63558" y="30731"/>
                    <a:pt x="63466" y="31308"/>
                  </a:cubicBezTo>
                  <a:cubicBezTo>
                    <a:pt x="63345" y="31946"/>
                    <a:pt x="62980" y="32554"/>
                    <a:pt x="62494" y="33010"/>
                  </a:cubicBezTo>
                  <a:cubicBezTo>
                    <a:pt x="61825" y="33618"/>
                    <a:pt x="61065" y="34135"/>
                    <a:pt x="60214" y="34469"/>
                  </a:cubicBezTo>
                  <a:lnTo>
                    <a:pt x="59819" y="34652"/>
                  </a:lnTo>
                  <a:lnTo>
                    <a:pt x="59697" y="34712"/>
                  </a:lnTo>
                  <a:lnTo>
                    <a:pt x="61035" y="34712"/>
                  </a:lnTo>
                  <a:cubicBezTo>
                    <a:pt x="61703" y="34378"/>
                    <a:pt x="62342" y="33952"/>
                    <a:pt x="62889" y="33436"/>
                  </a:cubicBezTo>
                  <a:cubicBezTo>
                    <a:pt x="63466" y="32889"/>
                    <a:pt x="63862" y="32190"/>
                    <a:pt x="64014" y="31399"/>
                  </a:cubicBezTo>
                  <a:cubicBezTo>
                    <a:pt x="64105" y="31004"/>
                    <a:pt x="64530" y="30639"/>
                    <a:pt x="65047" y="30123"/>
                  </a:cubicBezTo>
                  <a:cubicBezTo>
                    <a:pt x="66020" y="29241"/>
                    <a:pt x="67235" y="28056"/>
                    <a:pt x="67448" y="26080"/>
                  </a:cubicBezTo>
                  <a:cubicBezTo>
                    <a:pt x="67266" y="25168"/>
                    <a:pt x="67083" y="24499"/>
                    <a:pt x="67083" y="2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8"/>
          <p:cNvGrpSpPr/>
          <p:nvPr/>
        </p:nvGrpSpPr>
        <p:grpSpPr>
          <a:xfrm>
            <a:off x="8473750" y="4489550"/>
            <a:ext cx="670250" cy="685450"/>
            <a:chOff x="6691875" y="4534550"/>
            <a:chExt cx="670250" cy="685450"/>
          </a:xfrm>
        </p:grpSpPr>
        <p:sp>
          <p:nvSpPr>
            <p:cNvPr id="875" name="Google Shape;875;p8"/>
            <p:cNvSpPr/>
            <p:nvPr/>
          </p:nvSpPr>
          <p:spPr>
            <a:xfrm>
              <a:off x="6691875" y="4534550"/>
              <a:ext cx="670250" cy="685450"/>
            </a:xfrm>
            <a:custGeom>
              <a:avLst/>
              <a:gdLst/>
              <a:ahLst/>
              <a:cxnLst/>
              <a:rect l="l" t="t" r="r" b="b"/>
              <a:pathLst>
                <a:path w="26810" h="27418" extrusionOk="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rgbClr val="5F8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6860575" y="4708575"/>
              <a:ext cx="501550" cy="503825"/>
            </a:xfrm>
            <a:custGeom>
              <a:avLst/>
              <a:gdLst/>
              <a:ahLst/>
              <a:cxnLst/>
              <a:rect l="l" t="t" r="r" b="b"/>
              <a:pathLst>
                <a:path w="20062" h="20153" extrusionOk="0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8"/>
          <p:cNvGrpSpPr/>
          <p:nvPr/>
        </p:nvGrpSpPr>
        <p:grpSpPr>
          <a:xfrm>
            <a:off x="2272450" y="4046803"/>
            <a:ext cx="958766" cy="1127690"/>
            <a:chOff x="2634050" y="3784550"/>
            <a:chExt cx="1220425" cy="1435450"/>
          </a:xfrm>
        </p:grpSpPr>
        <p:sp>
          <p:nvSpPr>
            <p:cNvPr id="878" name="Google Shape;878;p8"/>
            <p:cNvSpPr/>
            <p:nvPr/>
          </p:nvSpPr>
          <p:spPr>
            <a:xfrm>
              <a:off x="3062625" y="4406125"/>
              <a:ext cx="486375" cy="813875"/>
            </a:xfrm>
            <a:custGeom>
              <a:avLst/>
              <a:gdLst/>
              <a:ahLst/>
              <a:cxnLst/>
              <a:rect l="l" t="t" r="r" b="b"/>
              <a:pathLst>
                <a:path w="19455" h="32555" extrusionOk="0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2820975" y="3784550"/>
              <a:ext cx="262200" cy="674025"/>
            </a:xfrm>
            <a:custGeom>
              <a:avLst/>
              <a:gdLst/>
              <a:ahLst/>
              <a:cxnLst/>
              <a:rect l="l" t="t" r="r" b="b"/>
              <a:pathLst>
                <a:path w="10488" h="26961" extrusionOk="0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3105950" y="4119650"/>
              <a:ext cx="137550" cy="398200"/>
            </a:xfrm>
            <a:custGeom>
              <a:avLst/>
              <a:gdLst/>
              <a:ahLst/>
              <a:cxnLst/>
              <a:rect l="l" t="t" r="r" b="b"/>
              <a:pathLst>
                <a:path w="5502" h="15928" extrusionOk="0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3220700" y="4311150"/>
              <a:ext cx="286500" cy="433150"/>
            </a:xfrm>
            <a:custGeom>
              <a:avLst/>
              <a:gdLst/>
              <a:ahLst/>
              <a:cxnLst/>
              <a:rect l="l" t="t" r="r" b="b"/>
              <a:pathLst>
                <a:path w="11460" h="17326" extrusionOk="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3163700" y="4172850"/>
              <a:ext cx="215825" cy="463550"/>
            </a:xfrm>
            <a:custGeom>
              <a:avLst/>
              <a:gdLst/>
              <a:ahLst/>
              <a:cxnLst/>
              <a:rect l="l" t="t" r="r" b="b"/>
              <a:pathLst>
                <a:path w="8633" h="18542" extrusionOk="0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3286050" y="4423600"/>
              <a:ext cx="285725" cy="440775"/>
            </a:xfrm>
            <a:custGeom>
              <a:avLst/>
              <a:gdLst/>
              <a:ahLst/>
              <a:cxnLst/>
              <a:rect l="l" t="t" r="r" b="b"/>
              <a:pathLst>
                <a:path w="11429" h="17631" extrusionOk="0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3479825" y="4874225"/>
              <a:ext cx="312325" cy="279650"/>
            </a:xfrm>
            <a:custGeom>
              <a:avLst/>
              <a:gdLst/>
              <a:ahLst/>
              <a:cxnLst/>
              <a:rect l="l" t="t" r="r" b="b"/>
              <a:pathLst>
                <a:path w="12493" h="11186" extrusionOk="0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3496525" y="5004175"/>
              <a:ext cx="345025" cy="203675"/>
            </a:xfrm>
            <a:custGeom>
              <a:avLst/>
              <a:gdLst/>
              <a:ahLst/>
              <a:cxnLst/>
              <a:rect l="l" t="t" r="r" b="b"/>
              <a:pathLst>
                <a:path w="13801" h="8147" extrusionOk="0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3386350" y="4582425"/>
              <a:ext cx="323725" cy="457475"/>
            </a:xfrm>
            <a:custGeom>
              <a:avLst/>
              <a:gdLst/>
              <a:ahLst/>
              <a:cxnLst/>
              <a:rect l="l" t="t" r="r" b="b"/>
              <a:pathLst>
                <a:path w="12949" h="18299" extrusionOk="0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3333925" y="4476800"/>
              <a:ext cx="335875" cy="484825"/>
            </a:xfrm>
            <a:custGeom>
              <a:avLst/>
              <a:gdLst/>
              <a:ahLst/>
              <a:cxnLst/>
              <a:rect l="l" t="t" r="r" b="b"/>
              <a:pathLst>
                <a:path w="13435" h="19393" extrusionOk="0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3437250" y="4744275"/>
              <a:ext cx="358700" cy="360975"/>
            </a:xfrm>
            <a:custGeom>
              <a:avLst/>
              <a:gdLst/>
              <a:ahLst/>
              <a:cxnLst/>
              <a:rect l="l" t="t" r="r" b="b"/>
              <a:pathLst>
                <a:path w="14348" h="14439" extrusionOk="0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3336200" y="5146250"/>
              <a:ext cx="136050" cy="73750"/>
            </a:xfrm>
            <a:custGeom>
              <a:avLst/>
              <a:gdLst/>
              <a:ahLst/>
              <a:cxnLst/>
              <a:rect l="l" t="t" r="r" b="b"/>
              <a:pathLst>
                <a:path w="5442" h="2950" extrusionOk="0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2926600" y="4998075"/>
              <a:ext cx="449125" cy="125425"/>
            </a:xfrm>
            <a:custGeom>
              <a:avLst/>
              <a:gdLst/>
              <a:ahLst/>
              <a:cxnLst/>
              <a:rect l="l" t="t" r="r" b="b"/>
              <a:pathLst>
                <a:path w="17965" h="5017" extrusionOk="0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3048950" y="5061925"/>
              <a:ext cx="376925" cy="158075"/>
            </a:xfrm>
            <a:custGeom>
              <a:avLst/>
              <a:gdLst/>
              <a:ahLst/>
              <a:cxnLst/>
              <a:rect l="l" t="t" r="r" b="b"/>
              <a:pathLst>
                <a:path w="15077" h="6323" extrusionOk="0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3447150" y="5180450"/>
              <a:ext cx="49400" cy="39550"/>
            </a:xfrm>
            <a:custGeom>
              <a:avLst/>
              <a:gdLst/>
              <a:ahLst/>
              <a:cxnLst/>
              <a:rect l="l" t="t" r="r" b="b"/>
              <a:pathLst>
                <a:path w="1976" h="1582" extrusionOk="0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3542875" y="5156900"/>
              <a:ext cx="311600" cy="63100"/>
            </a:xfrm>
            <a:custGeom>
              <a:avLst/>
              <a:gdLst/>
              <a:ahLst/>
              <a:cxnLst/>
              <a:rect l="l" t="t" r="r" b="b"/>
              <a:pathLst>
                <a:path w="12464" h="2524" extrusionOk="0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2653050" y="4300500"/>
              <a:ext cx="450650" cy="218125"/>
            </a:xfrm>
            <a:custGeom>
              <a:avLst/>
              <a:gdLst/>
              <a:ahLst/>
              <a:cxnLst/>
              <a:rect l="l" t="t" r="r" b="b"/>
              <a:pathLst>
                <a:path w="18026" h="8725" extrusionOk="0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2634050" y="4445650"/>
              <a:ext cx="520550" cy="173275"/>
            </a:xfrm>
            <a:custGeom>
              <a:avLst/>
              <a:gdLst/>
              <a:ahLst/>
              <a:cxnLst/>
              <a:rect l="l" t="t" r="r" b="b"/>
              <a:pathLst>
                <a:path w="20822" h="6931" extrusionOk="0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2694075" y="4609775"/>
              <a:ext cx="522075" cy="122375"/>
            </a:xfrm>
            <a:custGeom>
              <a:avLst/>
              <a:gdLst/>
              <a:ahLst/>
              <a:cxnLst/>
              <a:rect l="l" t="t" r="r" b="b"/>
              <a:pathLst>
                <a:path w="20883" h="4895" extrusionOk="0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2727525" y="4765550"/>
              <a:ext cx="554750" cy="122375"/>
            </a:xfrm>
            <a:custGeom>
              <a:avLst/>
              <a:gdLst/>
              <a:ahLst/>
              <a:cxnLst/>
              <a:rect l="l" t="t" r="r" b="b"/>
              <a:pathLst>
                <a:path w="22190" h="4895" extrusionOk="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2794400" y="4888650"/>
              <a:ext cx="533450" cy="95025"/>
            </a:xfrm>
            <a:custGeom>
              <a:avLst/>
              <a:gdLst/>
              <a:ahLst/>
              <a:cxnLst/>
              <a:rect l="l" t="t" r="r" b="b"/>
              <a:pathLst>
                <a:path w="21338" h="3801" extrusionOk="0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8"/>
          <p:cNvGrpSpPr/>
          <p:nvPr/>
        </p:nvGrpSpPr>
        <p:grpSpPr>
          <a:xfrm>
            <a:off x="7455048" y="4472122"/>
            <a:ext cx="701773" cy="702653"/>
            <a:chOff x="5856000" y="4600650"/>
            <a:chExt cx="618575" cy="619350"/>
          </a:xfrm>
        </p:grpSpPr>
        <p:sp>
          <p:nvSpPr>
            <p:cNvPr id="900" name="Google Shape;900;p8"/>
            <p:cNvSpPr/>
            <p:nvPr/>
          </p:nvSpPr>
          <p:spPr>
            <a:xfrm>
              <a:off x="5909200" y="5028475"/>
              <a:ext cx="438475" cy="120100"/>
            </a:xfrm>
            <a:custGeom>
              <a:avLst/>
              <a:gdLst/>
              <a:ahLst/>
              <a:cxnLst/>
              <a:rect l="l" t="t" r="r" b="b"/>
              <a:pathLst>
                <a:path w="17539" h="4804" extrusionOk="0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6325600" y="4613575"/>
              <a:ext cx="148975" cy="421775"/>
            </a:xfrm>
            <a:custGeom>
              <a:avLst/>
              <a:gdLst/>
              <a:ahLst/>
              <a:cxnLst/>
              <a:rect l="l" t="t" r="r" b="b"/>
              <a:pathLst>
                <a:path w="5959" h="16871" extrusionOk="0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6343100" y="4672850"/>
              <a:ext cx="120075" cy="335900"/>
            </a:xfrm>
            <a:custGeom>
              <a:avLst/>
              <a:gdLst/>
              <a:ahLst/>
              <a:cxnLst/>
              <a:rect l="l" t="t" r="r" b="b"/>
              <a:pathLst>
                <a:path w="4803" h="13436" extrusionOk="0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6235175" y="4600650"/>
              <a:ext cx="131500" cy="431650"/>
            </a:xfrm>
            <a:custGeom>
              <a:avLst/>
              <a:gdLst/>
              <a:ahLst/>
              <a:cxnLst/>
              <a:rect l="l" t="t" r="r" b="b"/>
              <a:pathLst>
                <a:path w="5260" h="17266" extrusionOk="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6264825" y="4651575"/>
              <a:ext cx="101850" cy="349575"/>
            </a:xfrm>
            <a:custGeom>
              <a:avLst/>
              <a:gdLst/>
              <a:ahLst/>
              <a:cxnLst/>
              <a:rect l="l" t="t" r="r" b="b"/>
              <a:pathLst>
                <a:path w="4074" h="13983" extrusionOk="0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6029250" y="4702475"/>
              <a:ext cx="308550" cy="318425"/>
            </a:xfrm>
            <a:custGeom>
              <a:avLst/>
              <a:gdLst/>
              <a:ahLst/>
              <a:cxnLst/>
              <a:rect l="l" t="t" r="r" b="b"/>
              <a:pathLst>
                <a:path w="12342" h="12737" extrusionOk="0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6081675" y="4730600"/>
              <a:ext cx="240150" cy="263700"/>
            </a:xfrm>
            <a:custGeom>
              <a:avLst/>
              <a:gdLst/>
              <a:ahLst/>
              <a:cxnLst/>
              <a:rect l="l" t="t" r="r" b="b"/>
              <a:pathLst>
                <a:path w="9606" h="10548" extrusionOk="0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5911475" y="4850675"/>
              <a:ext cx="417200" cy="160350"/>
            </a:xfrm>
            <a:custGeom>
              <a:avLst/>
              <a:gdLst/>
              <a:ahLst/>
              <a:cxnLst/>
              <a:rect l="l" t="t" r="r" b="b"/>
              <a:pathLst>
                <a:path w="16688" h="6414" extrusionOk="0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5970750" y="4862075"/>
              <a:ext cx="332100" cy="131475"/>
            </a:xfrm>
            <a:custGeom>
              <a:avLst/>
              <a:gdLst/>
              <a:ahLst/>
              <a:cxnLst/>
              <a:rect l="l" t="t" r="r" b="b"/>
              <a:pathLst>
                <a:path w="13284" h="5259" extrusionOk="0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5856000" y="4907650"/>
              <a:ext cx="586650" cy="312350"/>
            </a:xfrm>
            <a:custGeom>
              <a:avLst/>
              <a:gdLst/>
              <a:ahLst/>
              <a:cxnLst/>
              <a:rect l="l" t="t" r="r" b="b"/>
              <a:pathLst>
                <a:path w="23466" h="12494" extrusionOk="0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8"/>
          <p:cNvGrpSpPr/>
          <p:nvPr/>
        </p:nvGrpSpPr>
        <p:grpSpPr>
          <a:xfrm rot="5400000">
            <a:off x="5480746" y="4271075"/>
            <a:ext cx="1245475" cy="927850"/>
            <a:chOff x="5924400" y="1795900"/>
            <a:chExt cx="1245475" cy="927850"/>
          </a:xfrm>
        </p:grpSpPr>
        <p:sp>
          <p:nvSpPr>
            <p:cNvPr id="911" name="Google Shape;911;p8"/>
            <p:cNvSpPr/>
            <p:nvPr/>
          </p:nvSpPr>
          <p:spPr>
            <a:xfrm>
              <a:off x="5924400" y="1795900"/>
              <a:ext cx="1245475" cy="927850"/>
            </a:xfrm>
            <a:custGeom>
              <a:avLst/>
              <a:gdLst/>
              <a:ahLst/>
              <a:cxnLst/>
              <a:rect l="l" t="t" r="r" b="b"/>
              <a:pathLst>
                <a:path w="49819" h="37114" extrusionOk="0">
                  <a:moveTo>
                    <a:pt x="37691" y="4287"/>
                  </a:moveTo>
                  <a:cubicBezTo>
                    <a:pt x="26718" y="1"/>
                    <a:pt x="16596" y="3740"/>
                    <a:pt x="11277" y="6445"/>
                  </a:cubicBezTo>
                  <a:cubicBezTo>
                    <a:pt x="5927" y="9180"/>
                    <a:pt x="0" y="7083"/>
                    <a:pt x="0" y="7083"/>
                  </a:cubicBezTo>
                  <a:cubicBezTo>
                    <a:pt x="2128" y="8208"/>
                    <a:pt x="3830" y="10001"/>
                    <a:pt x="4803" y="12190"/>
                  </a:cubicBezTo>
                  <a:cubicBezTo>
                    <a:pt x="6444" y="15898"/>
                    <a:pt x="9666" y="21734"/>
                    <a:pt x="18572" y="29424"/>
                  </a:cubicBezTo>
                  <a:cubicBezTo>
                    <a:pt x="27478" y="37114"/>
                    <a:pt x="40882" y="34561"/>
                    <a:pt x="40882" y="34561"/>
                  </a:cubicBezTo>
                  <a:cubicBezTo>
                    <a:pt x="40821" y="23223"/>
                    <a:pt x="49819" y="23132"/>
                    <a:pt x="49819" y="23132"/>
                  </a:cubicBezTo>
                  <a:cubicBezTo>
                    <a:pt x="49819" y="23132"/>
                    <a:pt x="48664" y="8572"/>
                    <a:pt x="37691" y="42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5924400" y="1854425"/>
              <a:ext cx="1158850" cy="815375"/>
            </a:xfrm>
            <a:custGeom>
              <a:avLst/>
              <a:gdLst/>
              <a:ahLst/>
              <a:cxnLst/>
              <a:rect l="l" t="t" r="r" b="b"/>
              <a:pathLst>
                <a:path w="46354" h="32615" extrusionOk="0">
                  <a:moveTo>
                    <a:pt x="21399" y="4803"/>
                  </a:moveTo>
                  <a:cubicBezTo>
                    <a:pt x="25806" y="9058"/>
                    <a:pt x="26718" y="13739"/>
                    <a:pt x="26870" y="15077"/>
                  </a:cubicBezTo>
                  <a:cubicBezTo>
                    <a:pt x="25107" y="14803"/>
                    <a:pt x="23344" y="14438"/>
                    <a:pt x="21611" y="13982"/>
                  </a:cubicBezTo>
                  <a:cubicBezTo>
                    <a:pt x="21490" y="12159"/>
                    <a:pt x="21064" y="10396"/>
                    <a:pt x="20335" y="8693"/>
                  </a:cubicBezTo>
                  <a:cubicBezTo>
                    <a:pt x="20821" y="7447"/>
                    <a:pt x="21186" y="6140"/>
                    <a:pt x="21399" y="4803"/>
                  </a:cubicBezTo>
                  <a:close/>
                  <a:moveTo>
                    <a:pt x="25928" y="0"/>
                  </a:moveTo>
                  <a:cubicBezTo>
                    <a:pt x="31064" y="5593"/>
                    <a:pt x="32645" y="13861"/>
                    <a:pt x="32949" y="15806"/>
                  </a:cubicBezTo>
                  <a:cubicBezTo>
                    <a:pt x="31885" y="15593"/>
                    <a:pt x="30821" y="15472"/>
                    <a:pt x="29757" y="15381"/>
                  </a:cubicBezTo>
                  <a:cubicBezTo>
                    <a:pt x="28998" y="15320"/>
                    <a:pt x="28238" y="15259"/>
                    <a:pt x="27508" y="15137"/>
                  </a:cubicBezTo>
                  <a:cubicBezTo>
                    <a:pt x="27356" y="13952"/>
                    <a:pt x="26505" y="8693"/>
                    <a:pt x="21459" y="4043"/>
                  </a:cubicBezTo>
                  <a:cubicBezTo>
                    <a:pt x="21611" y="2888"/>
                    <a:pt x="21520" y="1733"/>
                    <a:pt x="21247" y="578"/>
                  </a:cubicBezTo>
                  <a:lnTo>
                    <a:pt x="20669" y="699"/>
                  </a:lnTo>
                  <a:cubicBezTo>
                    <a:pt x="21399" y="3374"/>
                    <a:pt x="20456" y="6535"/>
                    <a:pt x="19970" y="7903"/>
                  </a:cubicBezTo>
                  <a:cubicBezTo>
                    <a:pt x="18937" y="5715"/>
                    <a:pt x="17508" y="3769"/>
                    <a:pt x="15745" y="2128"/>
                  </a:cubicBezTo>
                  <a:lnTo>
                    <a:pt x="15107" y="2371"/>
                  </a:lnTo>
                  <a:cubicBezTo>
                    <a:pt x="20183" y="6931"/>
                    <a:pt x="20882" y="12311"/>
                    <a:pt x="20973" y="13800"/>
                  </a:cubicBezTo>
                  <a:cubicBezTo>
                    <a:pt x="19301" y="13344"/>
                    <a:pt x="17660" y="12827"/>
                    <a:pt x="16049" y="12250"/>
                  </a:cubicBezTo>
                  <a:cubicBezTo>
                    <a:pt x="15715" y="11459"/>
                    <a:pt x="13830" y="7265"/>
                    <a:pt x="11155" y="4165"/>
                  </a:cubicBezTo>
                  <a:cubicBezTo>
                    <a:pt x="10973" y="4256"/>
                    <a:pt x="10760" y="4347"/>
                    <a:pt x="10578" y="4408"/>
                  </a:cubicBezTo>
                  <a:cubicBezTo>
                    <a:pt x="11459" y="5472"/>
                    <a:pt x="12280" y="6566"/>
                    <a:pt x="13009" y="7751"/>
                  </a:cubicBezTo>
                  <a:cubicBezTo>
                    <a:pt x="12006" y="7022"/>
                    <a:pt x="10517" y="5988"/>
                    <a:pt x="8967" y="4985"/>
                  </a:cubicBezTo>
                  <a:cubicBezTo>
                    <a:pt x="8693" y="5076"/>
                    <a:pt x="8450" y="5137"/>
                    <a:pt x="8176" y="5198"/>
                  </a:cubicBezTo>
                  <a:cubicBezTo>
                    <a:pt x="10821" y="6839"/>
                    <a:pt x="13435" y="8815"/>
                    <a:pt x="13800" y="9089"/>
                  </a:cubicBezTo>
                  <a:cubicBezTo>
                    <a:pt x="14468" y="10274"/>
                    <a:pt x="14955" y="11338"/>
                    <a:pt x="15228" y="11946"/>
                  </a:cubicBezTo>
                  <a:lnTo>
                    <a:pt x="14894" y="11824"/>
                  </a:lnTo>
                  <a:cubicBezTo>
                    <a:pt x="12584" y="10943"/>
                    <a:pt x="10335" y="9970"/>
                    <a:pt x="8298" y="8997"/>
                  </a:cubicBezTo>
                  <a:cubicBezTo>
                    <a:pt x="8025" y="7751"/>
                    <a:pt x="7660" y="6535"/>
                    <a:pt x="7204" y="5350"/>
                  </a:cubicBezTo>
                  <a:cubicBezTo>
                    <a:pt x="6991" y="5380"/>
                    <a:pt x="6778" y="5411"/>
                    <a:pt x="6596" y="5441"/>
                  </a:cubicBezTo>
                  <a:cubicBezTo>
                    <a:pt x="6991" y="6475"/>
                    <a:pt x="7325" y="7538"/>
                    <a:pt x="7599" y="8633"/>
                  </a:cubicBezTo>
                  <a:cubicBezTo>
                    <a:pt x="5015" y="7386"/>
                    <a:pt x="2736" y="6110"/>
                    <a:pt x="851" y="4985"/>
                  </a:cubicBezTo>
                  <a:cubicBezTo>
                    <a:pt x="304" y="4833"/>
                    <a:pt x="0" y="4742"/>
                    <a:pt x="0" y="4742"/>
                  </a:cubicBezTo>
                  <a:lnTo>
                    <a:pt x="0" y="4742"/>
                  </a:lnTo>
                  <a:cubicBezTo>
                    <a:pt x="1003" y="5259"/>
                    <a:pt x="1915" y="5927"/>
                    <a:pt x="2705" y="6748"/>
                  </a:cubicBezTo>
                  <a:cubicBezTo>
                    <a:pt x="5806" y="8511"/>
                    <a:pt x="9028" y="10092"/>
                    <a:pt x="12341" y="11459"/>
                  </a:cubicBezTo>
                  <a:cubicBezTo>
                    <a:pt x="11390" y="11574"/>
                    <a:pt x="10434" y="11629"/>
                    <a:pt x="9477" y="11629"/>
                  </a:cubicBezTo>
                  <a:cubicBezTo>
                    <a:pt x="8140" y="11629"/>
                    <a:pt x="6800" y="11520"/>
                    <a:pt x="5471" y="11307"/>
                  </a:cubicBezTo>
                  <a:lnTo>
                    <a:pt x="5471" y="11307"/>
                  </a:lnTo>
                  <a:cubicBezTo>
                    <a:pt x="5562" y="11520"/>
                    <a:pt x="5684" y="11733"/>
                    <a:pt x="5806" y="11976"/>
                  </a:cubicBezTo>
                  <a:cubicBezTo>
                    <a:pt x="6997" y="12163"/>
                    <a:pt x="8202" y="12255"/>
                    <a:pt x="9408" y="12255"/>
                  </a:cubicBezTo>
                  <a:cubicBezTo>
                    <a:pt x="10755" y="12255"/>
                    <a:pt x="12104" y="12140"/>
                    <a:pt x="13435" y="11915"/>
                  </a:cubicBezTo>
                  <a:cubicBezTo>
                    <a:pt x="13860" y="12067"/>
                    <a:pt x="14256" y="12250"/>
                    <a:pt x="14681" y="12402"/>
                  </a:cubicBezTo>
                  <a:cubicBezTo>
                    <a:pt x="15654" y="12766"/>
                    <a:pt x="16657" y="13131"/>
                    <a:pt x="17660" y="13466"/>
                  </a:cubicBezTo>
                  <a:cubicBezTo>
                    <a:pt x="15098" y="14423"/>
                    <a:pt x="12386" y="14909"/>
                    <a:pt x="9657" y="14909"/>
                  </a:cubicBezTo>
                  <a:cubicBezTo>
                    <a:pt x="8920" y="14909"/>
                    <a:pt x="8183" y="14874"/>
                    <a:pt x="7447" y="14803"/>
                  </a:cubicBezTo>
                  <a:lnTo>
                    <a:pt x="7447" y="14803"/>
                  </a:lnTo>
                  <a:cubicBezTo>
                    <a:pt x="7599" y="15016"/>
                    <a:pt x="7751" y="15229"/>
                    <a:pt x="7873" y="15441"/>
                  </a:cubicBezTo>
                  <a:cubicBezTo>
                    <a:pt x="8456" y="15484"/>
                    <a:pt x="9039" y="15505"/>
                    <a:pt x="9621" y="15505"/>
                  </a:cubicBezTo>
                  <a:cubicBezTo>
                    <a:pt x="11101" y="15505"/>
                    <a:pt x="12572" y="15369"/>
                    <a:pt x="14012" y="15107"/>
                  </a:cubicBezTo>
                  <a:lnTo>
                    <a:pt x="14012" y="15107"/>
                  </a:lnTo>
                  <a:cubicBezTo>
                    <a:pt x="12857" y="16384"/>
                    <a:pt x="11550" y="17508"/>
                    <a:pt x="10091" y="18450"/>
                  </a:cubicBezTo>
                  <a:lnTo>
                    <a:pt x="10487" y="18906"/>
                  </a:lnTo>
                  <a:cubicBezTo>
                    <a:pt x="12158" y="17782"/>
                    <a:pt x="13709" y="16444"/>
                    <a:pt x="15046" y="14894"/>
                  </a:cubicBezTo>
                  <a:cubicBezTo>
                    <a:pt x="16231" y="14621"/>
                    <a:pt x="17417" y="14256"/>
                    <a:pt x="18572" y="13739"/>
                  </a:cubicBezTo>
                  <a:cubicBezTo>
                    <a:pt x="20122" y="14225"/>
                    <a:pt x="21703" y="14651"/>
                    <a:pt x="23283" y="15016"/>
                  </a:cubicBezTo>
                  <a:cubicBezTo>
                    <a:pt x="20943" y="15654"/>
                    <a:pt x="15654" y="17295"/>
                    <a:pt x="11155" y="19727"/>
                  </a:cubicBezTo>
                  <a:lnTo>
                    <a:pt x="11581" y="20183"/>
                  </a:lnTo>
                  <a:cubicBezTo>
                    <a:pt x="17143" y="17204"/>
                    <a:pt x="23891" y="15472"/>
                    <a:pt x="24621" y="15289"/>
                  </a:cubicBezTo>
                  <a:cubicBezTo>
                    <a:pt x="25806" y="15532"/>
                    <a:pt x="27022" y="15715"/>
                    <a:pt x="28207" y="15836"/>
                  </a:cubicBezTo>
                  <a:cubicBezTo>
                    <a:pt x="25259" y="16809"/>
                    <a:pt x="18359" y="19210"/>
                    <a:pt x="13374" y="22159"/>
                  </a:cubicBezTo>
                  <a:lnTo>
                    <a:pt x="13800" y="22584"/>
                  </a:lnTo>
                  <a:cubicBezTo>
                    <a:pt x="19970" y="19028"/>
                    <a:pt x="28998" y="16232"/>
                    <a:pt x="29757" y="15988"/>
                  </a:cubicBezTo>
                  <a:cubicBezTo>
                    <a:pt x="32037" y="16171"/>
                    <a:pt x="34317" y="16596"/>
                    <a:pt x="36536" y="17295"/>
                  </a:cubicBezTo>
                  <a:cubicBezTo>
                    <a:pt x="33435" y="18238"/>
                    <a:pt x="23344" y="21368"/>
                    <a:pt x="16444" y="25198"/>
                  </a:cubicBezTo>
                  <a:lnTo>
                    <a:pt x="16930" y="25624"/>
                  </a:lnTo>
                  <a:cubicBezTo>
                    <a:pt x="19970" y="24013"/>
                    <a:pt x="23101" y="22615"/>
                    <a:pt x="26323" y="21399"/>
                  </a:cubicBezTo>
                  <a:lnTo>
                    <a:pt x="26323" y="21399"/>
                  </a:lnTo>
                  <a:cubicBezTo>
                    <a:pt x="23709" y="23162"/>
                    <a:pt x="21429" y="25350"/>
                    <a:pt x="19544" y="27873"/>
                  </a:cubicBezTo>
                  <a:cubicBezTo>
                    <a:pt x="19696" y="27995"/>
                    <a:pt x="19879" y="28116"/>
                    <a:pt x="20031" y="28238"/>
                  </a:cubicBezTo>
                  <a:cubicBezTo>
                    <a:pt x="23800" y="23010"/>
                    <a:pt x="29332" y="20305"/>
                    <a:pt x="29332" y="20305"/>
                  </a:cubicBezTo>
                  <a:cubicBezTo>
                    <a:pt x="33557" y="18785"/>
                    <a:pt x="36961" y="17812"/>
                    <a:pt x="37539" y="17630"/>
                  </a:cubicBezTo>
                  <a:cubicBezTo>
                    <a:pt x="38724" y="18025"/>
                    <a:pt x="39849" y="18511"/>
                    <a:pt x="40973" y="19058"/>
                  </a:cubicBezTo>
                  <a:cubicBezTo>
                    <a:pt x="33527" y="20092"/>
                    <a:pt x="26718" y="23709"/>
                    <a:pt x="21703" y="29271"/>
                  </a:cubicBezTo>
                  <a:cubicBezTo>
                    <a:pt x="21885" y="29393"/>
                    <a:pt x="22098" y="29484"/>
                    <a:pt x="22250" y="29575"/>
                  </a:cubicBezTo>
                  <a:cubicBezTo>
                    <a:pt x="25441" y="26080"/>
                    <a:pt x="29393" y="23344"/>
                    <a:pt x="33830" y="21581"/>
                  </a:cubicBezTo>
                  <a:lnTo>
                    <a:pt x="33830" y="21581"/>
                  </a:lnTo>
                  <a:cubicBezTo>
                    <a:pt x="31885" y="23314"/>
                    <a:pt x="28177" y="26961"/>
                    <a:pt x="25928" y="31156"/>
                  </a:cubicBezTo>
                  <a:lnTo>
                    <a:pt x="26536" y="31338"/>
                  </a:lnTo>
                  <a:cubicBezTo>
                    <a:pt x="29484" y="25867"/>
                    <a:pt x="34986" y="21338"/>
                    <a:pt x="35441" y="20973"/>
                  </a:cubicBezTo>
                  <a:cubicBezTo>
                    <a:pt x="37539" y="20244"/>
                    <a:pt x="39727" y="19757"/>
                    <a:pt x="41977" y="19575"/>
                  </a:cubicBezTo>
                  <a:cubicBezTo>
                    <a:pt x="43101" y="20183"/>
                    <a:pt x="44195" y="20852"/>
                    <a:pt x="45259" y="21612"/>
                  </a:cubicBezTo>
                  <a:cubicBezTo>
                    <a:pt x="42584" y="22007"/>
                    <a:pt x="33709" y="23952"/>
                    <a:pt x="29788" y="32128"/>
                  </a:cubicBezTo>
                  <a:cubicBezTo>
                    <a:pt x="30001" y="32159"/>
                    <a:pt x="30213" y="32189"/>
                    <a:pt x="30426" y="32220"/>
                  </a:cubicBezTo>
                  <a:cubicBezTo>
                    <a:pt x="32068" y="28998"/>
                    <a:pt x="34651" y="26384"/>
                    <a:pt x="37873" y="24742"/>
                  </a:cubicBezTo>
                  <a:lnTo>
                    <a:pt x="37873" y="24742"/>
                  </a:lnTo>
                  <a:cubicBezTo>
                    <a:pt x="36293" y="27144"/>
                    <a:pt x="35168" y="29818"/>
                    <a:pt x="34499" y="32615"/>
                  </a:cubicBezTo>
                  <a:lnTo>
                    <a:pt x="35137" y="32615"/>
                  </a:lnTo>
                  <a:cubicBezTo>
                    <a:pt x="35867" y="29575"/>
                    <a:pt x="37174" y="26718"/>
                    <a:pt x="38998" y="24165"/>
                  </a:cubicBezTo>
                  <a:cubicBezTo>
                    <a:pt x="41004" y="23223"/>
                    <a:pt x="43162" y="22554"/>
                    <a:pt x="45381" y="22220"/>
                  </a:cubicBezTo>
                  <a:cubicBezTo>
                    <a:pt x="45685" y="22007"/>
                    <a:pt x="46019" y="21824"/>
                    <a:pt x="46354" y="21672"/>
                  </a:cubicBezTo>
                  <a:cubicBezTo>
                    <a:pt x="45746" y="21216"/>
                    <a:pt x="45046" y="20730"/>
                    <a:pt x="44256" y="20213"/>
                  </a:cubicBezTo>
                  <a:cubicBezTo>
                    <a:pt x="43983" y="19484"/>
                    <a:pt x="42159" y="14195"/>
                    <a:pt x="45016" y="7751"/>
                  </a:cubicBezTo>
                  <a:cubicBezTo>
                    <a:pt x="44895" y="7569"/>
                    <a:pt x="44743" y="7386"/>
                    <a:pt x="44621" y="7204"/>
                  </a:cubicBezTo>
                  <a:cubicBezTo>
                    <a:pt x="42736" y="11095"/>
                    <a:pt x="42341" y="15563"/>
                    <a:pt x="43466" y="19727"/>
                  </a:cubicBezTo>
                  <a:cubicBezTo>
                    <a:pt x="42311" y="19058"/>
                    <a:pt x="41125" y="18450"/>
                    <a:pt x="39910" y="17934"/>
                  </a:cubicBezTo>
                  <a:cubicBezTo>
                    <a:pt x="39818" y="17265"/>
                    <a:pt x="39332" y="14681"/>
                    <a:pt x="38451" y="11429"/>
                  </a:cubicBezTo>
                  <a:cubicBezTo>
                    <a:pt x="38511" y="10943"/>
                    <a:pt x="39028" y="7751"/>
                    <a:pt x="41703" y="4256"/>
                  </a:cubicBezTo>
                  <a:cubicBezTo>
                    <a:pt x="41551" y="4134"/>
                    <a:pt x="41399" y="4013"/>
                    <a:pt x="41217" y="3891"/>
                  </a:cubicBezTo>
                  <a:cubicBezTo>
                    <a:pt x="39788" y="5745"/>
                    <a:pt x="38694" y="7873"/>
                    <a:pt x="38086" y="10152"/>
                  </a:cubicBezTo>
                  <a:cubicBezTo>
                    <a:pt x="37174" y="6931"/>
                    <a:pt x="35897" y="3830"/>
                    <a:pt x="34347" y="851"/>
                  </a:cubicBezTo>
                  <a:cubicBezTo>
                    <a:pt x="34074" y="791"/>
                    <a:pt x="33800" y="730"/>
                    <a:pt x="33527" y="669"/>
                  </a:cubicBezTo>
                  <a:lnTo>
                    <a:pt x="33527" y="669"/>
                  </a:lnTo>
                  <a:cubicBezTo>
                    <a:pt x="37144" y="6931"/>
                    <a:pt x="38846" y="15411"/>
                    <a:pt x="39241" y="17630"/>
                  </a:cubicBezTo>
                  <a:cubicBezTo>
                    <a:pt x="37417" y="16870"/>
                    <a:pt x="35533" y="16292"/>
                    <a:pt x="33587" y="15928"/>
                  </a:cubicBezTo>
                  <a:cubicBezTo>
                    <a:pt x="33375" y="14469"/>
                    <a:pt x="31916" y="5927"/>
                    <a:pt x="26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8"/>
          <p:cNvGrpSpPr/>
          <p:nvPr/>
        </p:nvGrpSpPr>
        <p:grpSpPr>
          <a:xfrm rot="5400000">
            <a:off x="5050088" y="4578838"/>
            <a:ext cx="667975" cy="838925"/>
            <a:chOff x="6445675" y="2653075"/>
            <a:chExt cx="667975" cy="838925"/>
          </a:xfrm>
        </p:grpSpPr>
        <p:sp>
          <p:nvSpPr>
            <p:cNvPr id="914" name="Google Shape;914;p8"/>
            <p:cNvSpPr/>
            <p:nvPr/>
          </p:nvSpPr>
          <p:spPr>
            <a:xfrm>
              <a:off x="6445675" y="2653075"/>
              <a:ext cx="667975" cy="838175"/>
            </a:xfrm>
            <a:custGeom>
              <a:avLst/>
              <a:gdLst/>
              <a:ahLst/>
              <a:cxnLst/>
              <a:rect l="l" t="t" r="r" b="b"/>
              <a:pathLst>
                <a:path w="26719" h="33527" extrusionOk="0">
                  <a:moveTo>
                    <a:pt x="20426" y="1915"/>
                  </a:moveTo>
                  <a:cubicBezTo>
                    <a:pt x="20426" y="1915"/>
                    <a:pt x="10092" y="0"/>
                    <a:pt x="5077" y="6839"/>
                  </a:cubicBezTo>
                  <a:cubicBezTo>
                    <a:pt x="61" y="13678"/>
                    <a:pt x="760" y="21368"/>
                    <a:pt x="1642" y="25593"/>
                  </a:cubicBezTo>
                  <a:cubicBezTo>
                    <a:pt x="2554" y="29818"/>
                    <a:pt x="1" y="33526"/>
                    <a:pt x="1" y="33526"/>
                  </a:cubicBezTo>
                  <a:cubicBezTo>
                    <a:pt x="1186" y="32250"/>
                    <a:pt x="2736" y="31399"/>
                    <a:pt x="4438" y="31156"/>
                  </a:cubicBezTo>
                  <a:cubicBezTo>
                    <a:pt x="7326" y="30700"/>
                    <a:pt x="11976" y="29545"/>
                    <a:pt x="18998" y="24772"/>
                  </a:cubicBezTo>
                  <a:cubicBezTo>
                    <a:pt x="25989" y="20031"/>
                    <a:pt x="26718" y="10243"/>
                    <a:pt x="26718" y="10243"/>
                  </a:cubicBezTo>
                  <a:cubicBezTo>
                    <a:pt x="18815" y="8177"/>
                    <a:pt x="20426" y="1915"/>
                    <a:pt x="20426" y="1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6446425" y="2723725"/>
              <a:ext cx="646700" cy="768275"/>
            </a:xfrm>
            <a:custGeom>
              <a:avLst/>
              <a:gdLst/>
              <a:ahLst/>
              <a:cxnLst/>
              <a:rect l="l" t="t" r="r" b="b"/>
              <a:pathLst>
                <a:path w="25868" h="30731" extrusionOk="0">
                  <a:moveTo>
                    <a:pt x="10907" y="13893"/>
                  </a:moveTo>
                  <a:cubicBezTo>
                    <a:pt x="11324" y="13893"/>
                    <a:pt x="11741" y="13912"/>
                    <a:pt x="12159" y="13952"/>
                  </a:cubicBezTo>
                  <a:cubicBezTo>
                    <a:pt x="11642" y="15138"/>
                    <a:pt x="11065" y="16293"/>
                    <a:pt x="10427" y="17418"/>
                  </a:cubicBezTo>
                  <a:cubicBezTo>
                    <a:pt x="9680" y="17279"/>
                    <a:pt x="8933" y="17209"/>
                    <a:pt x="8186" y="17209"/>
                  </a:cubicBezTo>
                  <a:cubicBezTo>
                    <a:pt x="7626" y="17209"/>
                    <a:pt x="7066" y="17248"/>
                    <a:pt x="6506" y="17326"/>
                  </a:cubicBezTo>
                  <a:cubicBezTo>
                    <a:pt x="5715" y="16749"/>
                    <a:pt x="4895" y="16263"/>
                    <a:pt x="4013" y="15867"/>
                  </a:cubicBezTo>
                  <a:cubicBezTo>
                    <a:pt x="6089" y="14570"/>
                    <a:pt x="8476" y="13893"/>
                    <a:pt x="10907" y="13893"/>
                  </a:cubicBezTo>
                  <a:close/>
                  <a:moveTo>
                    <a:pt x="10427" y="1"/>
                  </a:moveTo>
                  <a:cubicBezTo>
                    <a:pt x="10275" y="62"/>
                    <a:pt x="10123" y="122"/>
                    <a:pt x="9971" y="183"/>
                  </a:cubicBezTo>
                  <a:cubicBezTo>
                    <a:pt x="12342" y="2220"/>
                    <a:pt x="15351" y="3314"/>
                    <a:pt x="18451" y="3314"/>
                  </a:cubicBezTo>
                  <a:cubicBezTo>
                    <a:pt x="17782" y="3983"/>
                    <a:pt x="17144" y="4682"/>
                    <a:pt x="16536" y="5442"/>
                  </a:cubicBezTo>
                  <a:cubicBezTo>
                    <a:pt x="16087" y="5414"/>
                    <a:pt x="14471" y="5256"/>
                    <a:pt x="12311" y="5256"/>
                  </a:cubicBezTo>
                  <a:cubicBezTo>
                    <a:pt x="12132" y="5256"/>
                    <a:pt x="11950" y="5257"/>
                    <a:pt x="11764" y="5259"/>
                  </a:cubicBezTo>
                  <a:cubicBezTo>
                    <a:pt x="10031" y="4439"/>
                    <a:pt x="8512" y="3192"/>
                    <a:pt x="7387" y="1673"/>
                  </a:cubicBezTo>
                  <a:cubicBezTo>
                    <a:pt x="7265" y="1733"/>
                    <a:pt x="7144" y="1825"/>
                    <a:pt x="7022" y="1916"/>
                  </a:cubicBezTo>
                  <a:cubicBezTo>
                    <a:pt x="8056" y="3284"/>
                    <a:pt x="9363" y="4408"/>
                    <a:pt x="10822" y="5290"/>
                  </a:cubicBezTo>
                  <a:cubicBezTo>
                    <a:pt x="8421" y="5320"/>
                    <a:pt x="6019" y="5594"/>
                    <a:pt x="3679" y="6141"/>
                  </a:cubicBezTo>
                  <a:cubicBezTo>
                    <a:pt x="3557" y="6323"/>
                    <a:pt x="3466" y="6506"/>
                    <a:pt x="3375" y="6658"/>
                  </a:cubicBezTo>
                  <a:cubicBezTo>
                    <a:pt x="6268" y="5891"/>
                    <a:pt x="9542" y="5693"/>
                    <a:pt x="12112" y="5693"/>
                  </a:cubicBezTo>
                  <a:cubicBezTo>
                    <a:pt x="14023" y="5693"/>
                    <a:pt x="15545" y="5802"/>
                    <a:pt x="16232" y="5867"/>
                  </a:cubicBezTo>
                  <a:cubicBezTo>
                    <a:pt x="15381" y="6992"/>
                    <a:pt x="14621" y="8177"/>
                    <a:pt x="13983" y="9454"/>
                  </a:cubicBezTo>
                  <a:cubicBezTo>
                    <a:pt x="13618" y="9411"/>
                    <a:pt x="12608" y="9311"/>
                    <a:pt x="11230" y="9311"/>
                  </a:cubicBezTo>
                  <a:cubicBezTo>
                    <a:pt x="8706" y="9311"/>
                    <a:pt x="4945" y="9646"/>
                    <a:pt x="1642" y="11278"/>
                  </a:cubicBezTo>
                  <a:cubicBezTo>
                    <a:pt x="1612" y="11460"/>
                    <a:pt x="1551" y="11642"/>
                    <a:pt x="1521" y="11825"/>
                  </a:cubicBezTo>
                  <a:cubicBezTo>
                    <a:pt x="4816" y="10104"/>
                    <a:pt x="8677" y="9755"/>
                    <a:pt x="11243" y="9755"/>
                  </a:cubicBezTo>
                  <a:cubicBezTo>
                    <a:pt x="12440" y="9755"/>
                    <a:pt x="13356" y="9831"/>
                    <a:pt x="13801" y="9879"/>
                  </a:cubicBezTo>
                  <a:cubicBezTo>
                    <a:pt x="13466" y="10579"/>
                    <a:pt x="13162" y="11278"/>
                    <a:pt x="12919" y="12007"/>
                  </a:cubicBezTo>
                  <a:cubicBezTo>
                    <a:pt x="12737" y="12524"/>
                    <a:pt x="12524" y="13041"/>
                    <a:pt x="12342" y="13527"/>
                  </a:cubicBezTo>
                  <a:cubicBezTo>
                    <a:pt x="12100" y="13492"/>
                    <a:pt x="11618" y="13438"/>
                    <a:pt x="10957" y="13438"/>
                  </a:cubicBezTo>
                  <a:cubicBezTo>
                    <a:pt x="9289" y="13438"/>
                    <a:pt x="6479" y="13783"/>
                    <a:pt x="3496" y="15655"/>
                  </a:cubicBezTo>
                  <a:cubicBezTo>
                    <a:pt x="2706" y="15351"/>
                    <a:pt x="1885" y="15199"/>
                    <a:pt x="1034" y="15168"/>
                  </a:cubicBezTo>
                  <a:lnTo>
                    <a:pt x="1034" y="15594"/>
                  </a:lnTo>
                  <a:cubicBezTo>
                    <a:pt x="3010" y="15594"/>
                    <a:pt x="5047" y="16840"/>
                    <a:pt x="5898" y="17418"/>
                  </a:cubicBezTo>
                  <a:cubicBezTo>
                    <a:pt x="4196" y="17722"/>
                    <a:pt x="2554" y="18390"/>
                    <a:pt x="1095" y="19302"/>
                  </a:cubicBezTo>
                  <a:lnTo>
                    <a:pt x="1156" y="19788"/>
                  </a:lnTo>
                  <a:cubicBezTo>
                    <a:pt x="3231" y="18405"/>
                    <a:pt x="5661" y="17677"/>
                    <a:pt x="8139" y="17677"/>
                  </a:cubicBezTo>
                  <a:cubicBezTo>
                    <a:pt x="8819" y="17677"/>
                    <a:pt x="9503" y="17732"/>
                    <a:pt x="10183" y="17843"/>
                  </a:cubicBezTo>
                  <a:cubicBezTo>
                    <a:pt x="9545" y="18937"/>
                    <a:pt x="8876" y="19971"/>
                    <a:pt x="8177" y="20974"/>
                  </a:cubicBezTo>
                  <a:cubicBezTo>
                    <a:pt x="7569" y="21065"/>
                    <a:pt x="4317" y="21582"/>
                    <a:pt x="1642" y="22889"/>
                  </a:cubicBezTo>
                  <a:cubicBezTo>
                    <a:pt x="1673" y="23041"/>
                    <a:pt x="1703" y="23193"/>
                    <a:pt x="1733" y="23314"/>
                  </a:cubicBezTo>
                  <a:cubicBezTo>
                    <a:pt x="2615" y="22889"/>
                    <a:pt x="3527" y="22554"/>
                    <a:pt x="4499" y="22281"/>
                  </a:cubicBezTo>
                  <a:lnTo>
                    <a:pt x="4499" y="22281"/>
                  </a:lnTo>
                  <a:cubicBezTo>
                    <a:pt x="3800" y="22828"/>
                    <a:pt x="2797" y="23649"/>
                    <a:pt x="1825" y="24561"/>
                  </a:cubicBezTo>
                  <a:lnTo>
                    <a:pt x="1825" y="25138"/>
                  </a:lnTo>
                  <a:cubicBezTo>
                    <a:pt x="3466" y="23618"/>
                    <a:pt x="5320" y="22159"/>
                    <a:pt x="5594" y="21977"/>
                  </a:cubicBezTo>
                  <a:cubicBezTo>
                    <a:pt x="6536" y="21734"/>
                    <a:pt x="7357" y="21582"/>
                    <a:pt x="7873" y="21491"/>
                  </a:cubicBezTo>
                  <a:lnTo>
                    <a:pt x="7873" y="21491"/>
                  </a:lnTo>
                  <a:lnTo>
                    <a:pt x="7721" y="21703"/>
                  </a:lnTo>
                  <a:cubicBezTo>
                    <a:pt x="6658" y="23162"/>
                    <a:pt x="5594" y="24530"/>
                    <a:pt x="4499" y="25776"/>
                  </a:cubicBezTo>
                  <a:cubicBezTo>
                    <a:pt x="4176" y="25755"/>
                    <a:pt x="3857" y="25745"/>
                    <a:pt x="3539" y="25745"/>
                  </a:cubicBezTo>
                  <a:cubicBezTo>
                    <a:pt x="2959" y="25745"/>
                    <a:pt x="2383" y="25778"/>
                    <a:pt x="1794" y="25837"/>
                  </a:cubicBezTo>
                  <a:cubicBezTo>
                    <a:pt x="1764" y="25989"/>
                    <a:pt x="1733" y="26141"/>
                    <a:pt x="1733" y="26293"/>
                  </a:cubicBezTo>
                  <a:cubicBezTo>
                    <a:pt x="2326" y="26225"/>
                    <a:pt x="2936" y="26190"/>
                    <a:pt x="3537" y="26190"/>
                  </a:cubicBezTo>
                  <a:cubicBezTo>
                    <a:pt x="3738" y="26190"/>
                    <a:pt x="3937" y="26194"/>
                    <a:pt x="4135" y="26202"/>
                  </a:cubicBezTo>
                  <a:cubicBezTo>
                    <a:pt x="2797" y="27752"/>
                    <a:pt x="1490" y="29089"/>
                    <a:pt x="335" y="30184"/>
                  </a:cubicBezTo>
                  <a:cubicBezTo>
                    <a:pt x="153" y="30548"/>
                    <a:pt x="1" y="30731"/>
                    <a:pt x="1" y="30731"/>
                  </a:cubicBezTo>
                  <a:cubicBezTo>
                    <a:pt x="548" y="30123"/>
                    <a:pt x="1186" y="29606"/>
                    <a:pt x="1916" y="29211"/>
                  </a:cubicBezTo>
                  <a:cubicBezTo>
                    <a:pt x="3709" y="27387"/>
                    <a:pt x="5411" y="25442"/>
                    <a:pt x="6962" y="23405"/>
                  </a:cubicBezTo>
                  <a:lnTo>
                    <a:pt x="6962" y="23405"/>
                  </a:lnTo>
                  <a:cubicBezTo>
                    <a:pt x="6749" y="25047"/>
                    <a:pt x="6262" y="26627"/>
                    <a:pt x="5563" y="28147"/>
                  </a:cubicBezTo>
                  <a:lnTo>
                    <a:pt x="6110" y="28026"/>
                  </a:lnTo>
                  <a:cubicBezTo>
                    <a:pt x="6840" y="26354"/>
                    <a:pt x="7326" y="24561"/>
                    <a:pt x="7478" y="22706"/>
                  </a:cubicBezTo>
                  <a:cubicBezTo>
                    <a:pt x="7691" y="22463"/>
                    <a:pt x="7873" y="22190"/>
                    <a:pt x="8056" y="21946"/>
                  </a:cubicBezTo>
                  <a:cubicBezTo>
                    <a:pt x="8481" y="21339"/>
                    <a:pt x="8937" y="20731"/>
                    <a:pt x="9332" y="20092"/>
                  </a:cubicBezTo>
                  <a:lnTo>
                    <a:pt x="9332" y="20092"/>
                  </a:lnTo>
                  <a:cubicBezTo>
                    <a:pt x="9606" y="22585"/>
                    <a:pt x="9272" y="25077"/>
                    <a:pt x="8390" y="27418"/>
                  </a:cubicBezTo>
                  <a:cubicBezTo>
                    <a:pt x="8542" y="27357"/>
                    <a:pt x="8724" y="27296"/>
                    <a:pt x="8907" y="27235"/>
                  </a:cubicBezTo>
                  <a:cubicBezTo>
                    <a:pt x="9393" y="25837"/>
                    <a:pt x="9697" y="24409"/>
                    <a:pt x="9819" y="22919"/>
                  </a:cubicBezTo>
                  <a:cubicBezTo>
                    <a:pt x="10487" y="23983"/>
                    <a:pt x="11004" y="25108"/>
                    <a:pt x="11399" y="26263"/>
                  </a:cubicBezTo>
                  <a:lnTo>
                    <a:pt x="11794" y="26080"/>
                  </a:lnTo>
                  <a:cubicBezTo>
                    <a:pt x="11308" y="24712"/>
                    <a:pt x="10670" y="23405"/>
                    <a:pt x="9849" y="22190"/>
                  </a:cubicBezTo>
                  <a:cubicBezTo>
                    <a:pt x="9880" y="21308"/>
                    <a:pt x="9819" y="20396"/>
                    <a:pt x="9697" y="19515"/>
                  </a:cubicBezTo>
                  <a:cubicBezTo>
                    <a:pt x="10305" y="18542"/>
                    <a:pt x="10913" y="17509"/>
                    <a:pt x="11460" y="16475"/>
                  </a:cubicBezTo>
                  <a:cubicBezTo>
                    <a:pt x="11460" y="19606"/>
                    <a:pt x="11825" y="22706"/>
                    <a:pt x="12463" y="25776"/>
                  </a:cubicBezTo>
                  <a:lnTo>
                    <a:pt x="12889" y="25594"/>
                  </a:lnTo>
                  <a:cubicBezTo>
                    <a:pt x="11825" y="21156"/>
                    <a:pt x="11886" y="16141"/>
                    <a:pt x="11886" y="15594"/>
                  </a:cubicBezTo>
                  <a:cubicBezTo>
                    <a:pt x="12281" y="14804"/>
                    <a:pt x="12646" y="14013"/>
                    <a:pt x="12949" y="13193"/>
                  </a:cubicBezTo>
                  <a:cubicBezTo>
                    <a:pt x="13071" y="15442"/>
                    <a:pt x="13466" y="20670"/>
                    <a:pt x="14560" y="24712"/>
                  </a:cubicBezTo>
                  <a:lnTo>
                    <a:pt x="14956" y="24469"/>
                  </a:lnTo>
                  <a:cubicBezTo>
                    <a:pt x="13618" y="19545"/>
                    <a:pt x="13345" y="12737"/>
                    <a:pt x="13345" y="12159"/>
                  </a:cubicBezTo>
                  <a:cubicBezTo>
                    <a:pt x="13892" y="10579"/>
                    <a:pt x="14621" y="9089"/>
                    <a:pt x="15503" y="7691"/>
                  </a:cubicBezTo>
                  <a:cubicBezTo>
                    <a:pt x="15564" y="10001"/>
                    <a:pt x="15898" y="17600"/>
                    <a:pt x="17266" y="23102"/>
                  </a:cubicBezTo>
                  <a:lnTo>
                    <a:pt x="17630" y="22858"/>
                  </a:lnTo>
                  <a:cubicBezTo>
                    <a:pt x="17083" y="20457"/>
                    <a:pt x="16688" y="17995"/>
                    <a:pt x="16445" y="15533"/>
                  </a:cubicBezTo>
                  <a:lnTo>
                    <a:pt x="16445" y="15533"/>
                  </a:lnTo>
                  <a:cubicBezTo>
                    <a:pt x="17174" y="17691"/>
                    <a:pt x="18269" y="19697"/>
                    <a:pt x="19697" y="21460"/>
                  </a:cubicBezTo>
                  <a:lnTo>
                    <a:pt x="20032" y="21187"/>
                  </a:lnTo>
                  <a:cubicBezTo>
                    <a:pt x="18178" y="18846"/>
                    <a:pt x="16901" y="16141"/>
                    <a:pt x="16232" y="13253"/>
                  </a:cubicBezTo>
                  <a:cubicBezTo>
                    <a:pt x="15959" y="10031"/>
                    <a:pt x="15898" y="7478"/>
                    <a:pt x="15898" y="7053"/>
                  </a:cubicBezTo>
                  <a:cubicBezTo>
                    <a:pt x="16415" y="6323"/>
                    <a:pt x="16962" y="5624"/>
                    <a:pt x="17539" y="4955"/>
                  </a:cubicBezTo>
                  <a:lnTo>
                    <a:pt x="17539" y="4955"/>
                  </a:lnTo>
                  <a:cubicBezTo>
                    <a:pt x="16871" y="10305"/>
                    <a:pt x="18117" y="15715"/>
                    <a:pt x="21065" y="20214"/>
                  </a:cubicBezTo>
                  <a:cubicBezTo>
                    <a:pt x="21156" y="20123"/>
                    <a:pt x="21278" y="20001"/>
                    <a:pt x="21369" y="19910"/>
                  </a:cubicBezTo>
                  <a:cubicBezTo>
                    <a:pt x="19515" y="17022"/>
                    <a:pt x="18360" y="13770"/>
                    <a:pt x="17934" y="10366"/>
                  </a:cubicBezTo>
                  <a:lnTo>
                    <a:pt x="17934" y="10366"/>
                  </a:lnTo>
                  <a:cubicBezTo>
                    <a:pt x="18785" y="12038"/>
                    <a:pt x="20640" y="15290"/>
                    <a:pt x="23132" y="17630"/>
                  </a:cubicBezTo>
                  <a:cubicBezTo>
                    <a:pt x="23223" y="17509"/>
                    <a:pt x="23314" y="17387"/>
                    <a:pt x="23375" y="17266"/>
                  </a:cubicBezTo>
                  <a:cubicBezTo>
                    <a:pt x="20123" y="14196"/>
                    <a:pt x="18026" y="9515"/>
                    <a:pt x="17843" y="9120"/>
                  </a:cubicBezTo>
                  <a:cubicBezTo>
                    <a:pt x="17722" y="7539"/>
                    <a:pt x="17782" y="5928"/>
                    <a:pt x="18086" y="4347"/>
                  </a:cubicBezTo>
                  <a:cubicBezTo>
                    <a:pt x="18694" y="3679"/>
                    <a:pt x="19393" y="3040"/>
                    <a:pt x="20092" y="2433"/>
                  </a:cubicBezTo>
                  <a:lnTo>
                    <a:pt x="20092" y="2433"/>
                  </a:lnTo>
                  <a:cubicBezTo>
                    <a:pt x="19880" y="4347"/>
                    <a:pt x="19576" y="10882"/>
                    <a:pt x="24530" y="15138"/>
                  </a:cubicBezTo>
                  <a:lnTo>
                    <a:pt x="24713" y="14712"/>
                  </a:lnTo>
                  <a:cubicBezTo>
                    <a:pt x="22818" y="12999"/>
                    <a:pt x="21489" y="10720"/>
                    <a:pt x="20931" y="8199"/>
                  </a:cubicBezTo>
                  <a:lnTo>
                    <a:pt x="20931" y="8199"/>
                  </a:lnTo>
                  <a:cubicBezTo>
                    <a:pt x="22319" y="9696"/>
                    <a:pt x="23943" y="10955"/>
                    <a:pt x="25746" y="11946"/>
                  </a:cubicBezTo>
                  <a:lnTo>
                    <a:pt x="25868" y="11521"/>
                  </a:lnTo>
                  <a:cubicBezTo>
                    <a:pt x="23892" y="10427"/>
                    <a:pt x="22129" y="8968"/>
                    <a:pt x="20700" y="7235"/>
                  </a:cubicBezTo>
                  <a:cubicBezTo>
                    <a:pt x="20427" y="5654"/>
                    <a:pt x="20366" y="4043"/>
                    <a:pt x="20548" y="2463"/>
                  </a:cubicBezTo>
                  <a:cubicBezTo>
                    <a:pt x="20457" y="2189"/>
                    <a:pt x="20396" y="1946"/>
                    <a:pt x="20366" y="1673"/>
                  </a:cubicBezTo>
                  <a:cubicBezTo>
                    <a:pt x="19910" y="2007"/>
                    <a:pt x="19454" y="2402"/>
                    <a:pt x="18968" y="2858"/>
                  </a:cubicBezTo>
                  <a:cubicBezTo>
                    <a:pt x="18853" y="2870"/>
                    <a:pt x="18604" y="2891"/>
                    <a:pt x="18246" y="2891"/>
                  </a:cubicBezTo>
                  <a:cubicBezTo>
                    <a:pt x="16807" y="2891"/>
                    <a:pt x="13617" y="2558"/>
                    <a:pt x="1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6" name="Google Shape;916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16549" y="27771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16550" y="-939318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897075" y="-2075550"/>
            <a:ext cx="5287650" cy="37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"/>
          <p:cNvSpPr txBox="1">
            <a:spLocks noGrp="1"/>
          </p:cNvSpPr>
          <p:nvPr>
            <p:ph type="title"/>
          </p:nvPr>
        </p:nvSpPr>
        <p:spPr>
          <a:xfrm>
            <a:off x="720000" y="1879610"/>
            <a:ext cx="77040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10"/>
          <p:cNvGrpSpPr/>
          <p:nvPr/>
        </p:nvGrpSpPr>
        <p:grpSpPr>
          <a:xfrm rot="-9838901" flipH="1">
            <a:off x="7225320" y="4037277"/>
            <a:ext cx="1715295" cy="1063395"/>
            <a:chOff x="4878775" y="470675"/>
            <a:chExt cx="2483350" cy="1539550"/>
          </a:xfrm>
        </p:grpSpPr>
        <p:sp>
          <p:nvSpPr>
            <p:cNvPr id="945" name="Google Shape;945;p10"/>
            <p:cNvSpPr/>
            <p:nvPr/>
          </p:nvSpPr>
          <p:spPr>
            <a:xfrm>
              <a:off x="5521650" y="763975"/>
              <a:ext cx="1840475" cy="652775"/>
            </a:xfrm>
            <a:custGeom>
              <a:avLst/>
              <a:gdLst/>
              <a:ahLst/>
              <a:cxnLst/>
              <a:rect l="l" t="t" r="r" b="b"/>
              <a:pathLst>
                <a:path w="73619" h="26111" extrusionOk="0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5234400" y="782225"/>
              <a:ext cx="784250" cy="379200"/>
            </a:xfrm>
            <a:custGeom>
              <a:avLst/>
              <a:gdLst/>
              <a:ahLst/>
              <a:cxnLst/>
              <a:rect l="l" t="t" r="r" b="b"/>
              <a:pathLst>
                <a:path w="31370" h="15168" extrusionOk="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5429700" y="616550"/>
              <a:ext cx="794100" cy="466600"/>
            </a:xfrm>
            <a:custGeom>
              <a:avLst/>
              <a:gdLst/>
              <a:ahLst/>
              <a:cxnLst/>
              <a:rect l="l" t="t" r="r" b="b"/>
              <a:pathLst>
                <a:path w="31764" h="18664" extrusionOk="0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4878775" y="1104400"/>
              <a:ext cx="787275" cy="218125"/>
            </a:xfrm>
            <a:custGeom>
              <a:avLst/>
              <a:gdLst/>
              <a:ahLst/>
              <a:cxnLst/>
              <a:rect l="l" t="t" r="r" b="b"/>
              <a:pathLst>
                <a:path w="31491" h="8725" extrusionOk="0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5423625" y="1302750"/>
              <a:ext cx="354900" cy="619325"/>
            </a:xfrm>
            <a:custGeom>
              <a:avLst/>
              <a:gdLst/>
              <a:ahLst/>
              <a:cxnLst/>
              <a:rect l="l" t="t" r="r" b="b"/>
              <a:pathLst>
                <a:path w="14196" h="24773" extrusionOk="0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4919377" y="1349839"/>
              <a:ext cx="660778" cy="403151"/>
            </a:xfrm>
            <a:custGeom>
              <a:avLst/>
              <a:gdLst/>
              <a:ahLst/>
              <a:cxnLst/>
              <a:rect l="l" t="t" r="r" b="b"/>
              <a:pathLst>
                <a:path w="39758" h="24257" extrusionOk="0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0"/>
            <p:cNvSpPr/>
            <p:nvPr/>
          </p:nvSpPr>
          <p:spPr>
            <a:xfrm>
              <a:off x="6765600" y="470675"/>
              <a:ext cx="135275" cy="376150"/>
            </a:xfrm>
            <a:custGeom>
              <a:avLst/>
              <a:gdLst/>
              <a:ahLst/>
              <a:cxnLst/>
              <a:rect l="l" t="t" r="r" b="b"/>
              <a:pathLst>
                <a:path w="5411" h="15046" extrusionOk="0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0"/>
            <p:cNvSpPr/>
            <p:nvPr/>
          </p:nvSpPr>
          <p:spPr>
            <a:xfrm>
              <a:off x="6896300" y="474450"/>
              <a:ext cx="215825" cy="366300"/>
            </a:xfrm>
            <a:custGeom>
              <a:avLst/>
              <a:gdLst/>
              <a:ahLst/>
              <a:cxnLst/>
              <a:rect l="l" t="t" r="r" b="b"/>
              <a:pathLst>
                <a:path w="8633" h="14652" extrusionOk="0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6599925" y="470675"/>
              <a:ext cx="183925" cy="391350"/>
            </a:xfrm>
            <a:custGeom>
              <a:avLst/>
              <a:gdLst/>
              <a:ahLst/>
              <a:cxnLst/>
              <a:rect l="l" t="t" r="r" b="b"/>
              <a:pathLst>
                <a:path w="7357" h="15654" extrusionOk="0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5657675" y="495750"/>
              <a:ext cx="711275" cy="483300"/>
            </a:xfrm>
            <a:custGeom>
              <a:avLst/>
              <a:gdLst/>
              <a:ahLst/>
              <a:cxnLst/>
              <a:rect l="l" t="t" r="r" b="b"/>
              <a:pathLst>
                <a:path w="28451" h="19332" extrusionOk="0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6102200" y="470675"/>
              <a:ext cx="405050" cy="461275"/>
            </a:xfrm>
            <a:custGeom>
              <a:avLst/>
              <a:gdLst/>
              <a:ahLst/>
              <a:cxnLst/>
              <a:rect l="l" t="t" r="r" b="b"/>
              <a:pathLst>
                <a:path w="16202" h="18451" extrusionOk="0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4997325" y="933425"/>
              <a:ext cx="831350" cy="309300"/>
            </a:xfrm>
            <a:custGeom>
              <a:avLst/>
              <a:gdLst/>
              <a:ahLst/>
              <a:cxnLst/>
              <a:rect l="l" t="t" r="r" b="b"/>
              <a:pathLst>
                <a:path w="33254" h="12372" extrusionOk="0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0"/>
            <p:cNvSpPr/>
            <p:nvPr/>
          </p:nvSpPr>
          <p:spPr>
            <a:xfrm>
              <a:off x="6334725" y="470675"/>
              <a:ext cx="303975" cy="414150"/>
            </a:xfrm>
            <a:custGeom>
              <a:avLst/>
              <a:gdLst/>
              <a:ahLst/>
              <a:cxnLst/>
              <a:rect l="l" t="t" r="r" b="b"/>
              <a:pathLst>
                <a:path w="12159" h="16566" extrusionOk="0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0"/>
            <p:cNvSpPr/>
            <p:nvPr/>
          </p:nvSpPr>
          <p:spPr>
            <a:xfrm>
              <a:off x="6732925" y="860475"/>
              <a:ext cx="159600" cy="661900"/>
            </a:xfrm>
            <a:custGeom>
              <a:avLst/>
              <a:gdLst/>
              <a:ahLst/>
              <a:cxnLst/>
              <a:rect l="l" t="t" r="r" b="b"/>
              <a:pathLst>
                <a:path w="6384" h="26476" extrusionOk="0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0"/>
            <p:cNvSpPr/>
            <p:nvPr/>
          </p:nvSpPr>
          <p:spPr>
            <a:xfrm>
              <a:off x="6618925" y="881000"/>
              <a:ext cx="161875" cy="810075"/>
            </a:xfrm>
            <a:custGeom>
              <a:avLst/>
              <a:gdLst/>
              <a:ahLst/>
              <a:cxnLst/>
              <a:rect l="l" t="t" r="r" b="b"/>
              <a:pathLst>
                <a:path w="6475" h="32403" extrusionOk="0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0"/>
            <p:cNvSpPr/>
            <p:nvPr/>
          </p:nvSpPr>
          <p:spPr>
            <a:xfrm>
              <a:off x="6806625" y="852125"/>
              <a:ext cx="284225" cy="553225"/>
            </a:xfrm>
            <a:custGeom>
              <a:avLst/>
              <a:gdLst/>
              <a:ahLst/>
              <a:cxnLst/>
              <a:rect l="l" t="t" r="r" b="b"/>
              <a:pathLst>
                <a:path w="11369" h="22129" extrusionOk="0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0"/>
            <p:cNvSpPr/>
            <p:nvPr/>
          </p:nvSpPr>
          <p:spPr>
            <a:xfrm>
              <a:off x="6909200" y="830850"/>
              <a:ext cx="337425" cy="393650"/>
            </a:xfrm>
            <a:custGeom>
              <a:avLst/>
              <a:gdLst/>
              <a:ahLst/>
              <a:cxnLst/>
              <a:rect l="l" t="t" r="r" b="b"/>
              <a:pathLst>
                <a:path w="13497" h="15746" extrusionOk="0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0"/>
            <p:cNvSpPr/>
            <p:nvPr/>
          </p:nvSpPr>
          <p:spPr>
            <a:xfrm>
              <a:off x="5938075" y="1127200"/>
              <a:ext cx="180100" cy="831350"/>
            </a:xfrm>
            <a:custGeom>
              <a:avLst/>
              <a:gdLst/>
              <a:ahLst/>
              <a:cxnLst/>
              <a:rect l="l" t="t" r="r" b="b"/>
              <a:pathLst>
                <a:path w="7204" h="33254" extrusionOk="0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0"/>
            <p:cNvSpPr/>
            <p:nvPr/>
          </p:nvSpPr>
          <p:spPr>
            <a:xfrm>
              <a:off x="6456325" y="920525"/>
              <a:ext cx="174025" cy="892875"/>
            </a:xfrm>
            <a:custGeom>
              <a:avLst/>
              <a:gdLst/>
              <a:ahLst/>
              <a:cxnLst/>
              <a:rect l="l" t="t" r="r" b="b"/>
              <a:pathLst>
                <a:path w="6961" h="35715" extrusionOk="0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0"/>
            <p:cNvSpPr/>
            <p:nvPr/>
          </p:nvSpPr>
          <p:spPr>
            <a:xfrm>
              <a:off x="6132600" y="1040575"/>
              <a:ext cx="155050" cy="838175"/>
            </a:xfrm>
            <a:custGeom>
              <a:avLst/>
              <a:gdLst/>
              <a:ahLst/>
              <a:cxnLst/>
              <a:rect l="l" t="t" r="r" b="b"/>
              <a:pathLst>
                <a:path w="6202" h="33527" extrusionOk="0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0"/>
            <p:cNvSpPr/>
            <p:nvPr/>
          </p:nvSpPr>
          <p:spPr>
            <a:xfrm>
              <a:off x="5677425" y="1211550"/>
              <a:ext cx="275100" cy="798675"/>
            </a:xfrm>
            <a:custGeom>
              <a:avLst/>
              <a:gdLst/>
              <a:ahLst/>
              <a:cxnLst/>
              <a:rect l="l" t="t" r="r" b="b"/>
              <a:pathLst>
                <a:path w="11004" h="31947" extrusionOk="0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0"/>
            <p:cNvSpPr/>
            <p:nvPr/>
          </p:nvSpPr>
          <p:spPr>
            <a:xfrm>
              <a:off x="6301300" y="969150"/>
              <a:ext cx="135275" cy="938500"/>
            </a:xfrm>
            <a:custGeom>
              <a:avLst/>
              <a:gdLst/>
              <a:ahLst/>
              <a:cxnLst/>
              <a:rect l="l" t="t" r="r" b="b"/>
              <a:pathLst>
                <a:path w="5411" h="37540" extrusionOk="0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0"/>
          <p:cNvSpPr txBox="1">
            <a:spLocks noGrp="1"/>
          </p:cNvSpPr>
          <p:nvPr>
            <p:ph type="title"/>
          </p:nvPr>
        </p:nvSpPr>
        <p:spPr>
          <a:xfrm>
            <a:off x="5438800" y="478450"/>
            <a:ext cx="2683200" cy="18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10"/>
          <p:cNvSpPr/>
          <p:nvPr/>
        </p:nvSpPr>
        <p:spPr>
          <a:xfrm rot="9182538">
            <a:off x="-493075" y="3399880"/>
            <a:ext cx="1455499" cy="2625600"/>
          </a:xfrm>
          <a:custGeom>
            <a:avLst/>
            <a:gdLst/>
            <a:ahLst/>
            <a:cxnLst/>
            <a:rect l="l" t="t" r="r" b="b"/>
            <a:pathLst>
              <a:path w="44165" h="79670" extrusionOk="0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9" name="Google Shape;969;p10"/>
          <p:cNvGrpSpPr/>
          <p:nvPr/>
        </p:nvGrpSpPr>
        <p:grpSpPr>
          <a:xfrm>
            <a:off x="8156766" y="4165377"/>
            <a:ext cx="987144" cy="1009531"/>
            <a:chOff x="6691875" y="4534550"/>
            <a:chExt cx="670250" cy="685450"/>
          </a:xfrm>
        </p:grpSpPr>
        <p:sp>
          <p:nvSpPr>
            <p:cNvPr id="970" name="Google Shape;970;p10"/>
            <p:cNvSpPr/>
            <p:nvPr/>
          </p:nvSpPr>
          <p:spPr>
            <a:xfrm>
              <a:off x="6691875" y="4534550"/>
              <a:ext cx="670250" cy="685450"/>
            </a:xfrm>
            <a:custGeom>
              <a:avLst/>
              <a:gdLst/>
              <a:ahLst/>
              <a:cxnLst/>
              <a:rect l="l" t="t" r="r" b="b"/>
              <a:pathLst>
                <a:path w="26810" h="27418" extrusionOk="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rgbClr val="5F8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0"/>
            <p:cNvSpPr/>
            <p:nvPr/>
          </p:nvSpPr>
          <p:spPr>
            <a:xfrm>
              <a:off x="6860575" y="4708575"/>
              <a:ext cx="501550" cy="503825"/>
            </a:xfrm>
            <a:custGeom>
              <a:avLst/>
              <a:gdLst/>
              <a:ahLst/>
              <a:cxnLst/>
              <a:rect l="l" t="t" r="r" b="b"/>
              <a:pathLst>
                <a:path w="20062" h="20153" extrusionOk="0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10"/>
          <p:cNvGrpSpPr/>
          <p:nvPr/>
        </p:nvGrpSpPr>
        <p:grpSpPr>
          <a:xfrm>
            <a:off x="7455048" y="4472122"/>
            <a:ext cx="701773" cy="702653"/>
            <a:chOff x="5856000" y="4600650"/>
            <a:chExt cx="618575" cy="619350"/>
          </a:xfrm>
        </p:grpSpPr>
        <p:sp>
          <p:nvSpPr>
            <p:cNvPr id="973" name="Google Shape;973;p10"/>
            <p:cNvSpPr/>
            <p:nvPr/>
          </p:nvSpPr>
          <p:spPr>
            <a:xfrm>
              <a:off x="5909200" y="5028475"/>
              <a:ext cx="438475" cy="120100"/>
            </a:xfrm>
            <a:custGeom>
              <a:avLst/>
              <a:gdLst/>
              <a:ahLst/>
              <a:cxnLst/>
              <a:rect l="l" t="t" r="r" b="b"/>
              <a:pathLst>
                <a:path w="17539" h="4804" extrusionOk="0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0"/>
            <p:cNvSpPr/>
            <p:nvPr/>
          </p:nvSpPr>
          <p:spPr>
            <a:xfrm>
              <a:off x="6325600" y="4613575"/>
              <a:ext cx="148975" cy="421775"/>
            </a:xfrm>
            <a:custGeom>
              <a:avLst/>
              <a:gdLst/>
              <a:ahLst/>
              <a:cxnLst/>
              <a:rect l="l" t="t" r="r" b="b"/>
              <a:pathLst>
                <a:path w="5959" h="16871" extrusionOk="0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0"/>
            <p:cNvSpPr/>
            <p:nvPr/>
          </p:nvSpPr>
          <p:spPr>
            <a:xfrm>
              <a:off x="6343100" y="4672850"/>
              <a:ext cx="120075" cy="335900"/>
            </a:xfrm>
            <a:custGeom>
              <a:avLst/>
              <a:gdLst/>
              <a:ahLst/>
              <a:cxnLst/>
              <a:rect l="l" t="t" r="r" b="b"/>
              <a:pathLst>
                <a:path w="4803" h="13436" extrusionOk="0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0"/>
            <p:cNvSpPr/>
            <p:nvPr/>
          </p:nvSpPr>
          <p:spPr>
            <a:xfrm>
              <a:off x="6235175" y="4600650"/>
              <a:ext cx="131500" cy="431650"/>
            </a:xfrm>
            <a:custGeom>
              <a:avLst/>
              <a:gdLst/>
              <a:ahLst/>
              <a:cxnLst/>
              <a:rect l="l" t="t" r="r" b="b"/>
              <a:pathLst>
                <a:path w="5260" h="17266" extrusionOk="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0"/>
            <p:cNvSpPr/>
            <p:nvPr/>
          </p:nvSpPr>
          <p:spPr>
            <a:xfrm>
              <a:off x="6264825" y="4651575"/>
              <a:ext cx="101850" cy="349575"/>
            </a:xfrm>
            <a:custGeom>
              <a:avLst/>
              <a:gdLst/>
              <a:ahLst/>
              <a:cxnLst/>
              <a:rect l="l" t="t" r="r" b="b"/>
              <a:pathLst>
                <a:path w="4074" h="13983" extrusionOk="0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0"/>
            <p:cNvSpPr/>
            <p:nvPr/>
          </p:nvSpPr>
          <p:spPr>
            <a:xfrm>
              <a:off x="6029250" y="4702475"/>
              <a:ext cx="308550" cy="318425"/>
            </a:xfrm>
            <a:custGeom>
              <a:avLst/>
              <a:gdLst/>
              <a:ahLst/>
              <a:cxnLst/>
              <a:rect l="l" t="t" r="r" b="b"/>
              <a:pathLst>
                <a:path w="12342" h="12737" extrusionOk="0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0"/>
            <p:cNvSpPr/>
            <p:nvPr/>
          </p:nvSpPr>
          <p:spPr>
            <a:xfrm>
              <a:off x="6081675" y="4730600"/>
              <a:ext cx="240150" cy="263700"/>
            </a:xfrm>
            <a:custGeom>
              <a:avLst/>
              <a:gdLst/>
              <a:ahLst/>
              <a:cxnLst/>
              <a:rect l="l" t="t" r="r" b="b"/>
              <a:pathLst>
                <a:path w="9606" h="10548" extrusionOk="0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0"/>
            <p:cNvSpPr/>
            <p:nvPr/>
          </p:nvSpPr>
          <p:spPr>
            <a:xfrm>
              <a:off x="5911475" y="4850675"/>
              <a:ext cx="417200" cy="160350"/>
            </a:xfrm>
            <a:custGeom>
              <a:avLst/>
              <a:gdLst/>
              <a:ahLst/>
              <a:cxnLst/>
              <a:rect l="l" t="t" r="r" b="b"/>
              <a:pathLst>
                <a:path w="16688" h="6414" extrusionOk="0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0"/>
            <p:cNvSpPr/>
            <p:nvPr/>
          </p:nvSpPr>
          <p:spPr>
            <a:xfrm>
              <a:off x="5970750" y="4862075"/>
              <a:ext cx="332100" cy="131475"/>
            </a:xfrm>
            <a:custGeom>
              <a:avLst/>
              <a:gdLst/>
              <a:ahLst/>
              <a:cxnLst/>
              <a:rect l="l" t="t" r="r" b="b"/>
              <a:pathLst>
                <a:path w="13284" h="5259" extrusionOk="0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0"/>
            <p:cNvSpPr/>
            <p:nvPr/>
          </p:nvSpPr>
          <p:spPr>
            <a:xfrm>
              <a:off x="5856000" y="4907650"/>
              <a:ext cx="586650" cy="312350"/>
            </a:xfrm>
            <a:custGeom>
              <a:avLst/>
              <a:gdLst/>
              <a:ahLst/>
              <a:cxnLst/>
              <a:rect l="l" t="t" r="r" b="b"/>
              <a:pathLst>
                <a:path w="23466" h="12494" extrusionOk="0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3" name="Google Shape;983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738133">
            <a:off x="7114755" y="4116892"/>
            <a:ext cx="3071169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3160642">
            <a:off x="-2080570" y="3624142"/>
            <a:ext cx="3071170" cy="2747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1"/>
          <p:cNvSpPr/>
          <p:nvPr/>
        </p:nvSpPr>
        <p:spPr>
          <a:xfrm rot="5937190">
            <a:off x="3531477" y="-403199"/>
            <a:ext cx="5620306" cy="6954145"/>
          </a:xfrm>
          <a:custGeom>
            <a:avLst/>
            <a:gdLst/>
            <a:ahLst/>
            <a:cxnLst/>
            <a:rect l="l" t="t" r="r" b="b"/>
            <a:pathLst>
              <a:path w="43199" h="42662" extrusionOk="0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11"/>
          <p:cNvSpPr/>
          <p:nvPr/>
        </p:nvSpPr>
        <p:spPr>
          <a:xfrm rot="818131" flipH="1">
            <a:off x="5692550" y="-262588"/>
            <a:ext cx="3259946" cy="1676976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8" name="Google Shape;988;p11"/>
          <p:cNvGrpSpPr/>
          <p:nvPr/>
        </p:nvGrpSpPr>
        <p:grpSpPr>
          <a:xfrm rot="5400000">
            <a:off x="8268886" y="-141059"/>
            <a:ext cx="940920" cy="1223021"/>
            <a:chOff x="238125" y="1386325"/>
            <a:chExt cx="671750" cy="873150"/>
          </a:xfrm>
        </p:grpSpPr>
        <p:sp>
          <p:nvSpPr>
            <p:cNvPr id="989" name="Google Shape;989;p11"/>
            <p:cNvSpPr/>
            <p:nvPr/>
          </p:nvSpPr>
          <p:spPr>
            <a:xfrm>
              <a:off x="238125" y="1386325"/>
              <a:ext cx="671750" cy="873150"/>
            </a:xfrm>
            <a:custGeom>
              <a:avLst/>
              <a:gdLst/>
              <a:ahLst/>
              <a:cxnLst/>
              <a:rect l="l" t="t" r="r" b="b"/>
              <a:pathLst>
                <a:path w="26870" h="34926" extrusionOk="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238125" y="1507900"/>
              <a:ext cx="553225" cy="598825"/>
            </a:xfrm>
            <a:custGeom>
              <a:avLst/>
              <a:gdLst/>
              <a:ahLst/>
              <a:cxnLst/>
              <a:rect l="l" t="t" r="r" b="b"/>
              <a:pathLst>
                <a:path w="22129" h="23953" extrusionOk="0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11"/>
          <p:cNvGrpSpPr/>
          <p:nvPr/>
        </p:nvGrpSpPr>
        <p:grpSpPr>
          <a:xfrm rot="10800000" flipH="1">
            <a:off x="6013073" y="1842"/>
            <a:ext cx="984151" cy="1157547"/>
            <a:chOff x="2634050" y="3784550"/>
            <a:chExt cx="1220425" cy="1435450"/>
          </a:xfrm>
        </p:grpSpPr>
        <p:sp>
          <p:nvSpPr>
            <p:cNvPr id="992" name="Google Shape;992;p11"/>
            <p:cNvSpPr/>
            <p:nvPr/>
          </p:nvSpPr>
          <p:spPr>
            <a:xfrm>
              <a:off x="3062625" y="4406125"/>
              <a:ext cx="486375" cy="813875"/>
            </a:xfrm>
            <a:custGeom>
              <a:avLst/>
              <a:gdLst/>
              <a:ahLst/>
              <a:cxnLst/>
              <a:rect l="l" t="t" r="r" b="b"/>
              <a:pathLst>
                <a:path w="19455" h="32555" extrusionOk="0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2820975" y="3784550"/>
              <a:ext cx="262200" cy="674025"/>
            </a:xfrm>
            <a:custGeom>
              <a:avLst/>
              <a:gdLst/>
              <a:ahLst/>
              <a:cxnLst/>
              <a:rect l="l" t="t" r="r" b="b"/>
              <a:pathLst>
                <a:path w="10488" h="26961" extrusionOk="0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3105950" y="4119650"/>
              <a:ext cx="137550" cy="398200"/>
            </a:xfrm>
            <a:custGeom>
              <a:avLst/>
              <a:gdLst/>
              <a:ahLst/>
              <a:cxnLst/>
              <a:rect l="l" t="t" r="r" b="b"/>
              <a:pathLst>
                <a:path w="5502" h="15928" extrusionOk="0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3220700" y="4311150"/>
              <a:ext cx="286500" cy="433150"/>
            </a:xfrm>
            <a:custGeom>
              <a:avLst/>
              <a:gdLst/>
              <a:ahLst/>
              <a:cxnLst/>
              <a:rect l="l" t="t" r="r" b="b"/>
              <a:pathLst>
                <a:path w="11460" h="17326" extrusionOk="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3163700" y="4172850"/>
              <a:ext cx="215825" cy="463550"/>
            </a:xfrm>
            <a:custGeom>
              <a:avLst/>
              <a:gdLst/>
              <a:ahLst/>
              <a:cxnLst/>
              <a:rect l="l" t="t" r="r" b="b"/>
              <a:pathLst>
                <a:path w="8633" h="18542" extrusionOk="0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3286050" y="4423600"/>
              <a:ext cx="285725" cy="440775"/>
            </a:xfrm>
            <a:custGeom>
              <a:avLst/>
              <a:gdLst/>
              <a:ahLst/>
              <a:cxnLst/>
              <a:rect l="l" t="t" r="r" b="b"/>
              <a:pathLst>
                <a:path w="11429" h="17631" extrusionOk="0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3479825" y="4874225"/>
              <a:ext cx="312325" cy="279650"/>
            </a:xfrm>
            <a:custGeom>
              <a:avLst/>
              <a:gdLst/>
              <a:ahLst/>
              <a:cxnLst/>
              <a:rect l="l" t="t" r="r" b="b"/>
              <a:pathLst>
                <a:path w="12493" h="11186" extrusionOk="0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3496525" y="5004175"/>
              <a:ext cx="345025" cy="203675"/>
            </a:xfrm>
            <a:custGeom>
              <a:avLst/>
              <a:gdLst/>
              <a:ahLst/>
              <a:cxnLst/>
              <a:rect l="l" t="t" r="r" b="b"/>
              <a:pathLst>
                <a:path w="13801" h="8147" extrusionOk="0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3386350" y="4582425"/>
              <a:ext cx="323725" cy="457475"/>
            </a:xfrm>
            <a:custGeom>
              <a:avLst/>
              <a:gdLst/>
              <a:ahLst/>
              <a:cxnLst/>
              <a:rect l="l" t="t" r="r" b="b"/>
              <a:pathLst>
                <a:path w="12949" h="18299" extrusionOk="0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3333925" y="4476800"/>
              <a:ext cx="335875" cy="484825"/>
            </a:xfrm>
            <a:custGeom>
              <a:avLst/>
              <a:gdLst/>
              <a:ahLst/>
              <a:cxnLst/>
              <a:rect l="l" t="t" r="r" b="b"/>
              <a:pathLst>
                <a:path w="13435" h="19393" extrusionOk="0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3437250" y="4744275"/>
              <a:ext cx="358700" cy="360975"/>
            </a:xfrm>
            <a:custGeom>
              <a:avLst/>
              <a:gdLst/>
              <a:ahLst/>
              <a:cxnLst/>
              <a:rect l="l" t="t" r="r" b="b"/>
              <a:pathLst>
                <a:path w="14348" h="14439" extrusionOk="0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3336200" y="5146250"/>
              <a:ext cx="136050" cy="73750"/>
            </a:xfrm>
            <a:custGeom>
              <a:avLst/>
              <a:gdLst/>
              <a:ahLst/>
              <a:cxnLst/>
              <a:rect l="l" t="t" r="r" b="b"/>
              <a:pathLst>
                <a:path w="5442" h="2950" extrusionOk="0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2926600" y="4998075"/>
              <a:ext cx="449125" cy="125425"/>
            </a:xfrm>
            <a:custGeom>
              <a:avLst/>
              <a:gdLst/>
              <a:ahLst/>
              <a:cxnLst/>
              <a:rect l="l" t="t" r="r" b="b"/>
              <a:pathLst>
                <a:path w="17965" h="5017" extrusionOk="0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3048950" y="5061925"/>
              <a:ext cx="376925" cy="158075"/>
            </a:xfrm>
            <a:custGeom>
              <a:avLst/>
              <a:gdLst/>
              <a:ahLst/>
              <a:cxnLst/>
              <a:rect l="l" t="t" r="r" b="b"/>
              <a:pathLst>
                <a:path w="15077" h="6323" extrusionOk="0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3447150" y="5180450"/>
              <a:ext cx="49400" cy="39550"/>
            </a:xfrm>
            <a:custGeom>
              <a:avLst/>
              <a:gdLst/>
              <a:ahLst/>
              <a:cxnLst/>
              <a:rect l="l" t="t" r="r" b="b"/>
              <a:pathLst>
                <a:path w="1976" h="1582" extrusionOk="0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3542875" y="5156900"/>
              <a:ext cx="311600" cy="63100"/>
            </a:xfrm>
            <a:custGeom>
              <a:avLst/>
              <a:gdLst/>
              <a:ahLst/>
              <a:cxnLst/>
              <a:rect l="l" t="t" r="r" b="b"/>
              <a:pathLst>
                <a:path w="12464" h="2524" extrusionOk="0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2653050" y="4300500"/>
              <a:ext cx="450650" cy="218125"/>
            </a:xfrm>
            <a:custGeom>
              <a:avLst/>
              <a:gdLst/>
              <a:ahLst/>
              <a:cxnLst/>
              <a:rect l="l" t="t" r="r" b="b"/>
              <a:pathLst>
                <a:path w="18026" h="8725" extrusionOk="0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2634050" y="4445650"/>
              <a:ext cx="520550" cy="173275"/>
            </a:xfrm>
            <a:custGeom>
              <a:avLst/>
              <a:gdLst/>
              <a:ahLst/>
              <a:cxnLst/>
              <a:rect l="l" t="t" r="r" b="b"/>
              <a:pathLst>
                <a:path w="20822" h="6931" extrusionOk="0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2694075" y="4609775"/>
              <a:ext cx="522075" cy="122375"/>
            </a:xfrm>
            <a:custGeom>
              <a:avLst/>
              <a:gdLst/>
              <a:ahLst/>
              <a:cxnLst/>
              <a:rect l="l" t="t" r="r" b="b"/>
              <a:pathLst>
                <a:path w="20883" h="4895" extrusionOk="0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2727525" y="4765550"/>
              <a:ext cx="554750" cy="122375"/>
            </a:xfrm>
            <a:custGeom>
              <a:avLst/>
              <a:gdLst/>
              <a:ahLst/>
              <a:cxnLst/>
              <a:rect l="l" t="t" r="r" b="b"/>
              <a:pathLst>
                <a:path w="22190" h="4895" extrusionOk="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2794400" y="4888650"/>
              <a:ext cx="533450" cy="95025"/>
            </a:xfrm>
            <a:custGeom>
              <a:avLst/>
              <a:gdLst/>
              <a:ahLst/>
              <a:cxnLst/>
              <a:rect l="l" t="t" r="r" b="b"/>
              <a:pathLst>
                <a:path w="21338" h="3801" extrusionOk="0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11"/>
          <p:cNvGrpSpPr/>
          <p:nvPr/>
        </p:nvGrpSpPr>
        <p:grpSpPr>
          <a:xfrm rot="-385873">
            <a:off x="6793022" y="-264892"/>
            <a:ext cx="2318437" cy="1795656"/>
            <a:chOff x="9298389" y="-164681"/>
            <a:chExt cx="3403527" cy="2636070"/>
          </a:xfrm>
        </p:grpSpPr>
        <p:sp>
          <p:nvSpPr>
            <p:cNvPr id="1014" name="Google Shape;1014;p11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avLst/>
              <a:gdLst/>
              <a:ahLst/>
              <a:cxnLst/>
              <a:rect l="l" t="t" r="r" b="b"/>
              <a:pathLst>
                <a:path w="31088" h="41865" extrusionOk="0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1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avLst/>
              <a:gdLst/>
              <a:ahLst/>
              <a:cxnLst/>
              <a:rect l="l" t="t" r="r" b="b"/>
              <a:pathLst>
                <a:path w="14598" h="23873" extrusionOk="0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6" name="Google Shape;1016;p11"/>
          <p:cNvSpPr txBox="1">
            <a:spLocks noGrp="1"/>
          </p:cNvSpPr>
          <p:nvPr>
            <p:ph type="title" hasCustomPrompt="1"/>
          </p:nvPr>
        </p:nvSpPr>
        <p:spPr>
          <a:xfrm>
            <a:off x="3321775" y="1787075"/>
            <a:ext cx="5102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7" name="Google Shape;1017;p11"/>
          <p:cNvSpPr txBox="1">
            <a:spLocks noGrp="1"/>
          </p:cNvSpPr>
          <p:nvPr>
            <p:ph type="subTitle" idx="1"/>
          </p:nvPr>
        </p:nvSpPr>
        <p:spPr>
          <a:xfrm>
            <a:off x="3321775" y="3298225"/>
            <a:ext cx="5102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18" name="Google Shape;1018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5540825" y="-2262868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5540825" y="1453657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63938">
            <a:off x="2470282" y="670368"/>
            <a:ext cx="4545535" cy="406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2"/>
          <p:cNvSpPr/>
          <p:nvPr/>
        </p:nvSpPr>
        <p:spPr>
          <a:xfrm>
            <a:off x="0" y="0"/>
            <a:ext cx="9316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3"/>
          <p:cNvSpPr/>
          <p:nvPr/>
        </p:nvSpPr>
        <p:spPr>
          <a:xfrm>
            <a:off x="-1336650" y="1079238"/>
            <a:ext cx="4670559" cy="4700259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" name="Google Shape;1025;p13"/>
          <p:cNvGrpSpPr/>
          <p:nvPr/>
        </p:nvGrpSpPr>
        <p:grpSpPr>
          <a:xfrm>
            <a:off x="451250" y="3380650"/>
            <a:ext cx="1374350" cy="2103450"/>
            <a:chOff x="1537100" y="2937075"/>
            <a:chExt cx="1374350" cy="2103450"/>
          </a:xfrm>
        </p:grpSpPr>
        <p:sp>
          <p:nvSpPr>
            <p:cNvPr id="1026" name="Google Shape;1026;p13"/>
            <p:cNvSpPr/>
            <p:nvPr/>
          </p:nvSpPr>
          <p:spPr>
            <a:xfrm>
              <a:off x="2203400" y="3506275"/>
              <a:ext cx="633000" cy="1514775"/>
            </a:xfrm>
            <a:custGeom>
              <a:avLst/>
              <a:gdLst/>
              <a:ahLst/>
              <a:cxnLst/>
              <a:rect l="l" t="t" r="r" b="b"/>
              <a:pathLst>
                <a:path w="25320" h="60591" extrusionOk="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2048300" y="3608850"/>
              <a:ext cx="360275" cy="1412325"/>
            </a:xfrm>
            <a:custGeom>
              <a:avLst/>
              <a:gdLst/>
              <a:ahLst/>
              <a:cxnLst/>
              <a:rect l="l" t="t" r="r" b="b"/>
              <a:pathLst>
                <a:path w="14411" h="56493" extrusionOk="0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1592975" y="3582175"/>
              <a:ext cx="616950" cy="1400775"/>
            </a:xfrm>
            <a:custGeom>
              <a:avLst/>
              <a:gdLst/>
              <a:ahLst/>
              <a:cxnLst/>
              <a:rect l="l" t="t" r="r" b="b"/>
              <a:pathLst>
                <a:path w="24678" h="56031" extrusionOk="0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2015775" y="4054175"/>
              <a:ext cx="271050" cy="975725"/>
            </a:xfrm>
            <a:custGeom>
              <a:avLst/>
              <a:gdLst/>
              <a:ahLst/>
              <a:cxnLst/>
              <a:rect l="l" t="t" r="r" b="b"/>
              <a:pathLst>
                <a:path w="10842" h="39029" fill="none" extrusionOk="0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1954075" y="3462075"/>
              <a:ext cx="251875" cy="1567000"/>
            </a:xfrm>
            <a:custGeom>
              <a:avLst/>
              <a:gdLst/>
              <a:ahLst/>
              <a:cxnLst/>
              <a:rect l="l" t="t" r="r" b="b"/>
              <a:pathLst>
                <a:path w="10075" h="62680" fill="none" extrusionOk="0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219702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1665525" y="4299350"/>
              <a:ext cx="558450" cy="740675"/>
            </a:xfrm>
            <a:custGeom>
              <a:avLst/>
              <a:gdLst/>
              <a:ahLst/>
              <a:cxnLst/>
              <a:rect l="l" t="t" r="r" b="b"/>
              <a:pathLst>
                <a:path w="22338" h="29627" extrusionOk="0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2207275" y="4386075"/>
              <a:ext cx="667475" cy="644175"/>
            </a:xfrm>
            <a:custGeom>
              <a:avLst/>
              <a:gdLst/>
              <a:ahLst/>
              <a:cxnLst/>
              <a:rect l="l" t="t" r="r" b="b"/>
              <a:pathLst>
                <a:path w="26699" h="25767" extrusionOk="0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2095000" y="3039900"/>
              <a:ext cx="514550" cy="520725"/>
            </a:xfrm>
            <a:custGeom>
              <a:avLst/>
              <a:gdLst/>
              <a:ahLst/>
              <a:cxnLst/>
              <a:rect l="l" t="t" r="r" b="b"/>
              <a:pathLst>
                <a:path w="20582" h="20829" extrusionOk="0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2225100" y="3066800"/>
              <a:ext cx="406975" cy="389475"/>
            </a:xfrm>
            <a:custGeom>
              <a:avLst/>
              <a:gdLst/>
              <a:ahLst/>
              <a:cxnLst/>
              <a:rect l="l" t="t" r="r" b="b"/>
              <a:pathLst>
                <a:path w="16279" h="15579" fill="none" extrusionOk="0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2621200" y="3041875"/>
              <a:ext cx="35050" cy="49050"/>
            </a:xfrm>
            <a:custGeom>
              <a:avLst/>
              <a:gdLst/>
              <a:ahLst/>
              <a:cxnLst/>
              <a:rect l="l" t="t" r="r" b="b"/>
              <a:pathLst>
                <a:path w="1402" h="1962" extrusionOk="0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2211750" y="3034275"/>
              <a:ext cx="320250" cy="419500"/>
            </a:xfrm>
            <a:custGeom>
              <a:avLst/>
              <a:gdLst/>
              <a:ahLst/>
              <a:cxnLst/>
              <a:rect l="l" t="t" r="r" b="b"/>
              <a:pathLst>
                <a:path w="12810" h="16780" fill="none" extrusionOk="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2516975" y="3008975"/>
              <a:ext cx="40875" cy="43950"/>
            </a:xfrm>
            <a:custGeom>
              <a:avLst/>
              <a:gdLst/>
              <a:ahLst/>
              <a:cxnLst/>
              <a:rect l="l" t="t" r="r" b="b"/>
              <a:pathLst>
                <a:path w="1635" h="1758" extrusionOk="0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2225100" y="3195225"/>
              <a:ext cx="420325" cy="261050"/>
            </a:xfrm>
            <a:custGeom>
              <a:avLst/>
              <a:gdLst/>
              <a:ahLst/>
              <a:cxnLst/>
              <a:rect l="l" t="t" r="r" b="b"/>
              <a:pathLst>
                <a:path w="16813" h="10442" fill="none" extrusionOk="0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2637900" y="3171700"/>
              <a:ext cx="28375" cy="51125"/>
            </a:xfrm>
            <a:custGeom>
              <a:avLst/>
              <a:gdLst/>
              <a:ahLst/>
              <a:cxnLst/>
              <a:rect l="l" t="t" r="r" b="b"/>
              <a:pathLst>
                <a:path w="1135" h="2045" extrusionOk="0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2168375" y="2959225"/>
              <a:ext cx="145975" cy="455350"/>
            </a:xfrm>
            <a:custGeom>
              <a:avLst/>
              <a:gdLst/>
              <a:ahLst/>
              <a:cxnLst/>
              <a:rect l="l" t="t" r="r" b="b"/>
              <a:pathLst>
                <a:path w="5839" h="18214" fill="none" extrusionOk="0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2256775" y="2937075"/>
              <a:ext cx="50075" cy="29300"/>
            </a:xfrm>
            <a:custGeom>
              <a:avLst/>
              <a:gdLst/>
              <a:ahLst/>
              <a:cxnLst/>
              <a:rect l="l" t="t" r="r" b="b"/>
              <a:pathLst>
                <a:path w="2003" h="1172" extrusionOk="0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2225100" y="3164375"/>
              <a:ext cx="316900" cy="291900"/>
            </a:xfrm>
            <a:custGeom>
              <a:avLst/>
              <a:gdLst/>
              <a:ahLst/>
              <a:cxnLst/>
              <a:rect l="l" t="t" r="r" b="b"/>
              <a:pathLst>
                <a:path w="12676" h="11676" fill="none" extrusionOk="0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2531975" y="3139450"/>
              <a:ext cx="34225" cy="48200"/>
            </a:xfrm>
            <a:custGeom>
              <a:avLst/>
              <a:gdLst/>
              <a:ahLst/>
              <a:cxnLst/>
              <a:rect l="l" t="t" r="r" b="b"/>
              <a:pathLst>
                <a:path w="1369" h="1928" extrusionOk="0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2168375" y="3016775"/>
              <a:ext cx="184325" cy="397800"/>
            </a:xfrm>
            <a:custGeom>
              <a:avLst/>
              <a:gdLst/>
              <a:ahLst/>
              <a:cxnLst/>
              <a:rect l="l" t="t" r="r" b="b"/>
              <a:pathLst>
                <a:path w="7373" h="15912" fill="none" extrusionOk="0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2326825" y="2994250"/>
              <a:ext cx="49225" cy="28375"/>
            </a:xfrm>
            <a:custGeom>
              <a:avLst/>
              <a:gdLst/>
              <a:ahLst/>
              <a:cxnLst/>
              <a:rect l="l" t="t" r="r" b="b"/>
              <a:pathLst>
                <a:path w="1969" h="1135" extrusionOk="0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2158375" y="3305575"/>
              <a:ext cx="427000" cy="255050"/>
            </a:xfrm>
            <a:custGeom>
              <a:avLst/>
              <a:gdLst/>
              <a:ahLst/>
              <a:cxnLst/>
              <a:rect l="l" t="t" r="r" b="b"/>
              <a:pathLst>
                <a:path w="17080" h="10202" extrusionOk="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2095825" y="3092650"/>
              <a:ext cx="265225" cy="467975"/>
            </a:xfrm>
            <a:custGeom>
              <a:avLst/>
              <a:gdLst/>
              <a:ahLst/>
              <a:cxnLst/>
              <a:rect l="l" t="t" r="r" b="b"/>
              <a:pathLst>
                <a:path w="10609" h="18719" extrusionOk="0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1602975" y="3658275"/>
              <a:ext cx="483700" cy="475550"/>
            </a:xfrm>
            <a:custGeom>
              <a:avLst/>
              <a:gdLst/>
              <a:ahLst/>
              <a:cxnLst/>
              <a:rect l="l" t="t" r="r" b="b"/>
              <a:pathLst>
                <a:path w="19348" h="19022" extrusionOk="0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1537100" y="3763975"/>
              <a:ext cx="443675" cy="265200"/>
            </a:xfrm>
            <a:custGeom>
              <a:avLst/>
              <a:gdLst/>
              <a:ahLst/>
              <a:cxnLst/>
              <a:rect l="l" t="t" r="r" b="b"/>
              <a:pathLst>
                <a:path w="17747" h="10608" fill="none" extrusionOk="0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1619650" y="3714775"/>
              <a:ext cx="371975" cy="310250"/>
            </a:xfrm>
            <a:custGeom>
              <a:avLst/>
              <a:gdLst/>
              <a:ahLst/>
              <a:cxnLst/>
              <a:rect l="l" t="t" r="r" b="b"/>
              <a:pathLst>
                <a:path w="14879" h="12410" fill="none" extrusionOk="0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1597975" y="3692150"/>
              <a:ext cx="32550" cy="41925"/>
            </a:xfrm>
            <a:custGeom>
              <a:avLst/>
              <a:gdLst/>
              <a:ahLst/>
              <a:cxnLst/>
              <a:rect l="l" t="t" r="r" b="b"/>
              <a:pathLst>
                <a:path w="1302" h="1677" extrusionOk="0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1550450" y="3864875"/>
              <a:ext cx="430325" cy="164300"/>
            </a:xfrm>
            <a:custGeom>
              <a:avLst/>
              <a:gdLst/>
              <a:ahLst/>
              <a:cxnLst/>
              <a:rect l="l" t="t" r="r" b="b"/>
              <a:pathLst>
                <a:path w="17213" h="6572" fill="none" extrusionOk="0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1826475" y="3597175"/>
              <a:ext cx="196000" cy="383650"/>
            </a:xfrm>
            <a:custGeom>
              <a:avLst/>
              <a:gdLst/>
              <a:ahLst/>
              <a:cxnLst/>
              <a:rect l="l" t="t" r="r" b="b"/>
              <a:pathLst>
                <a:path w="7840" h="15346" fill="none" extrusionOk="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1802350" y="3577075"/>
              <a:ext cx="49050" cy="24400"/>
            </a:xfrm>
            <a:custGeom>
              <a:avLst/>
              <a:gdLst/>
              <a:ahLst/>
              <a:cxnLst/>
              <a:rect l="l" t="t" r="r" b="b"/>
              <a:pathLst>
                <a:path w="1962" h="976" extrusionOk="0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1637175" y="3832350"/>
              <a:ext cx="343600" cy="196825"/>
            </a:xfrm>
            <a:custGeom>
              <a:avLst/>
              <a:gdLst/>
              <a:ahLst/>
              <a:cxnLst/>
              <a:rect l="l" t="t" r="r" b="b"/>
              <a:pathLst>
                <a:path w="13744" h="7873" fill="none" extrusionOk="0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1618000" y="3811450"/>
              <a:ext cx="25875" cy="45175"/>
            </a:xfrm>
            <a:custGeom>
              <a:avLst/>
              <a:gdLst/>
              <a:ahLst/>
              <a:cxnLst/>
              <a:rect l="l" t="t" r="r" b="b"/>
              <a:pathLst>
                <a:path w="1035" h="1807" extrusionOk="0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1776450" y="3662225"/>
              <a:ext cx="246025" cy="318600"/>
            </a:xfrm>
            <a:custGeom>
              <a:avLst/>
              <a:gdLst/>
              <a:ahLst/>
              <a:cxnLst/>
              <a:rect l="l" t="t" r="r" b="b"/>
              <a:pathLst>
                <a:path w="9841" h="12744" fill="none" extrusionOk="0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1752250" y="3642425"/>
              <a:ext cx="46725" cy="26625"/>
            </a:xfrm>
            <a:custGeom>
              <a:avLst/>
              <a:gdLst/>
              <a:ahLst/>
              <a:cxnLst/>
              <a:rect l="l" t="t" r="r" b="b"/>
              <a:pathLst>
                <a:path w="1869" h="1065" extrusionOk="0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630500" y="3946300"/>
              <a:ext cx="423675" cy="187525"/>
            </a:xfrm>
            <a:custGeom>
              <a:avLst/>
              <a:gdLst/>
              <a:ahLst/>
              <a:cxnLst/>
              <a:rect l="l" t="t" r="r" b="b"/>
              <a:pathLst>
                <a:path w="16947" h="7501" extrusionOk="0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865675" y="3698100"/>
              <a:ext cx="221000" cy="435725"/>
            </a:xfrm>
            <a:custGeom>
              <a:avLst/>
              <a:gdLst/>
              <a:ahLst/>
              <a:cxnLst/>
              <a:rect l="l" t="t" r="r" b="b"/>
              <a:pathLst>
                <a:path w="8840" h="17429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13"/>
          <p:cNvSpPr txBox="1">
            <a:spLocks noGrp="1"/>
          </p:cNvSpPr>
          <p:nvPr>
            <p:ph type="ctrTitle"/>
          </p:nvPr>
        </p:nvSpPr>
        <p:spPr>
          <a:xfrm>
            <a:off x="4623125" y="542750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subTitle" idx="1"/>
          </p:nvPr>
        </p:nvSpPr>
        <p:spPr>
          <a:xfrm>
            <a:off x="4623125" y="843577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4" name="Google Shape;1064;p13"/>
          <p:cNvSpPr txBox="1">
            <a:spLocks noGrp="1"/>
          </p:cNvSpPr>
          <p:nvPr>
            <p:ph type="title" idx="2" hasCustomPrompt="1"/>
          </p:nvPr>
        </p:nvSpPr>
        <p:spPr>
          <a:xfrm>
            <a:off x="3650125" y="542750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5" name="Google Shape;1065;p13"/>
          <p:cNvSpPr txBox="1">
            <a:spLocks noGrp="1"/>
          </p:cNvSpPr>
          <p:nvPr>
            <p:ph type="ctrTitle" idx="3"/>
          </p:nvPr>
        </p:nvSpPr>
        <p:spPr>
          <a:xfrm>
            <a:off x="4623125" y="1239521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6" name="Google Shape;1066;p13"/>
          <p:cNvSpPr txBox="1">
            <a:spLocks noGrp="1"/>
          </p:cNvSpPr>
          <p:nvPr>
            <p:ph type="subTitle" idx="4"/>
          </p:nvPr>
        </p:nvSpPr>
        <p:spPr>
          <a:xfrm>
            <a:off x="4623125" y="1530317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title" idx="5" hasCustomPrompt="1"/>
          </p:nvPr>
        </p:nvSpPr>
        <p:spPr>
          <a:xfrm>
            <a:off x="3650125" y="1249663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8" name="Google Shape;1068;p13"/>
          <p:cNvSpPr txBox="1">
            <a:spLocks noGrp="1"/>
          </p:cNvSpPr>
          <p:nvPr>
            <p:ph type="ctrTitle" idx="6"/>
          </p:nvPr>
        </p:nvSpPr>
        <p:spPr>
          <a:xfrm>
            <a:off x="4623125" y="1936303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7"/>
          </p:nvPr>
        </p:nvSpPr>
        <p:spPr>
          <a:xfrm>
            <a:off x="4623125" y="2217056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 idx="8" hasCustomPrompt="1"/>
          </p:nvPr>
        </p:nvSpPr>
        <p:spPr>
          <a:xfrm>
            <a:off x="3650125" y="1937076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1" name="Google Shape;1071;p13"/>
          <p:cNvSpPr txBox="1">
            <a:spLocks noGrp="1"/>
          </p:cNvSpPr>
          <p:nvPr>
            <p:ph type="ctrTitle" idx="9"/>
          </p:nvPr>
        </p:nvSpPr>
        <p:spPr>
          <a:xfrm>
            <a:off x="4623125" y="2633085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13"/>
          </p:nvPr>
        </p:nvSpPr>
        <p:spPr>
          <a:xfrm>
            <a:off x="4623125" y="2903795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14" hasCustomPrompt="1"/>
          </p:nvPr>
        </p:nvSpPr>
        <p:spPr>
          <a:xfrm>
            <a:off x="3650125" y="2624489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4" name="Google Shape;1074;p13"/>
          <p:cNvSpPr txBox="1">
            <a:spLocks noGrp="1"/>
          </p:cNvSpPr>
          <p:nvPr>
            <p:ph type="subTitle" idx="15"/>
          </p:nvPr>
        </p:nvSpPr>
        <p:spPr>
          <a:xfrm>
            <a:off x="4623125" y="3590535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title" idx="16" hasCustomPrompt="1"/>
          </p:nvPr>
        </p:nvSpPr>
        <p:spPr>
          <a:xfrm>
            <a:off x="3650125" y="3311902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>
            <a:spLocks noGrp="1"/>
          </p:cNvSpPr>
          <p:nvPr>
            <p:ph type="ctrTitle" idx="17"/>
          </p:nvPr>
        </p:nvSpPr>
        <p:spPr>
          <a:xfrm>
            <a:off x="4623125" y="3317472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77" name="Google Shape;1077;p13"/>
          <p:cNvSpPr txBox="1">
            <a:spLocks noGrp="1"/>
          </p:cNvSpPr>
          <p:nvPr>
            <p:ph type="subTitle" idx="18"/>
          </p:nvPr>
        </p:nvSpPr>
        <p:spPr>
          <a:xfrm>
            <a:off x="4623125" y="4277274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8" name="Google Shape;1078;p13"/>
          <p:cNvSpPr txBox="1">
            <a:spLocks noGrp="1"/>
          </p:cNvSpPr>
          <p:nvPr>
            <p:ph type="title" idx="19" hasCustomPrompt="1"/>
          </p:nvPr>
        </p:nvSpPr>
        <p:spPr>
          <a:xfrm>
            <a:off x="3650125" y="4018815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>
            <a:spLocks noGrp="1"/>
          </p:cNvSpPr>
          <p:nvPr>
            <p:ph type="ctrTitle" idx="20"/>
          </p:nvPr>
        </p:nvSpPr>
        <p:spPr>
          <a:xfrm>
            <a:off x="4623125" y="4026648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grpSp>
        <p:nvGrpSpPr>
          <p:cNvPr id="1080" name="Google Shape;1080;p13"/>
          <p:cNvGrpSpPr/>
          <p:nvPr/>
        </p:nvGrpSpPr>
        <p:grpSpPr>
          <a:xfrm rot="10138916" flipH="1">
            <a:off x="-680800" y="-173303"/>
            <a:ext cx="1870257" cy="1846921"/>
            <a:chOff x="4045425" y="3839900"/>
            <a:chExt cx="559025" cy="552050"/>
          </a:xfrm>
        </p:grpSpPr>
        <p:sp>
          <p:nvSpPr>
            <p:cNvPr id="1081" name="Google Shape;1081;p13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13"/>
          <p:cNvGrpSpPr/>
          <p:nvPr/>
        </p:nvGrpSpPr>
        <p:grpSpPr>
          <a:xfrm rot="7291453">
            <a:off x="363914" y="-648317"/>
            <a:ext cx="803593" cy="1838199"/>
            <a:chOff x="5067575" y="3176425"/>
            <a:chExt cx="473000" cy="1081975"/>
          </a:xfrm>
        </p:grpSpPr>
        <p:sp>
          <p:nvSpPr>
            <p:cNvPr id="1092" name="Google Shape;1092;p13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6" name="Google Shape;1096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22925" y="23944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68900" y="-441751"/>
            <a:ext cx="3563750" cy="3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3"/>
          <p:cNvSpPr txBox="1">
            <a:spLocks noGrp="1"/>
          </p:cNvSpPr>
          <p:nvPr>
            <p:ph type="title" idx="21"/>
          </p:nvPr>
        </p:nvSpPr>
        <p:spPr>
          <a:xfrm>
            <a:off x="720000" y="1640975"/>
            <a:ext cx="2499600" cy="18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8D9A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4" r:id="rId11"/>
    <p:sldLayoutId id="2147483665" r:id="rId12"/>
    <p:sldLayoutId id="2147483670" r:id="rId13"/>
    <p:sldLayoutId id="2147483671" r:id="rId14"/>
    <p:sldLayoutId id="2147483678" r:id="rId15"/>
    <p:sldLayoutId id="2147483679" r:id="rId16"/>
    <p:sldLayoutId id="2147483680" r:id="rId17"/>
    <p:sldLayoutId id="2147483681" r:id="rId18"/>
    <p:sldLayoutId id="2147483682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40"/>
          <p:cNvSpPr txBox="1">
            <a:spLocks noGrp="1"/>
          </p:cNvSpPr>
          <p:nvPr>
            <p:ph type="subTitle" idx="1"/>
          </p:nvPr>
        </p:nvSpPr>
        <p:spPr>
          <a:xfrm>
            <a:off x="4282598" y="3731375"/>
            <a:ext cx="3852000" cy="13193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1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Frank 1930026136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Connor 1930026139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Jorian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1930026170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950" name="Google Shape;2950;p40"/>
          <p:cNvSpPr txBox="1">
            <a:spLocks noGrp="1"/>
          </p:cNvSpPr>
          <p:nvPr>
            <p:ph type="ctrTitle"/>
          </p:nvPr>
        </p:nvSpPr>
        <p:spPr>
          <a:xfrm>
            <a:off x="1244123" y="1118975"/>
            <a:ext cx="4661700" cy="26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dirty="0"/>
              <a:t>Plant Disease Detection App </a:t>
            </a:r>
            <a:r>
              <a:rPr lang="en-US" altLang="zh-CN" sz="4800" dirty="0">
                <a:solidFill>
                  <a:schemeClr val="dk2"/>
                </a:solidFill>
              </a:rPr>
              <a:t>for Farmers </a:t>
            </a:r>
            <a:endParaRPr sz="32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altLang="zh-CN" sz="5400" dirty="0"/>
              <a:t>Methodology</a:t>
            </a: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428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019;p61">
            <a:extLst>
              <a:ext uri="{FF2B5EF4-FFF2-40B4-BE49-F238E27FC236}">
                <a16:creationId xmlns:a16="http://schemas.microsoft.com/office/drawing/2014/main" id="{C5943EE4-B2B1-BA85-AFD8-62348C472F56}"/>
              </a:ext>
            </a:extLst>
          </p:cNvPr>
          <p:cNvSpPr txBox="1">
            <a:spLocks/>
          </p:cNvSpPr>
          <p:nvPr/>
        </p:nvSpPr>
        <p:spPr>
          <a:xfrm>
            <a:off x="-377352" y="308292"/>
            <a:ext cx="3885832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3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Denk One"/>
                <a:sym typeface="Denk One"/>
              </a:rPr>
              <a:t>Methodology</a:t>
            </a:r>
          </a:p>
        </p:txBody>
      </p:sp>
      <p:sp>
        <p:nvSpPr>
          <p:cNvPr id="4" name="Google Shape;3859;p60">
            <a:extLst>
              <a:ext uri="{FF2B5EF4-FFF2-40B4-BE49-F238E27FC236}">
                <a16:creationId xmlns:a16="http://schemas.microsoft.com/office/drawing/2014/main" id="{F3953351-A671-2C62-CE51-A0E54FB8E48E}"/>
              </a:ext>
            </a:extLst>
          </p:cNvPr>
          <p:cNvSpPr/>
          <p:nvPr/>
        </p:nvSpPr>
        <p:spPr>
          <a:xfrm>
            <a:off x="931852" y="1804131"/>
            <a:ext cx="2220965" cy="156122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13715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B</a:t>
            </a:r>
            <a:r>
              <a:rPr lang="en-US" altLang="zh-CN" sz="2800" dirty="0" err="1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aseline</a:t>
            </a:r>
            <a:r>
              <a:rPr lang="en-US" altLang="zh-CN" sz="2800" dirty="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CNN</a:t>
            </a:r>
            <a:endParaRPr sz="2800" dirty="0">
              <a:solidFill>
                <a:schemeClr val="dk1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5" name="Google Shape;3860;p60">
            <a:extLst>
              <a:ext uri="{FF2B5EF4-FFF2-40B4-BE49-F238E27FC236}">
                <a16:creationId xmlns:a16="http://schemas.microsoft.com/office/drawing/2014/main" id="{ADEC9055-B0B5-32C2-01B1-718A03754C3A}"/>
              </a:ext>
            </a:extLst>
          </p:cNvPr>
          <p:cNvSpPr/>
          <p:nvPr/>
        </p:nvSpPr>
        <p:spPr>
          <a:xfrm>
            <a:off x="6275012" y="2281760"/>
            <a:ext cx="1959489" cy="605963"/>
          </a:xfrm>
          <a:prstGeom prst="roundRect">
            <a:avLst>
              <a:gd name="adj" fmla="val 1912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13715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Inception</a:t>
            </a:r>
            <a:endParaRPr sz="2400" dirty="0">
              <a:solidFill>
                <a:schemeClr val="dk1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" name="Google Shape;3861;p60">
            <a:extLst>
              <a:ext uri="{FF2B5EF4-FFF2-40B4-BE49-F238E27FC236}">
                <a16:creationId xmlns:a16="http://schemas.microsoft.com/office/drawing/2014/main" id="{23A66057-2EE1-B736-1B30-D2CF652631E3}"/>
              </a:ext>
            </a:extLst>
          </p:cNvPr>
          <p:cNvSpPr/>
          <p:nvPr/>
        </p:nvSpPr>
        <p:spPr>
          <a:xfrm>
            <a:off x="5149894" y="487082"/>
            <a:ext cx="1959490" cy="632079"/>
          </a:xfrm>
          <a:prstGeom prst="roundRect">
            <a:avLst>
              <a:gd name="adj" fmla="val 249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13715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LeNet</a:t>
            </a:r>
            <a:endParaRPr sz="2400" dirty="0">
              <a:solidFill>
                <a:schemeClr val="dk1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cxnSp>
        <p:nvCxnSpPr>
          <p:cNvPr id="8" name="Google Shape;3866;p60">
            <a:extLst>
              <a:ext uri="{FF2B5EF4-FFF2-40B4-BE49-F238E27FC236}">
                <a16:creationId xmlns:a16="http://schemas.microsoft.com/office/drawing/2014/main" id="{F0864691-A623-D2E0-3DAA-8F023C768D1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rot="10800000" flipV="1">
            <a:off x="3152818" y="803122"/>
            <a:ext cx="1997077" cy="17816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3867;p60">
            <a:extLst>
              <a:ext uri="{FF2B5EF4-FFF2-40B4-BE49-F238E27FC236}">
                <a16:creationId xmlns:a16="http://schemas.microsoft.com/office/drawing/2014/main" id="{EB53E14A-5382-0FFC-0D32-BD0FE8585AE3}"/>
              </a:ext>
            </a:extLst>
          </p:cNvPr>
          <p:cNvSpPr/>
          <p:nvPr/>
        </p:nvSpPr>
        <p:spPr>
          <a:xfrm>
            <a:off x="4732710" y="1469597"/>
            <a:ext cx="1959488" cy="632079"/>
          </a:xfrm>
          <a:prstGeom prst="roundRect">
            <a:avLst>
              <a:gd name="adj" fmla="val 249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13715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AlexNet</a:t>
            </a:r>
            <a:endParaRPr sz="2400" dirty="0">
              <a:solidFill>
                <a:schemeClr val="dk1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10" name="Google Shape;3860;p60">
            <a:extLst>
              <a:ext uri="{FF2B5EF4-FFF2-40B4-BE49-F238E27FC236}">
                <a16:creationId xmlns:a16="http://schemas.microsoft.com/office/drawing/2014/main" id="{49912A29-8F3B-D7BF-75C7-CC10FFCF3E3C}"/>
              </a:ext>
            </a:extLst>
          </p:cNvPr>
          <p:cNvSpPr/>
          <p:nvPr/>
        </p:nvSpPr>
        <p:spPr>
          <a:xfrm>
            <a:off x="4733720" y="3141378"/>
            <a:ext cx="1973651" cy="605963"/>
          </a:xfrm>
          <a:prstGeom prst="roundRect">
            <a:avLst>
              <a:gd name="adj" fmla="val 1912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13715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ResNet</a:t>
            </a:r>
            <a:endParaRPr sz="2400" dirty="0">
              <a:solidFill>
                <a:schemeClr val="dk1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cxnSp>
        <p:nvCxnSpPr>
          <p:cNvPr id="11" name="Google Shape;3865;p60">
            <a:extLst>
              <a:ext uri="{FF2B5EF4-FFF2-40B4-BE49-F238E27FC236}">
                <a16:creationId xmlns:a16="http://schemas.microsoft.com/office/drawing/2014/main" id="{9B299721-A4E2-F1DC-24CF-140F0A792636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152817" y="2584742"/>
            <a:ext cx="1959491" cy="1867776"/>
          </a:xfrm>
          <a:prstGeom prst="bentConnector3">
            <a:avLst>
              <a:gd name="adj1" fmla="val 5097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3860;p60">
            <a:extLst>
              <a:ext uri="{FF2B5EF4-FFF2-40B4-BE49-F238E27FC236}">
                <a16:creationId xmlns:a16="http://schemas.microsoft.com/office/drawing/2014/main" id="{3F3B8ADE-1D72-1E87-2D72-99C48C21F768}"/>
              </a:ext>
            </a:extLst>
          </p:cNvPr>
          <p:cNvSpPr/>
          <p:nvPr/>
        </p:nvSpPr>
        <p:spPr>
          <a:xfrm>
            <a:off x="5112308" y="4136478"/>
            <a:ext cx="1997076" cy="632079"/>
          </a:xfrm>
          <a:prstGeom prst="roundRect">
            <a:avLst>
              <a:gd name="adj" fmla="val 1912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13715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Siamese</a:t>
            </a:r>
            <a:endParaRPr sz="2400" dirty="0">
              <a:solidFill>
                <a:schemeClr val="dk1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cxnSp>
        <p:nvCxnSpPr>
          <p:cNvPr id="13" name="Google Shape;3865;p60">
            <a:extLst>
              <a:ext uri="{FF2B5EF4-FFF2-40B4-BE49-F238E27FC236}">
                <a16:creationId xmlns:a16="http://schemas.microsoft.com/office/drawing/2014/main" id="{C00E1724-D805-1202-E1B1-FAD5742C28D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152817" y="2584742"/>
            <a:ext cx="1580903" cy="859618"/>
          </a:xfrm>
          <a:prstGeom prst="bentConnector3">
            <a:avLst>
              <a:gd name="adj1" fmla="val 6325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3865;p60">
            <a:extLst>
              <a:ext uri="{FF2B5EF4-FFF2-40B4-BE49-F238E27FC236}">
                <a16:creationId xmlns:a16="http://schemas.microsoft.com/office/drawing/2014/main" id="{22D45660-EFF9-BCDE-5C4A-BC016150150C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rot="10800000" flipV="1">
            <a:off x="3152818" y="1785636"/>
            <a:ext cx="1579893" cy="799105"/>
          </a:xfrm>
          <a:prstGeom prst="bentConnector3">
            <a:avLst>
              <a:gd name="adj1" fmla="val 3673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4712259-AF21-E09B-4C3F-CF03B16FE80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152817" y="2584742"/>
            <a:ext cx="3122195" cy="0"/>
          </a:xfrm>
          <a:prstGeom prst="line">
            <a:avLst/>
          </a:prstGeom>
          <a:ln w="28575">
            <a:solidFill>
              <a:srgbClr val="5F90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34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p70"/>
          <p:cNvSpPr txBox="1">
            <a:spLocks noGrp="1"/>
          </p:cNvSpPr>
          <p:nvPr>
            <p:ph type="title"/>
          </p:nvPr>
        </p:nvSpPr>
        <p:spPr>
          <a:xfrm>
            <a:off x="2758519" y="1215425"/>
            <a:ext cx="8173809" cy="2712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dirty="0"/>
              <a:t>CNN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184216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3E8A9E-974B-2C7A-3995-C7CE93EC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48" y="159141"/>
            <a:ext cx="3669091" cy="4057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20829A-8789-7B42-86E8-BF8C68C2D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94" y="4373616"/>
            <a:ext cx="8693800" cy="60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p70"/>
          <p:cNvSpPr txBox="1">
            <a:spLocks noGrp="1"/>
          </p:cNvSpPr>
          <p:nvPr>
            <p:ph type="title"/>
          </p:nvPr>
        </p:nvSpPr>
        <p:spPr>
          <a:xfrm>
            <a:off x="2679721" y="1215425"/>
            <a:ext cx="8173809" cy="2712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6600" dirty="0"/>
              <a:t>L</a:t>
            </a:r>
            <a:r>
              <a:rPr lang="en-US" altLang="zh-CN" sz="6600" dirty="0"/>
              <a:t>e</a:t>
            </a:r>
            <a:r>
              <a:rPr lang="en" altLang="zh-CN" sz="6600" dirty="0"/>
              <a:t>Net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68766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C8ED3E-8F6D-08F8-C328-3866A4BF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5" y="4248696"/>
            <a:ext cx="9144000" cy="6403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8C34F4-87EC-CEFC-03E1-5DA2B3B73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59" y="111805"/>
            <a:ext cx="5201512" cy="38852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984CA9-95AC-842F-8E1F-4686A908001D}"/>
              </a:ext>
            </a:extLst>
          </p:cNvPr>
          <p:cNvSpPr txBox="1"/>
          <p:nvPr/>
        </p:nvSpPr>
        <p:spPr>
          <a:xfrm>
            <a:off x="287489" y="2054411"/>
            <a:ext cx="3406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n"/>
            </a:pPr>
            <a:r>
              <a:rPr lang="en-US" altLang="zh-CN" b="1" i="1" dirty="0">
                <a:solidFill>
                  <a:schemeClr val="tx1"/>
                </a:solidFill>
                <a:sym typeface="Denk One"/>
              </a:rPr>
              <a:t>Control output shape via padding, strides and channels</a:t>
            </a:r>
            <a:endParaRPr lang="zh-CN" altLang="en-US" b="1" i="1" dirty="0">
              <a:solidFill>
                <a:schemeClr val="tx1"/>
              </a:solidFill>
              <a:sym typeface="Denk On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06DE61-E58B-E4B6-5394-E8C51210F94C}"/>
              </a:ext>
            </a:extLst>
          </p:cNvPr>
          <p:cNvSpPr txBox="1"/>
          <p:nvPr/>
        </p:nvSpPr>
        <p:spPr>
          <a:xfrm>
            <a:off x="-1343025" y="2829310"/>
            <a:ext cx="563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n"/>
            </a:pPr>
            <a:r>
              <a:rPr lang="en-US" altLang="zh-CN" b="1" i="1" dirty="0">
                <a:solidFill>
                  <a:schemeClr val="tx1"/>
                </a:solidFill>
              </a:rPr>
              <a:t>Average Pooling layer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1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p70"/>
          <p:cNvSpPr txBox="1">
            <a:spLocks noGrp="1"/>
          </p:cNvSpPr>
          <p:nvPr>
            <p:ph type="title"/>
          </p:nvPr>
        </p:nvSpPr>
        <p:spPr>
          <a:xfrm>
            <a:off x="2337815" y="1215425"/>
            <a:ext cx="8173809" cy="2712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6600" dirty="0"/>
              <a:t>AlexNet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504246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F23D83-204C-C350-5F4F-B29466F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" y="-60249"/>
            <a:ext cx="4558665" cy="4403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7DECD6-2F4E-7BF0-B8B6-BAD66184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70" y="3159238"/>
            <a:ext cx="3968115" cy="11835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D4D410E-3497-32AE-D3CC-014230296F55}"/>
              </a:ext>
            </a:extLst>
          </p:cNvPr>
          <p:cNvSpPr txBox="1"/>
          <p:nvPr/>
        </p:nvSpPr>
        <p:spPr>
          <a:xfrm>
            <a:off x="4954739" y="1694255"/>
            <a:ext cx="40654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n"/>
            </a:pPr>
            <a:r>
              <a:rPr lang="en-US" altLang="zh-CN" b="1" i="1" dirty="0">
                <a:solidFill>
                  <a:schemeClr val="tx1"/>
                </a:solidFill>
                <a:sym typeface="Denk One"/>
              </a:rPr>
              <a:t>Larger kernel size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n"/>
            </a:pPr>
            <a:endParaRPr lang="en-US" altLang="zh-CN" b="1" i="1" dirty="0">
              <a:solidFill>
                <a:schemeClr val="tx1"/>
              </a:solidFill>
              <a:sym typeface="Denk One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n"/>
            </a:pPr>
            <a:r>
              <a:rPr lang="en-US" altLang="zh-CN" b="1" i="1" dirty="0">
                <a:solidFill>
                  <a:schemeClr val="tx1"/>
                </a:solidFill>
                <a:sym typeface="Denk One"/>
              </a:rPr>
              <a:t>Max-pooling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n"/>
            </a:pPr>
            <a:endParaRPr lang="en-US" altLang="zh-CN" b="1" i="1" dirty="0">
              <a:solidFill>
                <a:schemeClr val="tx1"/>
              </a:solidFill>
              <a:sym typeface="Denk One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n"/>
            </a:pPr>
            <a:r>
              <a:rPr lang="en-US" altLang="zh-CN" b="1" i="1" dirty="0">
                <a:solidFill>
                  <a:schemeClr val="tx1"/>
                </a:solidFill>
                <a:sym typeface="Denk One"/>
              </a:rPr>
              <a:t>More Conv layers, more output channels</a:t>
            </a:r>
            <a:endParaRPr lang="zh-CN" altLang="en-US" b="1" i="1" dirty="0">
              <a:solidFill>
                <a:schemeClr val="tx1"/>
              </a:solidFill>
              <a:sym typeface="Denk One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DD5A147-B827-ED4D-7744-5A87F064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86312"/>
            <a:ext cx="9142857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9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p70"/>
          <p:cNvSpPr txBox="1">
            <a:spLocks noGrp="1"/>
          </p:cNvSpPr>
          <p:nvPr>
            <p:ph type="title"/>
          </p:nvPr>
        </p:nvSpPr>
        <p:spPr>
          <a:xfrm>
            <a:off x="2337815" y="1215425"/>
            <a:ext cx="8173809" cy="2712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6600" dirty="0"/>
              <a:t>Inception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127705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C08264-1DB6-172F-8176-036DC097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634" y="1465093"/>
            <a:ext cx="4525704" cy="1924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21FCC1-9F99-CD16-40D4-0187D0E2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044" y="3621158"/>
            <a:ext cx="6782031" cy="15223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90197C-C448-A75B-247B-89F3863A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88" y="1522342"/>
            <a:ext cx="5089885" cy="18102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2A5E86A-3E2E-DC4C-D687-FF4565DFD90D}"/>
              </a:ext>
            </a:extLst>
          </p:cNvPr>
          <p:cNvSpPr txBox="1"/>
          <p:nvPr/>
        </p:nvSpPr>
        <p:spPr>
          <a:xfrm>
            <a:off x="139180" y="1053381"/>
            <a:ext cx="592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n"/>
            </a:pPr>
            <a:r>
              <a:rPr lang="en-US" altLang="zh-CN" b="1" i="1" dirty="0">
                <a:solidFill>
                  <a:schemeClr val="tx1"/>
                </a:solidFill>
              </a:rPr>
              <a:t>Smaller kernel size with more layers</a:t>
            </a:r>
            <a:endParaRPr lang="zh-CN" altLang="en-US" b="1" i="1" dirty="0">
              <a:solidFill>
                <a:schemeClr val="tx1"/>
              </a:solidFill>
              <a:sym typeface="Denk On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0EAF05-FE4D-8C9A-F67F-D2B326EDD8A8}"/>
              </a:ext>
            </a:extLst>
          </p:cNvPr>
          <p:cNvSpPr txBox="1"/>
          <p:nvPr/>
        </p:nvSpPr>
        <p:spPr>
          <a:xfrm>
            <a:off x="139180" y="357701"/>
            <a:ext cx="5929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n"/>
            </a:pPr>
            <a:r>
              <a:rPr lang="en-US" altLang="zh-CN" b="1" i="1" dirty="0">
                <a:solidFill>
                  <a:schemeClr val="tx1"/>
                </a:solidFill>
              </a:rPr>
              <a:t>4 channels to extract spatial size convolutions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b="1" i="1" dirty="0">
                <a:solidFill>
                  <a:schemeClr val="tx1"/>
                </a:solidFill>
              </a:rPr>
              <a:t>     Concatenate along the output channel</a:t>
            </a:r>
          </a:p>
        </p:txBody>
      </p:sp>
    </p:spTree>
    <p:extLst>
      <p:ext uri="{BB962C8B-B14F-4D97-AF65-F5344CB8AC3E}">
        <p14:creationId xmlns:p14="http://schemas.microsoft.com/office/powerpoint/2010/main" val="378050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43"/>
          <p:cNvSpPr txBox="1">
            <a:spLocks noGrp="1"/>
          </p:cNvSpPr>
          <p:nvPr>
            <p:ph type="title" idx="21"/>
          </p:nvPr>
        </p:nvSpPr>
        <p:spPr>
          <a:xfrm>
            <a:off x="720000" y="1640975"/>
            <a:ext cx="2499600" cy="18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dk2"/>
                </a:solidFill>
              </a:rPr>
              <a:t>CONTENTS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06" name="Google Shape;3006;p43"/>
          <p:cNvSpPr txBox="1">
            <a:spLocks noGrp="1"/>
          </p:cNvSpPr>
          <p:nvPr>
            <p:ph type="ctrTitle"/>
          </p:nvPr>
        </p:nvSpPr>
        <p:spPr>
          <a:xfrm>
            <a:off x="4623125" y="640225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008" name="Google Shape;3008;p43"/>
          <p:cNvSpPr txBox="1">
            <a:spLocks noGrp="1"/>
          </p:cNvSpPr>
          <p:nvPr>
            <p:ph type="title" idx="2"/>
          </p:nvPr>
        </p:nvSpPr>
        <p:spPr>
          <a:xfrm>
            <a:off x="3550232" y="561169"/>
            <a:ext cx="867300" cy="56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09" name="Google Shape;3009;p43"/>
          <p:cNvSpPr txBox="1">
            <a:spLocks noGrp="1"/>
          </p:cNvSpPr>
          <p:nvPr>
            <p:ph type="ctrTitle" idx="3"/>
          </p:nvPr>
        </p:nvSpPr>
        <p:spPr>
          <a:xfrm>
            <a:off x="4623124" y="1332139"/>
            <a:ext cx="4053664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and Photos We Collected</a:t>
            </a:r>
            <a:endParaRPr dirty="0"/>
          </a:p>
        </p:txBody>
      </p:sp>
      <p:sp>
        <p:nvSpPr>
          <p:cNvPr id="3011" name="Google Shape;3011;p43"/>
          <p:cNvSpPr txBox="1">
            <a:spLocks noGrp="1"/>
          </p:cNvSpPr>
          <p:nvPr>
            <p:ph type="title" idx="5"/>
          </p:nvPr>
        </p:nvSpPr>
        <p:spPr>
          <a:xfrm>
            <a:off x="3650125" y="1249663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12" name="Google Shape;3012;p43"/>
          <p:cNvSpPr txBox="1">
            <a:spLocks noGrp="1"/>
          </p:cNvSpPr>
          <p:nvPr>
            <p:ph type="ctrTitle" idx="6"/>
          </p:nvPr>
        </p:nvSpPr>
        <p:spPr>
          <a:xfrm>
            <a:off x="4623125" y="2018879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Prepoccessing</a:t>
            </a:r>
            <a:endParaRPr dirty="0"/>
          </a:p>
        </p:txBody>
      </p:sp>
      <p:sp>
        <p:nvSpPr>
          <p:cNvPr id="3014" name="Google Shape;3014;p43"/>
          <p:cNvSpPr txBox="1">
            <a:spLocks noGrp="1"/>
          </p:cNvSpPr>
          <p:nvPr>
            <p:ph type="title" idx="8"/>
          </p:nvPr>
        </p:nvSpPr>
        <p:spPr>
          <a:xfrm>
            <a:off x="3650125" y="1937076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15" name="Google Shape;3015;p43"/>
          <p:cNvSpPr txBox="1">
            <a:spLocks noGrp="1"/>
          </p:cNvSpPr>
          <p:nvPr>
            <p:ph type="ctrTitle" idx="9"/>
          </p:nvPr>
        </p:nvSpPr>
        <p:spPr>
          <a:xfrm>
            <a:off x="4623124" y="2711339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altLang="zh-CN" sz="2000" dirty="0"/>
              <a:t>Methodology</a:t>
            </a:r>
            <a:endParaRPr dirty="0"/>
          </a:p>
        </p:txBody>
      </p:sp>
      <p:sp>
        <p:nvSpPr>
          <p:cNvPr id="3017" name="Google Shape;3017;p43"/>
          <p:cNvSpPr txBox="1">
            <a:spLocks noGrp="1"/>
          </p:cNvSpPr>
          <p:nvPr>
            <p:ph type="title" idx="14"/>
          </p:nvPr>
        </p:nvSpPr>
        <p:spPr>
          <a:xfrm>
            <a:off x="3650125" y="2624489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19" name="Google Shape;3019;p43"/>
          <p:cNvSpPr txBox="1">
            <a:spLocks noGrp="1"/>
          </p:cNvSpPr>
          <p:nvPr>
            <p:ph type="title" idx="16"/>
          </p:nvPr>
        </p:nvSpPr>
        <p:spPr>
          <a:xfrm>
            <a:off x="3650125" y="3311902"/>
            <a:ext cx="867300" cy="56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20" name="Google Shape;3020;p43"/>
          <p:cNvSpPr txBox="1">
            <a:spLocks noGrp="1"/>
          </p:cNvSpPr>
          <p:nvPr>
            <p:ph type="ctrTitle" idx="17"/>
          </p:nvPr>
        </p:nvSpPr>
        <p:spPr>
          <a:xfrm>
            <a:off x="4623124" y="3408502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3022" name="Google Shape;3022;p43"/>
          <p:cNvSpPr txBox="1">
            <a:spLocks noGrp="1"/>
          </p:cNvSpPr>
          <p:nvPr>
            <p:ph type="title" idx="19"/>
          </p:nvPr>
        </p:nvSpPr>
        <p:spPr>
          <a:xfrm>
            <a:off x="3650125" y="4018815"/>
            <a:ext cx="867300" cy="56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9DCFECE-F179-7693-1DB4-99AE8105DAD4}"/>
              </a:ext>
            </a:extLst>
          </p:cNvPr>
          <p:cNvSpPr>
            <a:spLocks noGrp="1"/>
          </p:cNvSpPr>
          <p:nvPr>
            <p:ph type="ctrTitle" idx="20"/>
          </p:nvPr>
        </p:nvSpPr>
        <p:spPr>
          <a:xfrm>
            <a:off x="4623124" y="4120472"/>
            <a:ext cx="3048600" cy="367500"/>
          </a:xfrm>
        </p:spPr>
        <p:txBody>
          <a:bodyPr/>
          <a:lstStyle/>
          <a:p>
            <a:r>
              <a:rPr lang="en-US" altLang="zh-CN" dirty="0"/>
              <a:t>Deployment on Android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p70"/>
          <p:cNvSpPr txBox="1">
            <a:spLocks noGrp="1"/>
          </p:cNvSpPr>
          <p:nvPr>
            <p:ph type="title"/>
          </p:nvPr>
        </p:nvSpPr>
        <p:spPr>
          <a:xfrm>
            <a:off x="2337815" y="1215425"/>
            <a:ext cx="8173809" cy="2712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6600" dirty="0"/>
              <a:t>ResNet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994735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2A0C7A-A9A6-B222-F9BE-31A365F7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1" y="476512"/>
            <a:ext cx="2695238" cy="4190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37BEFD4-4D55-6085-9D58-C44F8B773AB0}"/>
                  </a:ext>
                </a:extLst>
              </p:cNvPr>
              <p:cNvSpPr txBox="1"/>
              <p:nvPr/>
            </p:nvSpPr>
            <p:spPr>
              <a:xfrm>
                <a:off x="4745462" y="2110085"/>
                <a:ext cx="2278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accent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accent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b="1" i="1" smtClean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accent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37BEFD4-4D55-6085-9D58-C44F8B773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462" y="2110085"/>
                <a:ext cx="2278444" cy="369332"/>
              </a:xfrm>
              <a:prstGeom prst="rect">
                <a:avLst/>
              </a:prstGeom>
              <a:blipFill>
                <a:blip r:embed="rId4"/>
                <a:stretch>
                  <a:fillRect l="-3743" r="-4278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B517FCC-D347-93C3-DA0F-DEDEBBC657EE}"/>
              </a:ext>
            </a:extLst>
          </p:cNvPr>
          <p:cNvSpPr txBox="1"/>
          <p:nvPr/>
        </p:nvSpPr>
        <p:spPr>
          <a:xfrm>
            <a:off x="3448050" y="2929806"/>
            <a:ext cx="592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n"/>
            </a:pPr>
            <a:r>
              <a:rPr lang="en-US" altLang="zh-CN" b="1" i="1" dirty="0">
                <a:solidFill>
                  <a:schemeClr val="tx1"/>
                </a:solidFill>
              </a:rPr>
              <a:t>Add input to output (transmitted to the next layer without loss) </a:t>
            </a:r>
            <a:endParaRPr lang="zh-CN" altLang="en-US" b="1" i="1" dirty="0">
              <a:solidFill>
                <a:schemeClr val="tx1"/>
              </a:solidFill>
              <a:sym typeface="Denk On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03EED4-3F16-068A-CA31-34526A8AB9FC}"/>
              </a:ext>
            </a:extLst>
          </p:cNvPr>
          <p:cNvSpPr txBox="1"/>
          <p:nvPr/>
        </p:nvSpPr>
        <p:spPr>
          <a:xfrm>
            <a:off x="3448050" y="3483279"/>
            <a:ext cx="592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n"/>
            </a:pPr>
            <a:r>
              <a:rPr lang="en-US" altLang="zh-CN" b="1" i="1" dirty="0">
                <a:solidFill>
                  <a:schemeClr val="tx1"/>
                </a:solidFill>
              </a:rPr>
              <a:t>Solve gradient explosion &amp; vanishing</a:t>
            </a:r>
            <a:endParaRPr lang="zh-CN" altLang="en-US" b="1" i="1" dirty="0">
              <a:solidFill>
                <a:schemeClr val="tx1"/>
              </a:solidFill>
              <a:sym typeface="Denk One"/>
            </a:endParaRPr>
          </a:p>
        </p:txBody>
      </p:sp>
    </p:spTree>
    <p:extLst>
      <p:ext uri="{BB962C8B-B14F-4D97-AF65-F5344CB8AC3E}">
        <p14:creationId xmlns:p14="http://schemas.microsoft.com/office/powerpoint/2010/main" val="68989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024EE-D1C4-43DC-5426-BE65BCFF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63A0E2-9DC0-89C8-56D4-10E4E252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876"/>
            <a:ext cx="4771470" cy="36079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45071E-94F3-2392-6129-52F1F9036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087" y="1561019"/>
            <a:ext cx="4591482" cy="358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1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C0325B17-11C9-E4BF-4246-B8E0C276C6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D06C35-B883-35C6-29E4-DA663AE9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50" y="673766"/>
            <a:ext cx="5582645" cy="4290732"/>
          </a:xfrm>
          <a:prstGeom prst="rect">
            <a:avLst/>
          </a:prstGeom>
        </p:spPr>
      </p:pic>
      <p:sp>
        <p:nvSpPr>
          <p:cNvPr id="7" name="Google Shape;3172;p46">
            <a:extLst>
              <a:ext uri="{FF2B5EF4-FFF2-40B4-BE49-F238E27FC236}">
                <a16:creationId xmlns:a16="http://schemas.microsoft.com/office/drawing/2014/main" id="{67AE4E28-CAA0-8286-C382-6C091085104E}"/>
              </a:ext>
            </a:extLst>
          </p:cNvPr>
          <p:cNvSpPr txBox="1">
            <a:spLocks/>
          </p:cNvSpPr>
          <p:nvPr/>
        </p:nvSpPr>
        <p:spPr>
          <a:xfrm>
            <a:off x="133350" y="1215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600"/>
            </a:pPr>
            <a:r>
              <a:rPr lang="de-CH" sz="3200" b="1" dirty="0">
                <a:solidFill>
                  <a:schemeClr val="dk1"/>
                </a:solidFill>
                <a:latin typeface="Denk One"/>
                <a:sym typeface="Denk One"/>
              </a:rPr>
              <a:t>Training Results</a:t>
            </a:r>
          </a:p>
        </p:txBody>
      </p:sp>
    </p:spTree>
    <p:extLst>
      <p:ext uri="{BB962C8B-B14F-4D97-AF65-F5344CB8AC3E}">
        <p14:creationId xmlns:p14="http://schemas.microsoft.com/office/powerpoint/2010/main" val="770457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p70"/>
          <p:cNvSpPr txBox="1">
            <a:spLocks noGrp="1"/>
          </p:cNvSpPr>
          <p:nvPr>
            <p:ph type="title"/>
          </p:nvPr>
        </p:nvSpPr>
        <p:spPr>
          <a:xfrm>
            <a:off x="970191" y="1151815"/>
            <a:ext cx="8173809" cy="2712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6600" dirty="0"/>
              <a:t>Siamese Network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946062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p49"/>
          <p:cNvSpPr/>
          <p:nvPr/>
        </p:nvSpPr>
        <p:spPr>
          <a:xfrm rot="5400000">
            <a:off x="5665190" y="1976927"/>
            <a:ext cx="1850275" cy="4058097"/>
          </a:xfrm>
          <a:custGeom>
            <a:avLst/>
            <a:gdLst/>
            <a:ahLst/>
            <a:cxnLst/>
            <a:rect l="l" t="t" r="r" b="b"/>
            <a:pathLst>
              <a:path w="49801" h="76560" extrusionOk="0">
                <a:moveTo>
                  <a:pt x="26892" y="1"/>
                </a:moveTo>
                <a:cubicBezTo>
                  <a:pt x="23299" y="1"/>
                  <a:pt x="19600" y="1243"/>
                  <a:pt x="16070" y="4105"/>
                </a:cubicBezTo>
                <a:cubicBezTo>
                  <a:pt x="11802" y="7565"/>
                  <a:pt x="8844" y="12391"/>
                  <a:pt x="6557" y="17385"/>
                </a:cubicBezTo>
                <a:cubicBezTo>
                  <a:pt x="1981" y="27541"/>
                  <a:pt x="0" y="38840"/>
                  <a:pt x="837" y="49944"/>
                </a:cubicBezTo>
                <a:cubicBezTo>
                  <a:pt x="1312" y="56109"/>
                  <a:pt x="2707" y="62359"/>
                  <a:pt x="6138" y="67520"/>
                </a:cubicBezTo>
                <a:cubicBezTo>
                  <a:pt x="9570" y="72653"/>
                  <a:pt x="15317" y="76531"/>
                  <a:pt x="21511" y="76559"/>
                </a:cubicBezTo>
                <a:cubicBezTo>
                  <a:pt x="25110" y="76559"/>
                  <a:pt x="28597" y="75304"/>
                  <a:pt x="31694" y="73463"/>
                </a:cubicBezTo>
                <a:cubicBezTo>
                  <a:pt x="38362" y="69501"/>
                  <a:pt x="43244" y="62889"/>
                  <a:pt x="46062" y="55635"/>
                </a:cubicBezTo>
                <a:cubicBezTo>
                  <a:pt x="48908" y="48381"/>
                  <a:pt x="49800" y="40514"/>
                  <a:pt x="49772" y="32758"/>
                </a:cubicBezTo>
                <a:cubicBezTo>
                  <a:pt x="49744" y="26759"/>
                  <a:pt x="49131" y="20650"/>
                  <a:pt x="46703" y="15153"/>
                </a:cubicBezTo>
                <a:cubicBezTo>
                  <a:pt x="42890" y="6593"/>
                  <a:pt x="35170" y="1"/>
                  <a:pt x="268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</p:txBody>
      </p:sp>
      <p:sp>
        <p:nvSpPr>
          <p:cNvPr id="3227" name="Google Shape;3227;p49"/>
          <p:cNvSpPr/>
          <p:nvPr/>
        </p:nvSpPr>
        <p:spPr>
          <a:xfrm rot="5400000">
            <a:off x="5413224" y="413118"/>
            <a:ext cx="1674313" cy="3465034"/>
          </a:xfrm>
          <a:custGeom>
            <a:avLst/>
            <a:gdLst/>
            <a:ahLst/>
            <a:cxnLst/>
            <a:rect l="l" t="t" r="r" b="b"/>
            <a:pathLst>
              <a:path w="49801" h="76560" extrusionOk="0">
                <a:moveTo>
                  <a:pt x="26892" y="1"/>
                </a:moveTo>
                <a:cubicBezTo>
                  <a:pt x="23299" y="1"/>
                  <a:pt x="19600" y="1243"/>
                  <a:pt x="16070" y="4105"/>
                </a:cubicBezTo>
                <a:cubicBezTo>
                  <a:pt x="11802" y="7565"/>
                  <a:pt x="8844" y="12391"/>
                  <a:pt x="6557" y="17385"/>
                </a:cubicBezTo>
                <a:cubicBezTo>
                  <a:pt x="1981" y="27541"/>
                  <a:pt x="0" y="38840"/>
                  <a:pt x="837" y="49944"/>
                </a:cubicBezTo>
                <a:cubicBezTo>
                  <a:pt x="1312" y="56109"/>
                  <a:pt x="2707" y="62359"/>
                  <a:pt x="6138" y="67520"/>
                </a:cubicBezTo>
                <a:cubicBezTo>
                  <a:pt x="9570" y="72653"/>
                  <a:pt x="15317" y="76531"/>
                  <a:pt x="21511" y="76559"/>
                </a:cubicBezTo>
                <a:cubicBezTo>
                  <a:pt x="25110" y="76559"/>
                  <a:pt x="28597" y="75304"/>
                  <a:pt x="31694" y="73463"/>
                </a:cubicBezTo>
                <a:cubicBezTo>
                  <a:pt x="38362" y="69501"/>
                  <a:pt x="43244" y="62889"/>
                  <a:pt x="46062" y="55635"/>
                </a:cubicBezTo>
                <a:cubicBezTo>
                  <a:pt x="48908" y="48381"/>
                  <a:pt x="49800" y="40514"/>
                  <a:pt x="49772" y="32758"/>
                </a:cubicBezTo>
                <a:cubicBezTo>
                  <a:pt x="49744" y="26759"/>
                  <a:pt x="49131" y="20650"/>
                  <a:pt x="46703" y="15153"/>
                </a:cubicBezTo>
                <a:cubicBezTo>
                  <a:pt x="42890" y="6593"/>
                  <a:pt x="35170" y="1"/>
                  <a:pt x="268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49"/>
          <p:cNvSpPr/>
          <p:nvPr/>
        </p:nvSpPr>
        <p:spPr>
          <a:xfrm rot="5400000">
            <a:off x="3735928" y="2821265"/>
            <a:ext cx="601223" cy="924271"/>
          </a:xfrm>
          <a:custGeom>
            <a:avLst/>
            <a:gdLst/>
            <a:ahLst/>
            <a:cxnLst/>
            <a:rect l="l" t="t" r="r" b="b"/>
            <a:pathLst>
              <a:path w="49801" h="76560" extrusionOk="0">
                <a:moveTo>
                  <a:pt x="26892" y="1"/>
                </a:moveTo>
                <a:cubicBezTo>
                  <a:pt x="23299" y="1"/>
                  <a:pt x="19600" y="1243"/>
                  <a:pt x="16070" y="4105"/>
                </a:cubicBezTo>
                <a:cubicBezTo>
                  <a:pt x="11802" y="7565"/>
                  <a:pt x="8844" y="12391"/>
                  <a:pt x="6557" y="17385"/>
                </a:cubicBezTo>
                <a:cubicBezTo>
                  <a:pt x="1981" y="27541"/>
                  <a:pt x="0" y="38840"/>
                  <a:pt x="837" y="49944"/>
                </a:cubicBezTo>
                <a:cubicBezTo>
                  <a:pt x="1312" y="56109"/>
                  <a:pt x="2707" y="62359"/>
                  <a:pt x="6138" y="67520"/>
                </a:cubicBezTo>
                <a:cubicBezTo>
                  <a:pt x="9570" y="72653"/>
                  <a:pt x="15317" y="76531"/>
                  <a:pt x="21511" y="76559"/>
                </a:cubicBezTo>
                <a:cubicBezTo>
                  <a:pt x="25110" y="76559"/>
                  <a:pt x="28597" y="75304"/>
                  <a:pt x="31694" y="73463"/>
                </a:cubicBezTo>
                <a:cubicBezTo>
                  <a:pt x="38362" y="69501"/>
                  <a:pt x="43244" y="62889"/>
                  <a:pt x="46062" y="55635"/>
                </a:cubicBezTo>
                <a:cubicBezTo>
                  <a:pt x="48908" y="48381"/>
                  <a:pt x="49800" y="40514"/>
                  <a:pt x="49772" y="32758"/>
                </a:cubicBezTo>
                <a:cubicBezTo>
                  <a:pt x="49744" y="26759"/>
                  <a:pt x="49131" y="20650"/>
                  <a:pt x="46703" y="15153"/>
                </a:cubicBezTo>
                <a:cubicBezTo>
                  <a:pt x="42890" y="6593"/>
                  <a:pt x="35170" y="1"/>
                  <a:pt x="268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49"/>
          <p:cNvSpPr/>
          <p:nvPr/>
        </p:nvSpPr>
        <p:spPr>
          <a:xfrm rot="5400000">
            <a:off x="2702376" y="2821265"/>
            <a:ext cx="601223" cy="924271"/>
          </a:xfrm>
          <a:custGeom>
            <a:avLst/>
            <a:gdLst/>
            <a:ahLst/>
            <a:cxnLst/>
            <a:rect l="l" t="t" r="r" b="b"/>
            <a:pathLst>
              <a:path w="49801" h="76560" extrusionOk="0">
                <a:moveTo>
                  <a:pt x="26892" y="1"/>
                </a:moveTo>
                <a:cubicBezTo>
                  <a:pt x="23299" y="1"/>
                  <a:pt x="19600" y="1243"/>
                  <a:pt x="16070" y="4105"/>
                </a:cubicBezTo>
                <a:cubicBezTo>
                  <a:pt x="11802" y="7565"/>
                  <a:pt x="8844" y="12391"/>
                  <a:pt x="6557" y="17385"/>
                </a:cubicBezTo>
                <a:cubicBezTo>
                  <a:pt x="1981" y="27541"/>
                  <a:pt x="0" y="38840"/>
                  <a:pt x="837" y="49944"/>
                </a:cubicBezTo>
                <a:cubicBezTo>
                  <a:pt x="1312" y="56109"/>
                  <a:pt x="2707" y="62359"/>
                  <a:pt x="6138" y="67520"/>
                </a:cubicBezTo>
                <a:cubicBezTo>
                  <a:pt x="9570" y="72653"/>
                  <a:pt x="15317" y="76531"/>
                  <a:pt x="21511" y="76559"/>
                </a:cubicBezTo>
                <a:cubicBezTo>
                  <a:pt x="25110" y="76559"/>
                  <a:pt x="28597" y="75304"/>
                  <a:pt x="31694" y="73463"/>
                </a:cubicBezTo>
                <a:cubicBezTo>
                  <a:pt x="38362" y="69501"/>
                  <a:pt x="43244" y="62889"/>
                  <a:pt x="46062" y="55635"/>
                </a:cubicBezTo>
                <a:cubicBezTo>
                  <a:pt x="48908" y="48381"/>
                  <a:pt x="49800" y="40514"/>
                  <a:pt x="49772" y="32758"/>
                </a:cubicBezTo>
                <a:cubicBezTo>
                  <a:pt x="49744" y="26759"/>
                  <a:pt x="49131" y="20650"/>
                  <a:pt x="46703" y="15153"/>
                </a:cubicBezTo>
                <a:cubicBezTo>
                  <a:pt x="42890" y="6593"/>
                  <a:pt x="35170" y="1"/>
                  <a:pt x="268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3231;p49"/>
          <p:cNvSpPr txBox="1">
            <a:spLocks noGrp="1"/>
          </p:cNvSpPr>
          <p:nvPr>
            <p:ph type="title"/>
          </p:nvPr>
        </p:nvSpPr>
        <p:spPr>
          <a:xfrm>
            <a:off x="2020350" y="319875"/>
            <a:ext cx="5103300" cy="10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SIAMESE NETWORK?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239" name="Google Shape;3239;p49"/>
          <p:cNvSpPr/>
          <p:nvPr/>
        </p:nvSpPr>
        <p:spPr>
          <a:xfrm rot="3927315">
            <a:off x="-2246586" y="1530568"/>
            <a:ext cx="4565508" cy="4080338"/>
          </a:xfrm>
          <a:custGeom>
            <a:avLst/>
            <a:gdLst/>
            <a:ahLst/>
            <a:cxnLst/>
            <a:rect l="l" t="t" r="r" b="b"/>
            <a:pathLst>
              <a:path w="91344" h="81637" extrusionOk="0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rgbClr val="C8D9AD">
              <a:alpha val="44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5EA1798-C473-B2D7-8866-DB09B2FFA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6" r="10248"/>
          <a:stretch/>
        </p:blipFill>
        <p:spPr>
          <a:xfrm>
            <a:off x="781357" y="1216173"/>
            <a:ext cx="3652273" cy="3714941"/>
          </a:xfrm>
          <a:prstGeom prst="rect">
            <a:avLst/>
          </a:prstGeom>
        </p:spPr>
      </p:pic>
      <p:grpSp>
        <p:nvGrpSpPr>
          <p:cNvPr id="3203" name="Google Shape;3203;p49"/>
          <p:cNvGrpSpPr/>
          <p:nvPr/>
        </p:nvGrpSpPr>
        <p:grpSpPr>
          <a:xfrm>
            <a:off x="-133452" y="3000664"/>
            <a:ext cx="1768300" cy="1972275"/>
            <a:chOff x="4307325" y="3001525"/>
            <a:chExt cx="1768300" cy="1972275"/>
          </a:xfrm>
        </p:grpSpPr>
        <p:sp>
          <p:nvSpPr>
            <p:cNvPr id="3204" name="Google Shape;3204;p49"/>
            <p:cNvSpPr/>
            <p:nvPr/>
          </p:nvSpPr>
          <p:spPr>
            <a:xfrm>
              <a:off x="5019350" y="3776950"/>
              <a:ext cx="638350" cy="765975"/>
            </a:xfrm>
            <a:custGeom>
              <a:avLst/>
              <a:gdLst/>
              <a:ahLst/>
              <a:cxnLst/>
              <a:rect l="l" t="t" r="r" b="b"/>
              <a:pathLst>
                <a:path w="25534" h="30639" extrusionOk="0">
                  <a:moveTo>
                    <a:pt x="25260" y="0"/>
                  </a:moveTo>
                  <a:cubicBezTo>
                    <a:pt x="25047" y="91"/>
                    <a:pt x="19849" y="2219"/>
                    <a:pt x="14135" y="7022"/>
                  </a:cubicBezTo>
                  <a:cubicBezTo>
                    <a:pt x="8846" y="11490"/>
                    <a:pt x="2068" y="19149"/>
                    <a:pt x="1" y="30365"/>
                  </a:cubicBezTo>
                  <a:lnTo>
                    <a:pt x="1460" y="30639"/>
                  </a:lnTo>
                  <a:cubicBezTo>
                    <a:pt x="5259" y="9940"/>
                    <a:pt x="25320" y="730"/>
                    <a:pt x="25533" y="638"/>
                  </a:cubicBezTo>
                  <a:lnTo>
                    <a:pt x="25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9"/>
            <p:cNvSpPr/>
            <p:nvPr/>
          </p:nvSpPr>
          <p:spPr>
            <a:xfrm>
              <a:off x="5435025" y="3578525"/>
              <a:ext cx="640600" cy="721250"/>
            </a:xfrm>
            <a:custGeom>
              <a:avLst/>
              <a:gdLst/>
              <a:ahLst/>
              <a:cxnLst/>
              <a:rect l="l" t="t" r="r" b="b"/>
              <a:pathLst>
                <a:path w="25624" h="28850" extrusionOk="0">
                  <a:moveTo>
                    <a:pt x="13771" y="5124"/>
                  </a:moveTo>
                  <a:cubicBezTo>
                    <a:pt x="14064" y="5124"/>
                    <a:pt x="14332" y="5394"/>
                    <a:pt x="14225" y="5688"/>
                  </a:cubicBezTo>
                  <a:cubicBezTo>
                    <a:pt x="14013" y="6265"/>
                    <a:pt x="13405" y="6509"/>
                    <a:pt x="12918" y="6752"/>
                  </a:cubicBezTo>
                  <a:lnTo>
                    <a:pt x="12888" y="6752"/>
                  </a:lnTo>
                  <a:cubicBezTo>
                    <a:pt x="12888" y="6752"/>
                    <a:pt x="12888" y="6782"/>
                    <a:pt x="12858" y="6782"/>
                  </a:cubicBezTo>
                  <a:cubicBezTo>
                    <a:pt x="12785" y="6884"/>
                    <a:pt x="12669" y="6931"/>
                    <a:pt x="12552" y="6931"/>
                  </a:cubicBezTo>
                  <a:cubicBezTo>
                    <a:pt x="12426" y="6931"/>
                    <a:pt x="12298" y="6877"/>
                    <a:pt x="12219" y="6782"/>
                  </a:cubicBezTo>
                  <a:cubicBezTo>
                    <a:pt x="12007" y="6600"/>
                    <a:pt x="12037" y="6326"/>
                    <a:pt x="12219" y="6144"/>
                  </a:cubicBezTo>
                  <a:cubicBezTo>
                    <a:pt x="12584" y="5657"/>
                    <a:pt x="13070" y="5293"/>
                    <a:pt x="13648" y="5141"/>
                  </a:cubicBezTo>
                  <a:cubicBezTo>
                    <a:pt x="13689" y="5130"/>
                    <a:pt x="13730" y="5124"/>
                    <a:pt x="13771" y="5124"/>
                  </a:cubicBezTo>
                  <a:close/>
                  <a:moveTo>
                    <a:pt x="14952" y="9381"/>
                  </a:moveTo>
                  <a:cubicBezTo>
                    <a:pt x="14993" y="9381"/>
                    <a:pt x="15035" y="9386"/>
                    <a:pt x="15076" y="9396"/>
                  </a:cubicBezTo>
                  <a:cubicBezTo>
                    <a:pt x="15228" y="9411"/>
                    <a:pt x="15380" y="9411"/>
                    <a:pt x="15532" y="9411"/>
                  </a:cubicBezTo>
                  <a:cubicBezTo>
                    <a:pt x="15684" y="9411"/>
                    <a:pt x="15836" y="9411"/>
                    <a:pt x="15988" y="9427"/>
                  </a:cubicBezTo>
                  <a:cubicBezTo>
                    <a:pt x="16232" y="9457"/>
                    <a:pt x="16444" y="9639"/>
                    <a:pt x="16444" y="9882"/>
                  </a:cubicBezTo>
                  <a:cubicBezTo>
                    <a:pt x="16444" y="10113"/>
                    <a:pt x="16253" y="10371"/>
                    <a:pt x="16026" y="10371"/>
                  </a:cubicBezTo>
                  <a:cubicBezTo>
                    <a:pt x="16013" y="10371"/>
                    <a:pt x="16001" y="10370"/>
                    <a:pt x="15988" y="10369"/>
                  </a:cubicBezTo>
                  <a:cubicBezTo>
                    <a:pt x="15593" y="10308"/>
                    <a:pt x="15228" y="10338"/>
                    <a:pt x="14833" y="10278"/>
                  </a:cubicBezTo>
                  <a:cubicBezTo>
                    <a:pt x="14590" y="10217"/>
                    <a:pt x="14438" y="9943"/>
                    <a:pt x="14499" y="9700"/>
                  </a:cubicBezTo>
                  <a:cubicBezTo>
                    <a:pt x="14575" y="9499"/>
                    <a:pt x="14754" y="9381"/>
                    <a:pt x="14952" y="9381"/>
                  </a:cubicBezTo>
                  <a:close/>
                  <a:moveTo>
                    <a:pt x="9763" y="9866"/>
                  </a:moveTo>
                  <a:cubicBezTo>
                    <a:pt x="9840" y="9866"/>
                    <a:pt x="9919" y="9871"/>
                    <a:pt x="10000" y="9882"/>
                  </a:cubicBezTo>
                  <a:cubicBezTo>
                    <a:pt x="10304" y="9943"/>
                    <a:pt x="10517" y="10156"/>
                    <a:pt x="10456" y="10490"/>
                  </a:cubicBezTo>
                  <a:cubicBezTo>
                    <a:pt x="10304" y="11159"/>
                    <a:pt x="9727" y="11585"/>
                    <a:pt x="9362" y="12132"/>
                  </a:cubicBezTo>
                  <a:cubicBezTo>
                    <a:pt x="8845" y="12922"/>
                    <a:pt x="8633" y="13834"/>
                    <a:pt x="8389" y="14715"/>
                  </a:cubicBezTo>
                  <a:cubicBezTo>
                    <a:pt x="8326" y="14932"/>
                    <a:pt x="8150" y="15026"/>
                    <a:pt x="7969" y="15026"/>
                  </a:cubicBezTo>
                  <a:cubicBezTo>
                    <a:pt x="7719" y="15026"/>
                    <a:pt x="7460" y="14846"/>
                    <a:pt x="7478" y="14563"/>
                  </a:cubicBezTo>
                  <a:cubicBezTo>
                    <a:pt x="7386" y="14472"/>
                    <a:pt x="7326" y="14320"/>
                    <a:pt x="7356" y="14138"/>
                  </a:cubicBezTo>
                  <a:cubicBezTo>
                    <a:pt x="7560" y="12855"/>
                    <a:pt x="7960" y="9866"/>
                    <a:pt x="9763" y="9866"/>
                  </a:cubicBezTo>
                  <a:close/>
                  <a:moveTo>
                    <a:pt x="15790" y="0"/>
                  </a:moveTo>
                  <a:cubicBezTo>
                    <a:pt x="12474" y="0"/>
                    <a:pt x="10700" y="6478"/>
                    <a:pt x="10700" y="6478"/>
                  </a:cubicBezTo>
                  <a:cubicBezTo>
                    <a:pt x="10700" y="6478"/>
                    <a:pt x="10700" y="6478"/>
                    <a:pt x="10700" y="6448"/>
                  </a:cubicBezTo>
                  <a:cubicBezTo>
                    <a:pt x="10608" y="6326"/>
                    <a:pt x="10152" y="5749"/>
                    <a:pt x="9484" y="5202"/>
                  </a:cubicBezTo>
                  <a:cubicBezTo>
                    <a:pt x="8746" y="4587"/>
                    <a:pt x="7735" y="3993"/>
                    <a:pt x="6562" y="3993"/>
                  </a:cubicBezTo>
                  <a:cubicBezTo>
                    <a:pt x="5703" y="3993"/>
                    <a:pt x="4758" y="4311"/>
                    <a:pt x="3769" y="5171"/>
                  </a:cubicBezTo>
                  <a:cubicBezTo>
                    <a:pt x="0" y="8454"/>
                    <a:pt x="1398" y="16630"/>
                    <a:pt x="6809" y="20035"/>
                  </a:cubicBezTo>
                  <a:cubicBezTo>
                    <a:pt x="8754" y="21250"/>
                    <a:pt x="10791" y="22314"/>
                    <a:pt x="12614" y="23348"/>
                  </a:cubicBezTo>
                  <a:cubicBezTo>
                    <a:pt x="12189" y="22071"/>
                    <a:pt x="11885" y="20764"/>
                    <a:pt x="11885" y="19396"/>
                  </a:cubicBezTo>
                  <a:cubicBezTo>
                    <a:pt x="11915" y="18515"/>
                    <a:pt x="11885" y="16448"/>
                    <a:pt x="12797" y="15931"/>
                  </a:cubicBezTo>
                  <a:cubicBezTo>
                    <a:pt x="12984" y="15814"/>
                    <a:pt x="13147" y="15763"/>
                    <a:pt x="13287" y="15763"/>
                  </a:cubicBezTo>
                  <a:cubicBezTo>
                    <a:pt x="13873" y="15763"/>
                    <a:pt x="14062" y="16649"/>
                    <a:pt x="14013" y="17238"/>
                  </a:cubicBezTo>
                  <a:cubicBezTo>
                    <a:pt x="13769" y="19396"/>
                    <a:pt x="13131" y="23044"/>
                    <a:pt x="15046" y="24776"/>
                  </a:cubicBezTo>
                  <a:cubicBezTo>
                    <a:pt x="15350" y="24959"/>
                    <a:pt x="15624" y="25141"/>
                    <a:pt x="15897" y="25323"/>
                  </a:cubicBezTo>
                  <a:lnTo>
                    <a:pt x="15928" y="25323"/>
                  </a:lnTo>
                  <a:cubicBezTo>
                    <a:pt x="15988" y="25354"/>
                    <a:pt x="16049" y="25415"/>
                    <a:pt x="16080" y="25445"/>
                  </a:cubicBezTo>
                  <a:cubicBezTo>
                    <a:pt x="17630" y="26539"/>
                    <a:pt x="18754" y="27603"/>
                    <a:pt x="19089" y="28849"/>
                  </a:cubicBezTo>
                  <a:cubicBezTo>
                    <a:pt x="19089" y="28849"/>
                    <a:pt x="23405" y="24533"/>
                    <a:pt x="24985" y="17603"/>
                  </a:cubicBezTo>
                  <a:cubicBezTo>
                    <a:pt x="24104" y="16509"/>
                    <a:pt x="22007" y="15901"/>
                    <a:pt x="20821" y="15414"/>
                  </a:cubicBezTo>
                  <a:cubicBezTo>
                    <a:pt x="19818" y="14989"/>
                    <a:pt x="18663" y="14715"/>
                    <a:pt x="17721" y="14168"/>
                  </a:cubicBezTo>
                  <a:cubicBezTo>
                    <a:pt x="17113" y="13834"/>
                    <a:pt x="15928" y="12496"/>
                    <a:pt x="17265" y="12162"/>
                  </a:cubicBezTo>
                  <a:cubicBezTo>
                    <a:pt x="17347" y="12141"/>
                    <a:pt x="17437" y="12131"/>
                    <a:pt x="17533" y="12131"/>
                  </a:cubicBezTo>
                  <a:cubicBezTo>
                    <a:pt x="18255" y="12131"/>
                    <a:pt x="19312" y="12677"/>
                    <a:pt x="19849" y="12892"/>
                  </a:cubicBezTo>
                  <a:cubicBezTo>
                    <a:pt x="20730" y="13226"/>
                    <a:pt x="21581" y="13621"/>
                    <a:pt x="22402" y="14047"/>
                  </a:cubicBezTo>
                  <a:cubicBezTo>
                    <a:pt x="23466" y="14624"/>
                    <a:pt x="24499" y="15323"/>
                    <a:pt x="25259" y="16235"/>
                  </a:cubicBezTo>
                  <a:cubicBezTo>
                    <a:pt x="25502" y="14715"/>
                    <a:pt x="25624" y="13104"/>
                    <a:pt x="25533" y="11372"/>
                  </a:cubicBezTo>
                  <a:cubicBezTo>
                    <a:pt x="25502" y="10612"/>
                    <a:pt x="25381" y="9882"/>
                    <a:pt x="25198" y="9183"/>
                  </a:cubicBezTo>
                  <a:cubicBezTo>
                    <a:pt x="23982" y="8454"/>
                    <a:pt x="22797" y="8089"/>
                    <a:pt x="21277" y="7998"/>
                  </a:cubicBezTo>
                  <a:cubicBezTo>
                    <a:pt x="21047" y="7984"/>
                    <a:pt x="20805" y="7981"/>
                    <a:pt x="20556" y="7981"/>
                  </a:cubicBezTo>
                  <a:cubicBezTo>
                    <a:pt x="20392" y="7981"/>
                    <a:pt x="20226" y="7982"/>
                    <a:pt x="20058" y="7982"/>
                  </a:cubicBezTo>
                  <a:cubicBezTo>
                    <a:pt x="19367" y="7982"/>
                    <a:pt x="18659" y="7962"/>
                    <a:pt x="18055" y="7755"/>
                  </a:cubicBezTo>
                  <a:cubicBezTo>
                    <a:pt x="17356" y="7512"/>
                    <a:pt x="16596" y="6782"/>
                    <a:pt x="17265" y="6083"/>
                  </a:cubicBezTo>
                  <a:cubicBezTo>
                    <a:pt x="17566" y="5782"/>
                    <a:pt x="18056" y="5691"/>
                    <a:pt x="18569" y="5691"/>
                  </a:cubicBezTo>
                  <a:cubicBezTo>
                    <a:pt x="19145" y="5691"/>
                    <a:pt x="19751" y="5806"/>
                    <a:pt x="20153" y="5870"/>
                  </a:cubicBezTo>
                  <a:cubicBezTo>
                    <a:pt x="21581" y="6113"/>
                    <a:pt x="23253" y="6600"/>
                    <a:pt x="24621" y="7360"/>
                  </a:cubicBezTo>
                  <a:cubicBezTo>
                    <a:pt x="22767" y="2831"/>
                    <a:pt x="18633" y="156"/>
                    <a:pt x="15928" y="4"/>
                  </a:cubicBezTo>
                  <a:cubicBezTo>
                    <a:pt x="15882" y="1"/>
                    <a:pt x="15836" y="0"/>
                    <a:pt x="15790" y="0"/>
                  </a:cubicBezTo>
                  <a:close/>
                </a:path>
              </a:pathLst>
            </a:custGeom>
            <a:solidFill>
              <a:srgbClr val="547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9"/>
            <p:cNvSpPr/>
            <p:nvPr/>
          </p:nvSpPr>
          <p:spPr>
            <a:xfrm>
              <a:off x="5435025" y="3678275"/>
              <a:ext cx="477225" cy="621500"/>
            </a:xfrm>
            <a:custGeom>
              <a:avLst/>
              <a:gdLst/>
              <a:ahLst/>
              <a:cxnLst/>
              <a:rect l="l" t="t" r="r" b="b"/>
              <a:pathLst>
                <a:path w="19089" h="24860" extrusionOk="0">
                  <a:moveTo>
                    <a:pt x="9763" y="5876"/>
                  </a:moveTo>
                  <a:cubicBezTo>
                    <a:pt x="9840" y="5876"/>
                    <a:pt x="9919" y="5881"/>
                    <a:pt x="10000" y="5892"/>
                  </a:cubicBezTo>
                  <a:cubicBezTo>
                    <a:pt x="10304" y="5953"/>
                    <a:pt x="10517" y="6166"/>
                    <a:pt x="10456" y="6500"/>
                  </a:cubicBezTo>
                  <a:cubicBezTo>
                    <a:pt x="10304" y="7169"/>
                    <a:pt x="9727" y="7595"/>
                    <a:pt x="9362" y="8142"/>
                  </a:cubicBezTo>
                  <a:cubicBezTo>
                    <a:pt x="8845" y="8932"/>
                    <a:pt x="8633" y="9844"/>
                    <a:pt x="8389" y="10725"/>
                  </a:cubicBezTo>
                  <a:cubicBezTo>
                    <a:pt x="8326" y="10942"/>
                    <a:pt x="8150" y="11036"/>
                    <a:pt x="7969" y="11036"/>
                  </a:cubicBezTo>
                  <a:cubicBezTo>
                    <a:pt x="7719" y="11036"/>
                    <a:pt x="7460" y="10856"/>
                    <a:pt x="7478" y="10573"/>
                  </a:cubicBezTo>
                  <a:cubicBezTo>
                    <a:pt x="7386" y="10482"/>
                    <a:pt x="7326" y="10330"/>
                    <a:pt x="7356" y="10148"/>
                  </a:cubicBezTo>
                  <a:cubicBezTo>
                    <a:pt x="7560" y="8865"/>
                    <a:pt x="7960" y="5876"/>
                    <a:pt x="9763" y="5876"/>
                  </a:cubicBezTo>
                  <a:close/>
                  <a:moveTo>
                    <a:pt x="6571" y="1"/>
                  </a:moveTo>
                  <a:cubicBezTo>
                    <a:pt x="5710" y="1"/>
                    <a:pt x="4762" y="318"/>
                    <a:pt x="3769" y="1181"/>
                  </a:cubicBezTo>
                  <a:cubicBezTo>
                    <a:pt x="0" y="4464"/>
                    <a:pt x="1398" y="12640"/>
                    <a:pt x="6809" y="16045"/>
                  </a:cubicBezTo>
                  <a:cubicBezTo>
                    <a:pt x="8754" y="17260"/>
                    <a:pt x="10791" y="18324"/>
                    <a:pt x="12614" y="19358"/>
                  </a:cubicBezTo>
                  <a:cubicBezTo>
                    <a:pt x="12189" y="18081"/>
                    <a:pt x="11885" y="16774"/>
                    <a:pt x="11885" y="15406"/>
                  </a:cubicBezTo>
                  <a:cubicBezTo>
                    <a:pt x="11915" y="14525"/>
                    <a:pt x="11885" y="12458"/>
                    <a:pt x="12797" y="11941"/>
                  </a:cubicBezTo>
                  <a:cubicBezTo>
                    <a:pt x="12984" y="11824"/>
                    <a:pt x="13147" y="11773"/>
                    <a:pt x="13287" y="11773"/>
                  </a:cubicBezTo>
                  <a:cubicBezTo>
                    <a:pt x="13873" y="11773"/>
                    <a:pt x="14062" y="12659"/>
                    <a:pt x="14013" y="13248"/>
                  </a:cubicBezTo>
                  <a:cubicBezTo>
                    <a:pt x="13769" y="15406"/>
                    <a:pt x="13131" y="19054"/>
                    <a:pt x="15046" y="20786"/>
                  </a:cubicBezTo>
                  <a:cubicBezTo>
                    <a:pt x="15350" y="20969"/>
                    <a:pt x="15624" y="21151"/>
                    <a:pt x="15897" y="21333"/>
                  </a:cubicBezTo>
                  <a:lnTo>
                    <a:pt x="15928" y="21333"/>
                  </a:lnTo>
                  <a:cubicBezTo>
                    <a:pt x="15988" y="21364"/>
                    <a:pt x="16049" y="21425"/>
                    <a:pt x="16080" y="21455"/>
                  </a:cubicBezTo>
                  <a:cubicBezTo>
                    <a:pt x="17630" y="22549"/>
                    <a:pt x="18754" y="23613"/>
                    <a:pt x="19089" y="24859"/>
                  </a:cubicBezTo>
                  <a:cubicBezTo>
                    <a:pt x="19089" y="24859"/>
                    <a:pt x="18663" y="11455"/>
                    <a:pt x="10700" y="2488"/>
                  </a:cubicBezTo>
                  <a:cubicBezTo>
                    <a:pt x="10700" y="2488"/>
                    <a:pt x="10700" y="2488"/>
                    <a:pt x="10700" y="2458"/>
                  </a:cubicBezTo>
                  <a:cubicBezTo>
                    <a:pt x="10274" y="2002"/>
                    <a:pt x="9879" y="1576"/>
                    <a:pt x="9484" y="1181"/>
                  </a:cubicBezTo>
                  <a:cubicBezTo>
                    <a:pt x="8748" y="586"/>
                    <a:pt x="7741" y="1"/>
                    <a:pt x="6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7" name="Google Shape;3207;p49"/>
            <p:cNvGrpSpPr/>
            <p:nvPr/>
          </p:nvGrpSpPr>
          <p:grpSpPr>
            <a:xfrm>
              <a:off x="4307325" y="3844500"/>
              <a:ext cx="681650" cy="747825"/>
              <a:chOff x="4307325" y="3844500"/>
              <a:chExt cx="681650" cy="747825"/>
            </a:xfrm>
          </p:grpSpPr>
          <p:sp>
            <p:nvSpPr>
              <p:cNvPr id="3208" name="Google Shape;3208;p49"/>
              <p:cNvSpPr/>
              <p:nvPr/>
            </p:nvSpPr>
            <p:spPr>
              <a:xfrm>
                <a:off x="4649300" y="3916750"/>
                <a:ext cx="339675" cy="675575"/>
              </a:xfrm>
              <a:custGeom>
                <a:avLst/>
                <a:gdLst/>
                <a:ahLst/>
                <a:cxnLst/>
                <a:rect l="l" t="t" r="r" b="b"/>
                <a:pathLst>
                  <a:path w="13587" h="27023" extrusionOk="0">
                    <a:moveTo>
                      <a:pt x="304" y="1"/>
                    </a:moveTo>
                    <a:lnTo>
                      <a:pt x="0" y="305"/>
                    </a:lnTo>
                    <a:cubicBezTo>
                      <a:pt x="122" y="426"/>
                      <a:pt x="11490" y="12190"/>
                      <a:pt x="12493" y="27023"/>
                    </a:cubicBezTo>
                    <a:lnTo>
                      <a:pt x="13587" y="26962"/>
                    </a:lnTo>
                    <a:cubicBezTo>
                      <a:pt x="12553" y="11703"/>
                      <a:pt x="426" y="123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49"/>
              <p:cNvSpPr/>
              <p:nvPr/>
            </p:nvSpPr>
            <p:spPr>
              <a:xfrm>
                <a:off x="4307325" y="3844500"/>
                <a:ext cx="529675" cy="375475"/>
              </a:xfrm>
              <a:custGeom>
                <a:avLst/>
                <a:gdLst/>
                <a:ahLst/>
                <a:cxnLst/>
                <a:rect l="l" t="t" r="r" b="b"/>
                <a:pathLst>
                  <a:path w="21187" h="15019" extrusionOk="0">
                    <a:moveTo>
                      <a:pt x="9219" y="1"/>
                    </a:moveTo>
                    <a:cubicBezTo>
                      <a:pt x="8445" y="1"/>
                      <a:pt x="7456" y="311"/>
                      <a:pt x="6202" y="1158"/>
                    </a:cubicBezTo>
                    <a:cubicBezTo>
                      <a:pt x="4773" y="2101"/>
                      <a:pt x="3648" y="3772"/>
                      <a:pt x="2767" y="5627"/>
                    </a:cubicBezTo>
                    <a:cubicBezTo>
                      <a:pt x="3397" y="5324"/>
                      <a:pt x="4109" y="5147"/>
                      <a:pt x="4819" y="5147"/>
                    </a:cubicBezTo>
                    <a:cubicBezTo>
                      <a:pt x="4967" y="5147"/>
                      <a:pt x="5113" y="5155"/>
                      <a:pt x="5259" y="5171"/>
                    </a:cubicBezTo>
                    <a:cubicBezTo>
                      <a:pt x="5624" y="5201"/>
                      <a:pt x="5746" y="5839"/>
                      <a:pt x="5411" y="6022"/>
                    </a:cubicBezTo>
                    <a:cubicBezTo>
                      <a:pt x="4804" y="6326"/>
                      <a:pt x="4165" y="6447"/>
                      <a:pt x="3527" y="6660"/>
                    </a:cubicBezTo>
                    <a:cubicBezTo>
                      <a:pt x="2858" y="6842"/>
                      <a:pt x="2372" y="7207"/>
                      <a:pt x="1916" y="7663"/>
                    </a:cubicBezTo>
                    <a:cubicBezTo>
                      <a:pt x="548" y="11341"/>
                      <a:pt x="1" y="15019"/>
                      <a:pt x="1" y="15019"/>
                    </a:cubicBezTo>
                    <a:cubicBezTo>
                      <a:pt x="1" y="15019"/>
                      <a:pt x="5837" y="11189"/>
                      <a:pt x="12463" y="10885"/>
                    </a:cubicBezTo>
                    <a:cubicBezTo>
                      <a:pt x="12646" y="10855"/>
                      <a:pt x="12798" y="10855"/>
                      <a:pt x="12950" y="10855"/>
                    </a:cubicBezTo>
                    <a:cubicBezTo>
                      <a:pt x="13041" y="9791"/>
                      <a:pt x="12585" y="9000"/>
                      <a:pt x="12190" y="8058"/>
                    </a:cubicBezTo>
                    <a:cubicBezTo>
                      <a:pt x="11886" y="7420"/>
                      <a:pt x="11551" y="6751"/>
                      <a:pt x="11734" y="6052"/>
                    </a:cubicBezTo>
                    <a:cubicBezTo>
                      <a:pt x="11804" y="5842"/>
                      <a:pt x="12000" y="5667"/>
                      <a:pt x="12211" y="5667"/>
                    </a:cubicBezTo>
                    <a:cubicBezTo>
                      <a:pt x="12275" y="5667"/>
                      <a:pt x="12339" y="5683"/>
                      <a:pt x="12402" y="5718"/>
                    </a:cubicBezTo>
                    <a:cubicBezTo>
                      <a:pt x="13223" y="6204"/>
                      <a:pt x="13466" y="7146"/>
                      <a:pt x="13740" y="7997"/>
                    </a:cubicBezTo>
                    <a:cubicBezTo>
                      <a:pt x="14013" y="8940"/>
                      <a:pt x="14135" y="9791"/>
                      <a:pt x="13983" y="10703"/>
                    </a:cubicBezTo>
                    <a:cubicBezTo>
                      <a:pt x="19454" y="9791"/>
                      <a:pt x="21187" y="5383"/>
                      <a:pt x="18542" y="2557"/>
                    </a:cubicBezTo>
                    <a:cubicBezTo>
                      <a:pt x="17525" y="1481"/>
                      <a:pt x="16393" y="1131"/>
                      <a:pt x="15356" y="1131"/>
                    </a:cubicBezTo>
                    <a:cubicBezTo>
                      <a:pt x="13726" y="1131"/>
                      <a:pt x="12330" y="1993"/>
                      <a:pt x="11977" y="2253"/>
                    </a:cubicBezTo>
                    <a:cubicBezTo>
                      <a:pt x="11916" y="2253"/>
                      <a:pt x="11886" y="2283"/>
                      <a:pt x="11855" y="2313"/>
                    </a:cubicBezTo>
                    <a:cubicBezTo>
                      <a:pt x="11855" y="2313"/>
                      <a:pt x="11334" y="1"/>
                      <a:pt x="9219" y="1"/>
                    </a:cubicBezTo>
                    <a:close/>
                  </a:path>
                </a:pathLst>
              </a:custGeom>
              <a:solidFill>
                <a:srgbClr val="547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49"/>
              <p:cNvSpPr/>
              <p:nvPr/>
            </p:nvSpPr>
            <p:spPr>
              <a:xfrm>
                <a:off x="4307325" y="3872775"/>
                <a:ext cx="529675" cy="347200"/>
              </a:xfrm>
              <a:custGeom>
                <a:avLst/>
                <a:gdLst/>
                <a:ahLst/>
                <a:cxnLst/>
                <a:rect l="l" t="t" r="r" b="b"/>
                <a:pathLst>
                  <a:path w="21187" h="13888" extrusionOk="0">
                    <a:moveTo>
                      <a:pt x="15356" y="0"/>
                    </a:moveTo>
                    <a:cubicBezTo>
                      <a:pt x="13726" y="0"/>
                      <a:pt x="12330" y="862"/>
                      <a:pt x="11977" y="1122"/>
                    </a:cubicBezTo>
                    <a:cubicBezTo>
                      <a:pt x="11916" y="1122"/>
                      <a:pt x="11886" y="1152"/>
                      <a:pt x="11855" y="1182"/>
                    </a:cubicBezTo>
                    <a:cubicBezTo>
                      <a:pt x="4469" y="6532"/>
                      <a:pt x="1" y="13888"/>
                      <a:pt x="1" y="13888"/>
                    </a:cubicBezTo>
                    <a:cubicBezTo>
                      <a:pt x="1" y="13888"/>
                      <a:pt x="5837" y="10058"/>
                      <a:pt x="12463" y="9754"/>
                    </a:cubicBezTo>
                    <a:cubicBezTo>
                      <a:pt x="12646" y="9724"/>
                      <a:pt x="12798" y="9724"/>
                      <a:pt x="12950" y="9724"/>
                    </a:cubicBezTo>
                    <a:cubicBezTo>
                      <a:pt x="13041" y="8660"/>
                      <a:pt x="12585" y="7869"/>
                      <a:pt x="12190" y="6927"/>
                    </a:cubicBezTo>
                    <a:cubicBezTo>
                      <a:pt x="11886" y="6289"/>
                      <a:pt x="11551" y="5620"/>
                      <a:pt x="11734" y="4921"/>
                    </a:cubicBezTo>
                    <a:cubicBezTo>
                      <a:pt x="11804" y="4711"/>
                      <a:pt x="12000" y="4536"/>
                      <a:pt x="12211" y="4536"/>
                    </a:cubicBezTo>
                    <a:cubicBezTo>
                      <a:pt x="12275" y="4536"/>
                      <a:pt x="12339" y="4552"/>
                      <a:pt x="12402" y="4587"/>
                    </a:cubicBezTo>
                    <a:cubicBezTo>
                      <a:pt x="13223" y="5073"/>
                      <a:pt x="13466" y="6015"/>
                      <a:pt x="13740" y="6866"/>
                    </a:cubicBezTo>
                    <a:cubicBezTo>
                      <a:pt x="14013" y="7809"/>
                      <a:pt x="14135" y="8660"/>
                      <a:pt x="13983" y="9572"/>
                    </a:cubicBezTo>
                    <a:cubicBezTo>
                      <a:pt x="19454" y="8660"/>
                      <a:pt x="21187" y="4252"/>
                      <a:pt x="18542" y="1426"/>
                    </a:cubicBezTo>
                    <a:cubicBezTo>
                      <a:pt x="17525" y="350"/>
                      <a:pt x="16393" y="0"/>
                      <a:pt x="1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1" name="Google Shape;3211;p49"/>
            <p:cNvSpPr/>
            <p:nvPr/>
          </p:nvSpPr>
          <p:spPr>
            <a:xfrm>
              <a:off x="4868900" y="3181200"/>
              <a:ext cx="425550" cy="1443050"/>
            </a:xfrm>
            <a:custGeom>
              <a:avLst/>
              <a:gdLst/>
              <a:ahLst/>
              <a:cxnLst/>
              <a:rect l="l" t="t" r="r" b="b"/>
              <a:pathLst>
                <a:path w="17022" h="57722" extrusionOk="0">
                  <a:moveTo>
                    <a:pt x="16475" y="0"/>
                  </a:moveTo>
                  <a:cubicBezTo>
                    <a:pt x="16353" y="274"/>
                    <a:pt x="6596" y="24499"/>
                    <a:pt x="4894" y="48451"/>
                  </a:cubicBezTo>
                  <a:cubicBezTo>
                    <a:pt x="3374" y="36596"/>
                    <a:pt x="1095" y="15988"/>
                    <a:pt x="1976" y="5441"/>
                  </a:cubicBezTo>
                  <a:lnTo>
                    <a:pt x="1307" y="5380"/>
                  </a:lnTo>
                  <a:lnTo>
                    <a:pt x="1307" y="5380"/>
                  </a:lnTo>
                  <a:cubicBezTo>
                    <a:pt x="0" y="20851"/>
                    <a:pt x="4621" y="57326"/>
                    <a:pt x="4681" y="57721"/>
                  </a:cubicBezTo>
                  <a:lnTo>
                    <a:pt x="6140" y="57569"/>
                  </a:lnTo>
                  <a:cubicBezTo>
                    <a:pt x="5411" y="31368"/>
                    <a:pt x="16900" y="578"/>
                    <a:pt x="17022" y="274"/>
                  </a:cubicBezTo>
                  <a:lnTo>
                    <a:pt x="16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9"/>
            <p:cNvSpPr/>
            <p:nvPr/>
          </p:nvSpPr>
          <p:spPr>
            <a:xfrm>
              <a:off x="5061150" y="3016000"/>
              <a:ext cx="642900" cy="663700"/>
            </a:xfrm>
            <a:custGeom>
              <a:avLst/>
              <a:gdLst/>
              <a:ahLst/>
              <a:cxnLst/>
              <a:rect l="l" t="t" r="r" b="b"/>
              <a:pathLst>
                <a:path w="25716" h="26548" extrusionOk="0">
                  <a:moveTo>
                    <a:pt x="14945" y="7021"/>
                  </a:moveTo>
                  <a:cubicBezTo>
                    <a:pt x="15602" y="7021"/>
                    <a:pt x="16266" y="7181"/>
                    <a:pt x="16840" y="7520"/>
                  </a:cubicBezTo>
                  <a:cubicBezTo>
                    <a:pt x="17083" y="7672"/>
                    <a:pt x="17235" y="8097"/>
                    <a:pt x="16931" y="8310"/>
                  </a:cubicBezTo>
                  <a:cubicBezTo>
                    <a:pt x="16626" y="8496"/>
                    <a:pt x="16297" y="8571"/>
                    <a:pt x="15964" y="8571"/>
                  </a:cubicBezTo>
                  <a:cubicBezTo>
                    <a:pt x="15370" y="8571"/>
                    <a:pt x="14763" y="8329"/>
                    <a:pt x="14256" y="8037"/>
                  </a:cubicBezTo>
                  <a:cubicBezTo>
                    <a:pt x="13831" y="7793"/>
                    <a:pt x="14013" y="7186"/>
                    <a:pt x="14378" y="7125"/>
                  </a:cubicBezTo>
                  <a:cubicBezTo>
                    <a:pt x="14438" y="7064"/>
                    <a:pt x="14530" y="7034"/>
                    <a:pt x="14621" y="7034"/>
                  </a:cubicBezTo>
                  <a:cubicBezTo>
                    <a:pt x="14728" y="7025"/>
                    <a:pt x="14836" y="7021"/>
                    <a:pt x="14945" y="7021"/>
                  </a:cubicBezTo>
                  <a:close/>
                  <a:moveTo>
                    <a:pt x="13176" y="12106"/>
                  </a:moveTo>
                  <a:cubicBezTo>
                    <a:pt x="13377" y="12106"/>
                    <a:pt x="13567" y="12235"/>
                    <a:pt x="13618" y="12505"/>
                  </a:cubicBezTo>
                  <a:cubicBezTo>
                    <a:pt x="13648" y="12718"/>
                    <a:pt x="13618" y="12961"/>
                    <a:pt x="13587" y="13173"/>
                  </a:cubicBezTo>
                  <a:cubicBezTo>
                    <a:pt x="13587" y="13265"/>
                    <a:pt x="13557" y="13325"/>
                    <a:pt x="13527" y="13386"/>
                  </a:cubicBezTo>
                  <a:cubicBezTo>
                    <a:pt x="13466" y="13569"/>
                    <a:pt x="13375" y="13751"/>
                    <a:pt x="13253" y="13933"/>
                  </a:cubicBezTo>
                  <a:cubicBezTo>
                    <a:pt x="13186" y="14056"/>
                    <a:pt x="13062" y="14109"/>
                    <a:pt x="12930" y="14109"/>
                  </a:cubicBezTo>
                  <a:cubicBezTo>
                    <a:pt x="12702" y="14109"/>
                    <a:pt x="12452" y="13951"/>
                    <a:pt x="12432" y="13721"/>
                  </a:cubicBezTo>
                  <a:cubicBezTo>
                    <a:pt x="12432" y="13265"/>
                    <a:pt x="12493" y="12778"/>
                    <a:pt x="12736" y="12353"/>
                  </a:cubicBezTo>
                  <a:cubicBezTo>
                    <a:pt x="12845" y="12190"/>
                    <a:pt x="13014" y="12106"/>
                    <a:pt x="13176" y="12106"/>
                  </a:cubicBezTo>
                  <a:close/>
                  <a:moveTo>
                    <a:pt x="18465" y="14805"/>
                  </a:moveTo>
                  <a:cubicBezTo>
                    <a:pt x="18490" y="14805"/>
                    <a:pt x="18516" y="14808"/>
                    <a:pt x="18542" y="14815"/>
                  </a:cubicBezTo>
                  <a:cubicBezTo>
                    <a:pt x="19180" y="14997"/>
                    <a:pt x="19849" y="15240"/>
                    <a:pt x="20335" y="15696"/>
                  </a:cubicBezTo>
                  <a:cubicBezTo>
                    <a:pt x="20548" y="15909"/>
                    <a:pt x="20578" y="16395"/>
                    <a:pt x="20214" y="16487"/>
                  </a:cubicBezTo>
                  <a:cubicBezTo>
                    <a:pt x="20105" y="16516"/>
                    <a:pt x="19996" y="16530"/>
                    <a:pt x="19888" y="16530"/>
                  </a:cubicBezTo>
                  <a:cubicBezTo>
                    <a:pt x="19332" y="16530"/>
                    <a:pt x="18797" y="16169"/>
                    <a:pt x="18390" y="15787"/>
                  </a:cubicBezTo>
                  <a:cubicBezTo>
                    <a:pt x="18360" y="15757"/>
                    <a:pt x="18360" y="15727"/>
                    <a:pt x="18329" y="15696"/>
                  </a:cubicBezTo>
                  <a:cubicBezTo>
                    <a:pt x="18116" y="15636"/>
                    <a:pt x="17964" y="15453"/>
                    <a:pt x="18025" y="15210"/>
                  </a:cubicBezTo>
                  <a:cubicBezTo>
                    <a:pt x="18052" y="15020"/>
                    <a:pt x="18249" y="14805"/>
                    <a:pt x="18465" y="14805"/>
                  </a:cubicBezTo>
                  <a:close/>
                  <a:moveTo>
                    <a:pt x="12329" y="0"/>
                  </a:moveTo>
                  <a:cubicBezTo>
                    <a:pt x="12077" y="0"/>
                    <a:pt x="11856" y="25"/>
                    <a:pt x="11672" y="73"/>
                  </a:cubicBezTo>
                  <a:cubicBezTo>
                    <a:pt x="9332" y="711"/>
                    <a:pt x="9302" y="5058"/>
                    <a:pt x="9302" y="5058"/>
                  </a:cubicBezTo>
                  <a:cubicBezTo>
                    <a:pt x="9302" y="5058"/>
                    <a:pt x="6896" y="1657"/>
                    <a:pt x="3456" y="1657"/>
                  </a:cubicBezTo>
                  <a:cubicBezTo>
                    <a:pt x="2953" y="1657"/>
                    <a:pt x="2428" y="1730"/>
                    <a:pt x="1885" y="1897"/>
                  </a:cubicBezTo>
                  <a:cubicBezTo>
                    <a:pt x="1" y="2474"/>
                    <a:pt x="517" y="5331"/>
                    <a:pt x="2219" y="8675"/>
                  </a:cubicBezTo>
                  <a:cubicBezTo>
                    <a:pt x="2402" y="7672"/>
                    <a:pt x="3070" y="6821"/>
                    <a:pt x="3830" y="6031"/>
                  </a:cubicBezTo>
                  <a:cubicBezTo>
                    <a:pt x="4347" y="5514"/>
                    <a:pt x="5223" y="4658"/>
                    <a:pt x="6070" y="4658"/>
                  </a:cubicBezTo>
                  <a:cubicBezTo>
                    <a:pt x="6269" y="4658"/>
                    <a:pt x="6466" y="4705"/>
                    <a:pt x="6657" y="4815"/>
                  </a:cubicBezTo>
                  <a:cubicBezTo>
                    <a:pt x="7721" y="5453"/>
                    <a:pt x="6566" y="6365"/>
                    <a:pt x="5958" y="6760"/>
                  </a:cubicBezTo>
                  <a:cubicBezTo>
                    <a:pt x="4681" y="7550"/>
                    <a:pt x="3496" y="8158"/>
                    <a:pt x="3070" y="9496"/>
                  </a:cubicBezTo>
                  <a:cubicBezTo>
                    <a:pt x="3070" y="9587"/>
                    <a:pt x="3040" y="9678"/>
                    <a:pt x="2979" y="9739"/>
                  </a:cubicBezTo>
                  <a:cubicBezTo>
                    <a:pt x="2979" y="9830"/>
                    <a:pt x="2949" y="9921"/>
                    <a:pt x="2949" y="10012"/>
                  </a:cubicBezTo>
                  <a:cubicBezTo>
                    <a:pt x="4469" y="12626"/>
                    <a:pt x="6596" y="15392"/>
                    <a:pt x="8846" y="17520"/>
                  </a:cubicBezTo>
                  <a:cubicBezTo>
                    <a:pt x="8511" y="16213"/>
                    <a:pt x="8299" y="14906"/>
                    <a:pt x="8451" y="13538"/>
                  </a:cubicBezTo>
                  <a:cubicBezTo>
                    <a:pt x="8572" y="12566"/>
                    <a:pt x="8663" y="10620"/>
                    <a:pt x="9454" y="9921"/>
                  </a:cubicBezTo>
                  <a:cubicBezTo>
                    <a:pt x="9673" y="9741"/>
                    <a:pt x="9887" y="9660"/>
                    <a:pt x="10078" y="9660"/>
                  </a:cubicBezTo>
                  <a:cubicBezTo>
                    <a:pt x="10470" y="9660"/>
                    <a:pt x="10770" y="9999"/>
                    <a:pt x="10852" y="10529"/>
                  </a:cubicBezTo>
                  <a:cubicBezTo>
                    <a:pt x="11034" y="11654"/>
                    <a:pt x="10244" y="13234"/>
                    <a:pt x="10092" y="14389"/>
                  </a:cubicBezTo>
                  <a:cubicBezTo>
                    <a:pt x="9879" y="16000"/>
                    <a:pt x="10031" y="17642"/>
                    <a:pt x="10730" y="19131"/>
                  </a:cubicBezTo>
                  <a:cubicBezTo>
                    <a:pt x="11217" y="19496"/>
                    <a:pt x="11733" y="19860"/>
                    <a:pt x="12220" y="20134"/>
                  </a:cubicBezTo>
                  <a:cubicBezTo>
                    <a:pt x="13283" y="20742"/>
                    <a:pt x="14195" y="21259"/>
                    <a:pt x="15046" y="21745"/>
                  </a:cubicBezTo>
                  <a:cubicBezTo>
                    <a:pt x="14742" y="21076"/>
                    <a:pt x="14560" y="20377"/>
                    <a:pt x="14590" y="19496"/>
                  </a:cubicBezTo>
                  <a:cubicBezTo>
                    <a:pt x="14621" y="18280"/>
                    <a:pt x="14834" y="16730"/>
                    <a:pt x="16019" y="16122"/>
                  </a:cubicBezTo>
                  <a:cubicBezTo>
                    <a:pt x="16081" y="16088"/>
                    <a:pt x="16143" y="16073"/>
                    <a:pt x="16203" y="16073"/>
                  </a:cubicBezTo>
                  <a:cubicBezTo>
                    <a:pt x="16465" y="16073"/>
                    <a:pt x="16682" y="16361"/>
                    <a:pt x="16657" y="16608"/>
                  </a:cubicBezTo>
                  <a:cubicBezTo>
                    <a:pt x="16505" y="18037"/>
                    <a:pt x="16262" y="19526"/>
                    <a:pt x="16536" y="20955"/>
                  </a:cubicBezTo>
                  <a:cubicBezTo>
                    <a:pt x="16779" y="22049"/>
                    <a:pt x="17417" y="22809"/>
                    <a:pt x="18208" y="23478"/>
                  </a:cubicBezTo>
                  <a:cubicBezTo>
                    <a:pt x="20366" y="24663"/>
                    <a:pt x="21338" y="25332"/>
                    <a:pt x="21885" y="26548"/>
                  </a:cubicBezTo>
                  <a:lnTo>
                    <a:pt x="21916" y="26548"/>
                  </a:lnTo>
                  <a:cubicBezTo>
                    <a:pt x="21916" y="26548"/>
                    <a:pt x="24955" y="22961"/>
                    <a:pt x="25594" y="17672"/>
                  </a:cubicBezTo>
                  <a:cubicBezTo>
                    <a:pt x="24743" y="16699"/>
                    <a:pt x="23800" y="15787"/>
                    <a:pt x="22737" y="14997"/>
                  </a:cubicBezTo>
                  <a:cubicBezTo>
                    <a:pt x="21703" y="14237"/>
                    <a:pt x="20518" y="13629"/>
                    <a:pt x="19515" y="12870"/>
                  </a:cubicBezTo>
                  <a:cubicBezTo>
                    <a:pt x="18755" y="12292"/>
                    <a:pt x="17964" y="10924"/>
                    <a:pt x="19393" y="10651"/>
                  </a:cubicBezTo>
                  <a:cubicBezTo>
                    <a:pt x="19482" y="10637"/>
                    <a:pt x="19574" y="10630"/>
                    <a:pt x="19667" y="10630"/>
                  </a:cubicBezTo>
                  <a:cubicBezTo>
                    <a:pt x="20783" y="10630"/>
                    <a:pt x="22164" y="11581"/>
                    <a:pt x="22949" y="12170"/>
                  </a:cubicBezTo>
                  <a:cubicBezTo>
                    <a:pt x="24013" y="12961"/>
                    <a:pt x="24986" y="13933"/>
                    <a:pt x="25715" y="15088"/>
                  </a:cubicBezTo>
                  <a:cubicBezTo>
                    <a:pt x="25655" y="13903"/>
                    <a:pt x="25503" y="12687"/>
                    <a:pt x="25138" y="11411"/>
                  </a:cubicBezTo>
                  <a:cubicBezTo>
                    <a:pt x="24773" y="10164"/>
                    <a:pt x="24287" y="9009"/>
                    <a:pt x="23709" y="7976"/>
                  </a:cubicBezTo>
                  <a:cubicBezTo>
                    <a:pt x="23648" y="7976"/>
                    <a:pt x="23618" y="7945"/>
                    <a:pt x="23557" y="7915"/>
                  </a:cubicBezTo>
                  <a:cubicBezTo>
                    <a:pt x="21065" y="6365"/>
                    <a:pt x="18238" y="6031"/>
                    <a:pt x="15594" y="4845"/>
                  </a:cubicBezTo>
                  <a:cubicBezTo>
                    <a:pt x="14955" y="4541"/>
                    <a:pt x="13952" y="3720"/>
                    <a:pt x="14955" y="3143"/>
                  </a:cubicBezTo>
                  <a:cubicBezTo>
                    <a:pt x="15140" y="3045"/>
                    <a:pt x="15366" y="3004"/>
                    <a:pt x="15617" y="3004"/>
                  </a:cubicBezTo>
                  <a:cubicBezTo>
                    <a:pt x="16691" y="3004"/>
                    <a:pt x="18223" y="3753"/>
                    <a:pt x="18937" y="4024"/>
                  </a:cubicBezTo>
                  <a:cubicBezTo>
                    <a:pt x="20001" y="4420"/>
                    <a:pt x="21004" y="4936"/>
                    <a:pt x="21977" y="5514"/>
                  </a:cubicBezTo>
                  <a:cubicBezTo>
                    <a:pt x="18797" y="1737"/>
                    <a:pt x="14452" y="0"/>
                    <a:pt x="12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9"/>
            <p:cNvSpPr/>
            <p:nvPr/>
          </p:nvSpPr>
          <p:spPr>
            <a:xfrm>
              <a:off x="5294450" y="3016000"/>
              <a:ext cx="409600" cy="663700"/>
            </a:xfrm>
            <a:custGeom>
              <a:avLst/>
              <a:gdLst/>
              <a:ahLst/>
              <a:cxnLst/>
              <a:rect l="l" t="t" r="r" b="b"/>
              <a:pathLst>
                <a:path w="16384" h="26548" extrusionOk="0">
                  <a:moveTo>
                    <a:pt x="5613" y="7021"/>
                  </a:moveTo>
                  <a:cubicBezTo>
                    <a:pt x="6270" y="7021"/>
                    <a:pt x="6934" y="7181"/>
                    <a:pt x="7508" y="7520"/>
                  </a:cubicBezTo>
                  <a:cubicBezTo>
                    <a:pt x="7751" y="7672"/>
                    <a:pt x="7903" y="8097"/>
                    <a:pt x="7599" y="8310"/>
                  </a:cubicBezTo>
                  <a:cubicBezTo>
                    <a:pt x="7294" y="8496"/>
                    <a:pt x="6965" y="8571"/>
                    <a:pt x="6632" y="8571"/>
                  </a:cubicBezTo>
                  <a:cubicBezTo>
                    <a:pt x="6038" y="8571"/>
                    <a:pt x="5431" y="8329"/>
                    <a:pt x="4924" y="8037"/>
                  </a:cubicBezTo>
                  <a:cubicBezTo>
                    <a:pt x="4499" y="7793"/>
                    <a:pt x="4681" y="7186"/>
                    <a:pt x="5046" y="7125"/>
                  </a:cubicBezTo>
                  <a:cubicBezTo>
                    <a:pt x="5106" y="7064"/>
                    <a:pt x="5198" y="7034"/>
                    <a:pt x="5289" y="7034"/>
                  </a:cubicBezTo>
                  <a:cubicBezTo>
                    <a:pt x="5396" y="7025"/>
                    <a:pt x="5504" y="7021"/>
                    <a:pt x="5613" y="7021"/>
                  </a:cubicBezTo>
                  <a:close/>
                  <a:moveTo>
                    <a:pt x="9133" y="14805"/>
                  </a:moveTo>
                  <a:cubicBezTo>
                    <a:pt x="9158" y="14805"/>
                    <a:pt x="9184" y="14808"/>
                    <a:pt x="9210" y="14815"/>
                  </a:cubicBezTo>
                  <a:cubicBezTo>
                    <a:pt x="9848" y="14997"/>
                    <a:pt x="10517" y="15240"/>
                    <a:pt x="11003" y="15696"/>
                  </a:cubicBezTo>
                  <a:cubicBezTo>
                    <a:pt x="11216" y="15909"/>
                    <a:pt x="11246" y="16395"/>
                    <a:pt x="10882" y="16487"/>
                  </a:cubicBezTo>
                  <a:cubicBezTo>
                    <a:pt x="10773" y="16516"/>
                    <a:pt x="10664" y="16530"/>
                    <a:pt x="10556" y="16530"/>
                  </a:cubicBezTo>
                  <a:cubicBezTo>
                    <a:pt x="10000" y="16530"/>
                    <a:pt x="9465" y="16169"/>
                    <a:pt x="9058" y="15787"/>
                  </a:cubicBezTo>
                  <a:cubicBezTo>
                    <a:pt x="9028" y="15757"/>
                    <a:pt x="9028" y="15727"/>
                    <a:pt x="8997" y="15696"/>
                  </a:cubicBezTo>
                  <a:cubicBezTo>
                    <a:pt x="8784" y="15636"/>
                    <a:pt x="8632" y="15453"/>
                    <a:pt x="8693" y="15210"/>
                  </a:cubicBezTo>
                  <a:cubicBezTo>
                    <a:pt x="8720" y="15020"/>
                    <a:pt x="8917" y="14805"/>
                    <a:pt x="9133" y="14805"/>
                  </a:cubicBezTo>
                  <a:close/>
                  <a:moveTo>
                    <a:pt x="2997" y="0"/>
                  </a:moveTo>
                  <a:cubicBezTo>
                    <a:pt x="2745" y="0"/>
                    <a:pt x="2524" y="25"/>
                    <a:pt x="2340" y="73"/>
                  </a:cubicBezTo>
                  <a:cubicBezTo>
                    <a:pt x="0" y="711"/>
                    <a:pt x="0" y="5058"/>
                    <a:pt x="0" y="5058"/>
                  </a:cubicBezTo>
                  <a:cubicBezTo>
                    <a:pt x="10456" y="15332"/>
                    <a:pt x="12493" y="26213"/>
                    <a:pt x="12553" y="26548"/>
                  </a:cubicBezTo>
                  <a:lnTo>
                    <a:pt x="12584" y="26548"/>
                  </a:lnTo>
                  <a:cubicBezTo>
                    <a:pt x="12584" y="26548"/>
                    <a:pt x="15623" y="22961"/>
                    <a:pt x="16292" y="17672"/>
                  </a:cubicBezTo>
                  <a:cubicBezTo>
                    <a:pt x="15411" y="16699"/>
                    <a:pt x="14468" y="15787"/>
                    <a:pt x="13405" y="14997"/>
                  </a:cubicBezTo>
                  <a:cubicBezTo>
                    <a:pt x="12371" y="14237"/>
                    <a:pt x="11186" y="13629"/>
                    <a:pt x="10183" y="12870"/>
                  </a:cubicBezTo>
                  <a:cubicBezTo>
                    <a:pt x="9423" y="12292"/>
                    <a:pt x="8632" y="10924"/>
                    <a:pt x="10061" y="10651"/>
                  </a:cubicBezTo>
                  <a:cubicBezTo>
                    <a:pt x="10150" y="10637"/>
                    <a:pt x="10242" y="10630"/>
                    <a:pt x="10335" y="10630"/>
                  </a:cubicBezTo>
                  <a:cubicBezTo>
                    <a:pt x="11451" y="10630"/>
                    <a:pt x="12832" y="11581"/>
                    <a:pt x="13617" y="12170"/>
                  </a:cubicBezTo>
                  <a:cubicBezTo>
                    <a:pt x="14681" y="12961"/>
                    <a:pt x="15654" y="13933"/>
                    <a:pt x="16383" y="15088"/>
                  </a:cubicBezTo>
                  <a:cubicBezTo>
                    <a:pt x="16323" y="13903"/>
                    <a:pt x="16171" y="12687"/>
                    <a:pt x="15806" y="11411"/>
                  </a:cubicBezTo>
                  <a:cubicBezTo>
                    <a:pt x="15441" y="10164"/>
                    <a:pt x="14955" y="9009"/>
                    <a:pt x="14377" y="7976"/>
                  </a:cubicBezTo>
                  <a:cubicBezTo>
                    <a:pt x="14316" y="7976"/>
                    <a:pt x="14286" y="7945"/>
                    <a:pt x="14225" y="7915"/>
                  </a:cubicBezTo>
                  <a:cubicBezTo>
                    <a:pt x="11733" y="6365"/>
                    <a:pt x="8906" y="6031"/>
                    <a:pt x="6262" y="4845"/>
                  </a:cubicBezTo>
                  <a:cubicBezTo>
                    <a:pt x="5623" y="4541"/>
                    <a:pt x="4620" y="3720"/>
                    <a:pt x="5623" y="3143"/>
                  </a:cubicBezTo>
                  <a:cubicBezTo>
                    <a:pt x="5808" y="3045"/>
                    <a:pt x="6034" y="3004"/>
                    <a:pt x="6285" y="3004"/>
                  </a:cubicBezTo>
                  <a:cubicBezTo>
                    <a:pt x="7359" y="3004"/>
                    <a:pt x="8891" y="3753"/>
                    <a:pt x="9605" y="4024"/>
                  </a:cubicBezTo>
                  <a:cubicBezTo>
                    <a:pt x="10669" y="4420"/>
                    <a:pt x="11672" y="4936"/>
                    <a:pt x="12645" y="5514"/>
                  </a:cubicBezTo>
                  <a:cubicBezTo>
                    <a:pt x="9465" y="1737"/>
                    <a:pt x="5120" y="0"/>
                    <a:pt x="2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9"/>
            <p:cNvSpPr/>
            <p:nvPr/>
          </p:nvSpPr>
          <p:spPr>
            <a:xfrm>
              <a:off x="4420550" y="3001525"/>
              <a:ext cx="886825" cy="789125"/>
            </a:xfrm>
            <a:custGeom>
              <a:avLst/>
              <a:gdLst/>
              <a:ahLst/>
              <a:cxnLst/>
              <a:rect l="l" t="t" r="r" b="b"/>
              <a:pathLst>
                <a:path w="35473" h="31565" extrusionOk="0">
                  <a:moveTo>
                    <a:pt x="17408" y="6812"/>
                  </a:moveTo>
                  <a:cubicBezTo>
                    <a:pt x="17792" y="6812"/>
                    <a:pt x="18171" y="7031"/>
                    <a:pt x="18117" y="7491"/>
                  </a:cubicBezTo>
                  <a:cubicBezTo>
                    <a:pt x="18056" y="7917"/>
                    <a:pt x="17600" y="8099"/>
                    <a:pt x="17205" y="8129"/>
                  </a:cubicBezTo>
                  <a:cubicBezTo>
                    <a:pt x="17132" y="8135"/>
                    <a:pt x="17057" y="8139"/>
                    <a:pt x="16980" y="8139"/>
                  </a:cubicBezTo>
                  <a:cubicBezTo>
                    <a:pt x="16675" y="8139"/>
                    <a:pt x="16354" y="8081"/>
                    <a:pt x="16111" y="7886"/>
                  </a:cubicBezTo>
                  <a:cubicBezTo>
                    <a:pt x="15746" y="7613"/>
                    <a:pt x="15989" y="7126"/>
                    <a:pt x="16354" y="7065"/>
                  </a:cubicBezTo>
                  <a:cubicBezTo>
                    <a:pt x="16354" y="7065"/>
                    <a:pt x="16384" y="7035"/>
                    <a:pt x="16415" y="7035"/>
                  </a:cubicBezTo>
                  <a:cubicBezTo>
                    <a:pt x="16688" y="6944"/>
                    <a:pt x="16962" y="6853"/>
                    <a:pt x="17266" y="6822"/>
                  </a:cubicBezTo>
                  <a:cubicBezTo>
                    <a:pt x="17313" y="6816"/>
                    <a:pt x="17360" y="6812"/>
                    <a:pt x="17408" y="6812"/>
                  </a:cubicBezTo>
                  <a:close/>
                  <a:moveTo>
                    <a:pt x="22325" y="9059"/>
                  </a:moveTo>
                  <a:cubicBezTo>
                    <a:pt x="22384" y="9059"/>
                    <a:pt x="22441" y="9072"/>
                    <a:pt x="22494" y="9102"/>
                  </a:cubicBezTo>
                  <a:cubicBezTo>
                    <a:pt x="22615" y="9163"/>
                    <a:pt x="22707" y="9193"/>
                    <a:pt x="22798" y="9254"/>
                  </a:cubicBezTo>
                  <a:cubicBezTo>
                    <a:pt x="23011" y="9376"/>
                    <a:pt x="23162" y="9619"/>
                    <a:pt x="23041" y="9862"/>
                  </a:cubicBezTo>
                  <a:cubicBezTo>
                    <a:pt x="22972" y="10022"/>
                    <a:pt x="22782" y="10148"/>
                    <a:pt x="22602" y="10148"/>
                  </a:cubicBezTo>
                  <a:cubicBezTo>
                    <a:pt x="22543" y="10148"/>
                    <a:pt x="22485" y="10135"/>
                    <a:pt x="22433" y="10105"/>
                  </a:cubicBezTo>
                  <a:cubicBezTo>
                    <a:pt x="22342" y="10044"/>
                    <a:pt x="22220" y="10014"/>
                    <a:pt x="22129" y="9953"/>
                  </a:cubicBezTo>
                  <a:cubicBezTo>
                    <a:pt x="21916" y="9831"/>
                    <a:pt x="21795" y="9588"/>
                    <a:pt x="21886" y="9345"/>
                  </a:cubicBezTo>
                  <a:cubicBezTo>
                    <a:pt x="21955" y="9185"/>
                    <a:pt x="22144" y="9059"/>
                    <a:pt x="22325" y="9059"/>
                  </a:cubicBezTo>
                  <a:close/>
                  <a:moveTo>
                    <a:pt x="24964" y="7609"/>
                  </a:moveTo>
                  <a:cubicBezTo>
                    <a:pt x="24981" y="7609"/>
                    <a:pt x="24999" y="7610"/>
                    <a:pt x="25017" y="7613"/>
                  </a:cubicBezTo>
                  <a:cubicBezTo>
                    <a:pt x="26263" y="7673"/>
                    <a:pt x="27387" y="8160"/>
                    <a:pt x="28512" y="8646"/>
                  </a:cubicBezTo>
                  <a:cubicBezTo>
                    <a:pt x="29242" y="8950"/>
                    <a:pt x="29971" y="9224"/>
                    <a:pt x="30488" y="9892"/>
                  </a:cubicBezTo>
                  <a:cubicBezTo>
                    <a:pt x="30670" y="10135"/>
                    <a:pt x="30549" y="10500"/>
                    <a:pt x="30275" y="10591"/>
                  </a:cubicBezTo>
                  <a:cubicBezTo>
                    <a:pt x="30134" y="10648"/>
                    <a:pt x="29989" y="10672"/>
                    <a:pt x="29841" y="10672"/>
                  </a:cubicBezTo>
                  <a:cubicBezTo>
                    <a:pt x="29193" y="10672"/>
                    <a:pt x="28498" y="10212"/>
                    <a:pt x="27904" y="10014"/>
                  </a:cubicBezTo>
                  <a:cubicBezTo>
                    <a:pt x="27296" y="9801"/>
                    <a:pt x="26658" y="9649"/>
                    <a:pt x="26050" y="9406"/>
                  </a:cubicBezTo>
                  <a:cubicBezTo>
                    <a:pt x="25503" y="9193"/>
                    <a:pt x="25229" y="8859"/>
                    <a:pt x="24743" y="8585"/>
                  </a:cubicBezTo>
                  <a:cubicBezTo>
                    <a:pt x="24469" y="8464"/>
                    <a:pt x="24439" y="8160"/>
                    <a:pt x="24530" y="7947"/>
                  </a:cubicBezTo>
                  <a:cubicBezTo>
                    <a:pt x="24587" y="7778"/>
                    <a:pt x="24747" y="7609"/>
                    <a:pt x="24964" y="7609"/>
                  </a:cubicBezTo>
                  <a:close/>
                  <a:moveTo>
                    <a:pt x="15181" y="11046"/>
                  </a:moveTo>
                  <a:cubicBezTo>
                    <a:pt x="15207" y="11046"/>
                    <a:pt x="15233" y="11046"/>
                    <a:pt x="15260" y="11047"/>
                  </a:cubicBezTo>
                  <a:cubicBezTo>
                    <a:pt x="15533" y="11078"/>
                    <a:pt x="15655" y="11351"/>
                    <a:pt x="15655" y="11564"/>
                  </a:cubicBezTo>
                  <a:cubicBezTo>
                    <a:pt x="15655" y="12431"/>
                    <a:pt x="14746" y="12708"/>
                    <a:pt x="14008" y="12708"/>
                  </a:cubicBezTo>
                  <a:cubicBezTo>
                    <a:pt x="13893" y="12708"/>
                    <a:pt x="13782" y="12701"/>
                    <a:pt x="13679" y="12689"/>
                  </a:cubicBezTo>
                  <a:cubicBezTo>
                    <a:pt x="13588" y="12658"/>
                    <a:pt x="13527" y="12628"/>
                    <a:pt x="13466" y="12597"/>
                  </a:cubicBezTo>
                  <a:cubicBezTo>
                    <a:pt x="13162" y="12445"/>
                    <a:pt x="13010" y="12020"/>
                    <a:pt x="13345" y="11807"/>
                  </a:cubicBezTo>
                  <a:cubicBezTo>
                    <a:pt x="13930" y="11426"/>
                    <a:pt x="14488" y="11046"/>
                    <a:pt x="15181" y="11046"/>
                  </a:cubicBezTo>
                  <a:close/>
                  <a:moveTo>
                    <a:pt x="20869" y="13096"/>
                  </a:moveTo>
                  <a:cubicBezTo>
                    <a:pt x="20932" y="13096"/>
                    <a:pt x="20999" y="13111"/>
                    <a:pt x="21065" y="13145"/>
                  </a:cubicBezTo>
                  <a:cubicBezTo>
                    <a:pt x="21673" y="13388"/>
                    <a:pt x="22129" y="13935"/>
                    <a:pt x="22403" y="14512"/>
                  </a:cubicBezTo>
                  <a:cubicBezTo>
                    <a:pt x="22555" y="14756"/>
                    <a:pt x="22311" y="15090"/>
                    <a:pt x="22038" y="15120"/>
                  </a:cubicBezTo>
                  <a:cubicBezTo>
                    <a:pt x="21996" y="15126"/>
                    <a:pt x="21954" y="15129"/>
                    <a:pt x="21912" y="15129"/>
                  </a:cubicBezTo>
                  <a:cubicBezTo>
                    <a:pt x="21266" y="15129"/>
                    <a:pt x="20507" y="14503"/>
                    <a:pt x="20336" y="13904"/>
                  </a:cubicBezTo>
                  <a:cubicBezTo>
                    <a:pt x="20305" y="13692"/>
                    <a:pt x="20336" y="13509"/>
                    <a:pt x="20488" y="13357"/>
                  </a:cubicBezTo>
                  <a:cubicBezTo>
                    <a:pt x="20554" y="13203"/>
                    <a:pt x="20700" y="13096"/>
                    <a:pt x="20869" y="13096"/>
                  </a:cubicBezTo>
                  <a:close/>
                  <a:moveTo>
                    <a:pt x="9987" y="1"/>
                  </a:moveTo>
                  <a:cubicBezTo>
                    <a:pt x="4927" y="1"/>
                    <a:pt x="1935" y="3990"/>
                    <a:pt x="730" y="8494"/>
                  </a:cubicBezTo>
                  <a:cubicBezTo>
                    <a:pt x="1703" y="7795"/>
                    <a:pt x="2767" y="7187"/>
                    <a:pt x="3861" y="6670"/>
                  </a:cubicBezTo>
                  <a:cubicBezTo>
                    <a:pt x="5212" y="6024"/>
                    <a:pt x="6592" y="5605"/>
                    <a:pt x="8110" y="5605"/>
                  </a:cubicBezTo>
                  <a:cubicBezTo>
                    <a:pt x="8163" y="5605"/>
                    <a:pt x="8215" y="5605"/>
                    <a:pt x="8269" y="5606"/>
                  </a:cubicBezTo>
                  <a:cubicBezTo>
                    <a:pt x="9059" y="5637"/>
                    <a:pt x="10487" y="5606"/>
                    <a:pt x="11065" y="6336"/>
                  </a:cubicBezTo>
                  <a:cubicBezTo>
                    <a:pt x="12220" y="7795"/>
                    <a:pt x="9363" y="8433"/>
                    <a:pt x="8481" y="8616"/>
                  </a:cubicBezTo>
                  <a:cubicBezTo>
                    <a:pt x="5351" y="9284"/>
                    <a:pt x="1794" y="9527"/>
                    <a:pt x="62" y="12628"/>
                  </a:cubicBezTo>
                  <a:cubicBezTo>
                    <a:pt x="1" y="14056"/>
                    <a:pt x="123" y="15455"/>
                    <a:pt x="366" y="16640"/>
                  </a:cubicBezTo>
                  <a:cubicBezTo>
                    <a:pt x="1217" y="15607"/>
                    <a:pt x="2250" y="14664"/>
                    <a:pt x="3101" y="13874"/>
                  </a:cubicBezTo>
                  <a:cubicBezTo>
                    <a:pt x="4334" y="12773"/>
                    <a:pt x="6470" y="11491"/>
                    <a:pt x="8322" y="11491"/>
                  </a:cubicBezTo>
                  <a:cubicBezTo>
                    <a:pt x="8617" y="11491"/>
                    <a:pt x="8905" y="11523"/>
                    <a:pt x="9180" y="11594"/>
                  </a:cubicBezTo>
                  <a:cubicBezTo>
                    <a:pt x="9545" y="11686"/>
                    <a:pt x="9788" y="12202"/>
                    <a:pt x="9393" y="12415"/>
                  </a:cubicBezTo>
                  <a:cubicBezTo>
                    <a:pt x="6323" y="14330"/>
                    <a:pt x="3071" y="15546"/>
                    <a:pt x="1034" y="18646"/>
                  </a:cubicBezTo>
                  <a:cubicBezTo>
                    <a:pt x="2007" y="20743"/>
                    <a:pt x="3770" y="22598"/>
                    <a:pt x="5533" y="24300"/>
                  </a:cubicBezTo>
                  <a:cubicBezTo>
                    <a:pt x="6870" y="20713"/>
                    <a:pt x="9302" y="16792"/>
                    <a:pt x="13405" y="16610"/>
                  </a:cubicBezTo>
                  <a:cubicBezTo>
                    <a:pt x="13417" y="16609"/>
                    <a:pt x="13429" y="16608"/>
                    <a:pt x="13440" y="16608"/>
                  </a:cubicBezTo>
                  <a:cubicBezTo>
                    <a:pt x="13884" y="16608"/>
                    <a:pt x="14307" y="17166"/>
                    <a:pt x="13922" y="17522"/>
                  </a:cubicBezTo>
                  <a:cubicBezTo>
                    <a:pt x="12646" y="18798"/>
                    <a:pt x="11126" y="19832"/>
                    <a:pt x="9819" y="21047"/>
                  </a:cubicBezTo>
                  <a:cubicBezTo>
                    <a:pt x="8451" y="22294"/>
                    <a:pt x="7509" y="23722"/>
                    <a:pt x="6475" y="25181"/>
                  </a:cubicBezTo>
                  <a:cubicBezTo>
                    <a:pt x="8968" y="27522"/>
                    <a:pt x="11187" y="29558"/>
                    <a:pt x="10761" y="31473"/>
                  </a:cubicBezTo>
                  <a:cubicBezTo>
                    <a:pt x="10731" y="31534"/>
                    <a:pt x="10731" y="31564"/>
                    <a:pt x="10731" y="31564"/>
                  </a:cubicBezTo>
                  <a:cubicBezTo>
                    <a:pt x="10883" y="31139"/>
                    <a:pt x="12433" y="27613"/>
                    <a:pt x="21491" y="27400"/>
                  </a:cubicBezTo>
                  <a:cubicBezTo>
                    <a:pt x="21734" y="25485"/>
                    <a:pt x="21521" y="23570"/>
                    <a:pt x="21126" y="21686"/>
                  </a:cubicBezTo>
                  <a:cubicBezTo>
                    <a:pt x="20852" y="20409"/>
                    <a:pt x="20001" y="18950"/>
                    <a:pt x="20396" y="17643"/>
                  </a:cubicBezTo>
                  <a:cubicBezTo>
                    <a:pt x="20441" y="17488"/>
                    <a:pt x="20629" y="17382"/>
                    <a:pt x="20811" y="17382"/>
                  </a:cubicBezTo>
                  <a:cubicBezTo>
                    <a:pt x="20879" y="17382"/>
                    <a:pt x="20946" y="17397"/>
                    <a:pt x="21004" y="17430"/>
                  </a:cubicBezTo>
                  <a:cubicBezTo>
                    <a:pt x="22463" y="18281"/>
                    <a:pt x="22767" y="19801"/>
                    <a:pt x="22980" y="21412"/>
                  </a:cubicBezTo>
                  <a:cubicBezTo>
                    <a:pt x="23223" y="23236"/>
                    <a:pt x="23345" y="25424"/>
                    <a:pt x="22798" y="27278"/>
                  </a:cubicBezTo>
                  <a:cubicBezTo>
                    <a:pt x="26172" y="26762"/>
                    <a:pt x="28968" y="24634"/>
                    <a:pt x="31005" y="21838"/>
                  </a:cubicBezTo>
                  <a:cubicBezTo>
                    <a:pt x="30062" y="19254"/>
                    <a:pt x="27327" y="17643"/>
                    <a:pt x="25442" y="15850"/>
                  </a:cubicBezTo>
                  <a:cubicBezTo>
                    <a:pt x="24834" y="15242"/>
                    <a:pt x="23649" y="13752"/>
                    <a:pt x="25017" y="13236"/>
                  </a:cubicBezTo>
                  <a:cubicBezTo>
                    <a:pt x="25136" y="13188"/>
                    <a:pt x="25267" y="13166"/>
                    <a:pt x="25407" y="13166"/>
                  </a:cubicBezTo>
                  <a:cubicBezTo>
                    <a:pt x="26684" y="13166"/>
                    <a:pt x="28675" y="15004"/>
                    <a:pt x="29333" y="15607"/>
                  </a:cubicBezTo>
                  <a:cubicBezTo>
                    <a:pt x="30670" y="16883"/>
                    <a:pt x="31521" y="18403"/>
                    <a:pt x="32129" y="20075"/>
                  </a:cubicBezTo>
                  <a:cubicBezTo>
                    <a:pt x="34652" y="15667"/>
                    <a:pt x="35473" y="10379"/>
                    <a:pt x="33983" y="7278"/>
                  </a:cubicBezTo>
                  <a:cubicBezTo>
                    <a:pt x="32617" y="4412"/>
                    <a:pt x="30336" y="3207"/>
                    <a:pt x="27892" y="3207"/>
                  </a:cubicBezTo>
                  <a:cubicBezTo>
                    <a:pt x="25335" y="3207"/>
                    <a:pt x="22600" y="4526"/>
                    <a:pt x="20548" y="6640"/>
                  </a:cubicBezTo>
                  <a:cubicBezTo>
                    <a:pt x="20548" y="6640"/>
                    <a:pt x="20305" y="956"/>
                    <a:pt x="10913" y="44"/>
                  </a:cubicBezTo>
                  <a:cubicBezTo>
                    <a:pt x="10597" y="15"/>
                    <a:pt x="10288" y="1"/>
                    <a:pt x="99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9"/>
            <p:cNvSpPr/>
            <p:nvPr/>
          </p:nvSpPr>
          <p:spPr>
            <a:xfrm>
              <a:off x="4688800" y="3081700"/>
              <a:ext cx="618575" cy="708950"/>
            </a:xfrm>
            <a:custGeom>
              <a:avLst/>
              <a:gdLst/>
              <a:ahLst/>
              <a:cxnLst/>
              <a:rect l="l" t="t" r="r" b="b"/>
              <a:pathLst>
                <a:path w="24743" h="28358" extrusionOk="0">
                  <a:moveTo>
                    <a:pt x="11595" y="5852"/>
                  </a:moveTo>
                  <a:cubicBezTo>
                    <a:pt x="11654" y="5852"/>
                    <a:pt x="11711" y="5865"/>
                    <a:pt x="11764" y="5895"/>
                  </a:cubicBezTo>
                  <a:cubicBezTo>
                    <a:pt x="11885" y="5956"/>
                    <a:pt x="11977" y="5986"/>
                    <a:pt x="12068" y="6047"/>
                  </a:cubicBezTo>
                  <a:cubicBezTo>
                    <a:pt x="12281" y="6169"/>
                    <a:pt x="12432" y="6412"/>
                    <a:pt x="12311" y="6655"/>
                  </a:cubicBezTo>
                  <a:cubicBezTo>
                    <a:pt x="12242" y="6815"/>
                    <a:pt x="12052" y="6941"/>
                    <a:pt x="11872" y="6941"/>
                  </a:cubicBezTo>
                  <a:cubicBezTo>
                    <a:pt x="11813" y="6941"/>
                    <a:pt x="11755" y="6928"/>
                    <a:pt x="11703" y="6898"/>
                  </a:cubicBezTo>
                  <a:cubicBezTo>
                    <a:pt x="11612" y="6837"/>
                    <a:pt x="11490" y="6807"/>
                    <a:pt x="11399" y="6746"/>
                  </a:cubicBezTo>
                  <a:cubicBezTo>
                    <a:pt x="11186" y="6624"/>
                    <a:pt x="11065" y="6381"/>
                    <a:pt x="11156" y="6138"/>
                  </a:cubicBezTo>
                  <a:cubicBezTo>
                    <a:pt x="11225" y="5978"/>
                    <a:pt x="11414" y="5852"/>
                    <a:pt x="11595" y="5852"/>
                  </a:cubicBezTo>
                  <a:close/>
                  <a:moveTo>
                    <a:pt x="14234" y="4402"/>
                  </a:moveTo>
                  <a:cubicBezTo>
                    <a:pt x="14251" y="4402"/>
                    <a:pt x="14269" y="4403"/>
                    <a:pt x="14287" y="4406"/>
                  </a:cubicBezTo>
                  <a:cubicBezTo>
                    <a:pt x="15533" y="4466"/>
                    <a:pt x="16657" y="4953"/>
                    <a:pt x="17782" y="5439"/>
                  </a:cubicBezTo>
                  <a:cubicBezTo>
                    <a:pt x="18512" y="5743"/>
                    <a:pt x="19241" y="6017"/>
                    <a:pt x="19758" y="6685"/>
                  </a:cubicBezTo>
                  <a:cubicBezTo>
                    <a:pt x="19940" y="6928"/>
                    <a:pt x="19819" y="7293"/>
                    <a:pt x="19545" y="7384"/>
                  </a:cubicBezTo>
                  <a:cubicBezTo>
                    <a:pt x="19404" y="7441"/>
                    <a:pt x="19259" y="7465"/>
                    <a:pt x="19111" y="7465"/>
                  </a:cubicBezTo>
                  <a:cubicBezTo>
                    <a:pt x="18463" y="7465"/>
                    <a:pt x="17768" y="7005"/>
                    <a:pt x="17174" y="6807"/>
                  </a:cubicBezTo>
                  <a:cubicBezTo>
                    <a:pt x="16566" y="6594"/>
                    <a:pt x="15928" y="6442"/>
                    <a:pt x="15320" y="6199"/>
                  </a:cubicBezTo>
                  <a:cubicBezTo>
                    <a:pt x="14773" y="5986"/>
                    <a:pt x="14499" y="5652"/>
                    <a:pt x="14013" y="5378"/>
                  </a:cubicBezTo>
                  <a:cubicBezTo>
                    <a:pt x="13739" y="5257"/>
                    <a:pt x="13709" y="4953"/>
                    <a:pt x="13800" y="4740"/>
                  </a:cubicBezTo>
                  <a:cubicBezTo>
                    <a:pt x="13857" y="4571"/>
                    <a:pt x="14017" y="4402"/>
                    <a:pt x="14234" y="4402"/>
                  </a:cubicBezTo>
                  <a:close/>
                  <a:moveTo>
                    <a:pt x="10139" y="9889"/>
                  </a:moveTo>
                  <a:cubicBezTo>
                    <a:pt x="10202" y="9889"/>
                    <a:pt x="10269" y="9904"/>
                    <a:pt x="10335" y="9938"/>
                  </a:cubicBezTo>
                  <a:cubicBezTo>
                    <a:pt x="10943" y="10181"/>
                    <a:pt x="11399" y="10728"/>
                    <a:pt x="11673" y="11305"/>
                  </a:cubicBezTo>
                  <a:cubicBezTo>
                    <a:pt x="11825" y="11549"/>
                    <a:pt x="11581" y="11883"/>
                    <a:pt x="11308" y="11913"/>
                  </a:cubicBezTo>
                  <a:cubicBezTo>
                    <a:pt x="11266" y="11919"/>
                    <a:pt x="11224" y="11922"/>
                    <a:pt x="11182" y="11922"/>
                  </a:cubicBezTo>
                  <a:cubicBezTo>
                    <a:pt x="10536" y="11922"/>
                    <a:pt x="9777" y="11296"/>
                    <a:pt x="9606" y="10697"/>
                  </a:cubicBezTo>
                  <a:cubicBezTo>
                    <a:pt x="9575" y="10485"/>
                    <a:pt x="9606" y="10302"/>
                    <a:pt x="9758" y="10150"/>
                  </a:cubicBezTo>
                  <a:cubicBezTo>
                    <a:pt x="9824" y="9996"/>
                    <a:pt x="9970" y="9889"/>
                    <a:pt x="10139" y="9889"/>
                  </a:cubicBezTo>
                  <a:close/>
                  <a:moveTo>
                    <a:pt x="17162" y="0"/>
                  </a:moveTo>
                  <a:cubicBezTo>
                    <a:pt x="14605" y="0"/>
                    <a:pt x="11870" y="1319"/>
                    <a:pt x="9818" y="3433"/>
                  </a:cubicBezTo>
                  <a:cubicBezTo>
                    <a:pt x="4347" y="13342"/>
                    <a:pt x="487" y="26686"/>
                    <a:pt x="31" y="28266"/>
                  </a:cubicBezTo>
                  <a:cubicBezTo>
                    <a:pt x="1" y="28327"/>
                    <a:pt x="1" y="28357"/>
                    <a:pt x="1" y="28357"/>
                  </a:cubicBezTo>
                  <a:cubicBezTo>
                    <a:pt x="153" y="27901"/>
                    <a:pt x="1703" y="24406"/>
                    <a:pt x="10761" y="24193"/>
                  </a:cubicBezTo>
                  <a:cubicBezTo>
                    <a:pt x="11004" y="22278"/>
                    <a:pt x="10791" y="20363"/>
                    <a:pt x="10396" y="18479"/>
                  </a:cubicBezTo>
                  <a:cubicBezTo>
                    <a:pt x="10122" y="17202"/>
                    <a:pt x="9271" y="15743"/>
                    <a:pt x="9666" y="14436"/>
                  </a:cubicBezTo>
                  <a:cubicBezTo>
                    <a:pt x="9711" y="14281"/>
                    <a:pt x="9899" y="14175"/>
                    <a:pt x="10081" y="14175"/>
                  </a:cubicBezTo>
                  <a:cubicBezTo>
                    <a:pt x="10149" y="14175"/>
                    <a:pt x="10216" y="14190"/>
                    <a:pt x="10274" y="14223"/>
                  </a:cubicBezTo>
                  <a:cubicBezTo>
                    <a:pt x="11733" y="15074"/>
                    <a:pt x="12037" y="16594"/>
                    <a:pt x="12250" y="18205"/>
                  </a:cubicBezTo>
                  <a:cubicBezTo>
                    <a:pt x="12493" y="20029"/>
                    <a:pt x="12615" y="22217"/>
                    <a:pt x="12068" y="24071"/>
                  </a:cubicBezTo>
                  <a:cubicBezTo>
                    <a:pt x="15442" y="23555"/>
                    <a:pt x="18238" y="21427"/>
                    <a:pt x="20275" y="18631"/>
                  </a:cubicBezTo>
                  <a:cubicBezTo>
                    <a:pt x="19332" y="16047"/>
                    <a:pt x="16597" y="14436"/>
                    <a:pt x="14712" y="12643"/>
                  </a:cubicBezTo>
                  <a:cubicBezTo>
                    <a:pt x="14104" y="12035"/>
                    <a:pt x="12919" y="10545"/>
                    <a:pt x="14287" y="10029"/>
                  </a:cubicBezTo>
                  <a:cubicBezTo>
                    <a:pt x="14406" y="9981"/>
                    <a:pt x="14537" y="9959"/>
                    <a:pt x="14677" y="9959"/>
                  </a:cubicBezTo>
                  <a:cubicBezTo>
                    <a:pt x="15954" y="9959"/>
                    <a:pt x="17945" y="11797"/>
                    <a:pt x="18603" y="12400"/>
                  </a:cubicBezTo>
                  <a:cubicBezTo>
                    <a:pt x="19940" y="13676"/>
                    <a:pt x="20791" y="15196"/>
                    <a:pt x="21399" y="16868"/>
                  </a:cubicBezTo>
                  <a:cubicBezTo>
                    <a:pt x="23922" y="12460"/>
                    <a:pt x="24743" y="7172"/>
                    <a:pt x="23253" y="4071"/>
                  </a:cubicBezTo>
                  <a:cubicBezTo>
                    <a:pt x="21887" y="1205"/>
                    <a:pt x="19606" y="0"/>
                    <a:pt x="17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9"/>
            <p:cNvSpPr/>
            <p:nvPr/>
          </p:nvSpPr>
          <p:spPr>
            <a:xfrm>
              <a:off x="4985150" y="3976800"/>
              <a:ext cx="172525" cy="687725"/>
            </a:xfrm>
            <a:custGeom>
              <a:avLst/>
              <a:gdLst/>
              <a:ahLst/>
              <a:cxnLst/>
              <a:rect l="l" t="t" r="r" b="b"/>
              <a:pathLst>
                <a:path w="6901" h="27509" extrusionOk="0">
                  <a:moveTo>
                    <a:pt x="6475" y="0"/>
                  </a:moveTo>
                  <a:cubicBezTo>
                    <a:pt x="6445" y="61"/>
                    <a:pt x="4803" y="4134"/>
                    <a:pt x="3223" y="9514"/>
                  </a:cubicBezTo>
                  <a:cubicBezTo>
                    <a:pt x="1734" y="14499"/>
                    <a:pt x="1" y="21672"/>
                    <a:pt x="92" y="27508"/>
                  </a:cubicBezTo>
                  <a:lnTo>
                    <a:pt x="1186" y="27508"/>
                  </a:lnTo>
                  <a:cubicBezTo>
                    <a:pt x="1004" y="16566"/>
                    <a:pt x="6840" y="365"/>
                    <a:pt x="6901" y="213"/>
                  </a:cubicBezTo>
                  <a:lnTo>
                    <a:pt x="6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9"/>
            <p:cNvSpPr/>
            <p:nvPr/>
          </p:nvSpPr>
          <p:spPr>
            <a:xfrm>
              <a:off x="4965400" y="3882525"/>
              <a:ext cx="359450" cy="335925"/>
            </a:xfrm>
            <a:custGeom>
              <a:avLst/>
              <a:gdLst/>
              <a:ahLst/>
              <a:cxnLst/>
              <a:rect l="l" t="t" r="r" b="b"/>
              <a:pathLst>
                <a:path w="14378" h="13437" extrusionOk="0">
                  <a:moveTo>
                    <a:pt x="5565" y="0"/>
                  </a:moveTo>
                  <a:cubicBezTo>
                    <a:pt x="5261" y="0"/>
                    <a:pt x="4918" y="57"/>
                    <a:pt x="4530" y="185"/>
                  </a:cubicBezTo>
                  <a:cubicBezTo>
                    <a:pt x="1368" y="1218"/>
                    <a:pt x="1" y="4835"/>
                    <a:pt x="2341" y="7115"/>
                  </a:cubicBezTo>
                  <a:cubicBezTo>
                    <a:pt x="4408" y="9121"/>
                    <a:pt x="6809" y="10397"/>
                    <a:pt x="7326" y="12556"/>
                  </a:cubicBezTo>
                  <a:cubicBezTo>
                    <a:pt x="7417" y="12829"/>
                    <a:pt x="7448" y="13133"/>
                    <a:pt x="7448" y="13437"/>
                  </a:cubicBezTo>
                  <a:cubicBezTo>
                    <a:pt x="7478" y="13194"/>
                    <a:pt x="7752" y="10732"/>
                    <a:pt x="11369" y="10154"/>
                  </a:cubicBezTo>
                  <a:cubicBezTo>
                    <a:pt x="11885" y="10063"/>
                    <a:pt x="12311" y="9850"/>
                    <a:pt x="12645" y="9546"/>
                  </a:cubicBezTo>
                  <a:cubicBezTo>
                    <a:pt x="12311" y="8756"/>
                    <a:pt x="11825" y="8027"/>
                    <a:pt x="11156" y="7327"/>
                  </a:cubicBezTo>
                  <a:cubicBezTo>
                    <a:pt x="10518" y="6659"/>
                    <a:pt x="9636" y="6142"/>
                    <a:pt x="9241" y="5321"/>
                  </a:cubicBezTo>
                  <a:cubicBezTo>
                    <a:pt x="9088" y="4965"/>
                    <a:pt x="9405" y="4715"/>
                    <a:pt x="9708" y="4715"/>
                  </a:cubicBezTo>
                  <a:cubicBezTo>
                    <a:pt x="9767" y="4715"/>
                    <a:pt x="9825" y="4724"/>
                    <a:pt x="9879" y="4744"/>
                  </a:cubicBezTo>
                  <a:cubicBezTo>
                    <a:pt x="10913" y="5078"/>
                    <a:pt x="12007" y="6020"/>
                    <a:pt x="12645" y="6872"/>
                  </a:cubicBezTo>
                  <a:cubicBezTo>
                    <a:pt x="13010" y="7327"/>
                    <a:pt x="13284" y="7814"/>
                    <a:pt x="13466" y="8331"/>
                  </a:cubicBezTo>
                  <a:cubicBezTo>
                    <a:pt x="14378" y="5929"/>
                    <a:pt x="13192" y="1887"/>
                    <a:pt x="11338" y="914"/>
                  </a:cubicBezTo>
                  <a:cubicBezTo>
                    <a:pt x="10908" y="691"/>
                    <a:pt x="10524" y="598"/>
                    <a:pt x="10185" y="598"/>
                  </a:cubicBezTo>
                  <a:cubicBezTo>
                    <a:pt x="8485" y="598"/>
                    <a:pt x="7873" y="2920"/>
                    <a:pt x="7873" y="2920"/>
                  </a:cubicBezTo>
                  <a:cubicBezTo>
                    <a:pt x="7873" y="2920"/>
                    <a:pt x="7873" y="2829"/>
                    <a:pt x="7843" y="2677"/>
                  </a:cubicBezTo>
                  <a:cubicBezTo>
                    <a:pt x="7765" y="1949"/>
                    <a:pt x="7354" y="0"/>
                    <a:pt x="5565" y="0"/>
                  </a:cubicBezTo>
                  <a:close/>
                </a:path>
              </a:pathLst>
            </a:custGeom>
            <a:solidFill>
              <a:srgbClr val="547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9"/>
            <p:cNvSpPr/>
            <p:nvPr/>
          </p:nvSpPr>
          <p:spPr>
            <a:xfrm>
              <a:off x="5137900" y="3897475"/>
              <a:ext cx="186950" cy="320975"/>
            </a:xfrm>
            <a:custGeom>
              <a:avLst/>
              <a:gdLst/>
              <a:ahLst/>
              <a:cxnLst/>
              <a:rect l="l" t="t" r="r" b="b"/>
              <a:pathLst>
                <a:path w="7478" h="12839" extrusionOk="0">
                  <a:moveTo>
                    <a:pt x="3285" y="0"/>
                  </a:moveTo>
                  <a:cubicBezTo>
                    <a:pt x="1585" y="0"/>
                    <a:pt x="973" y="2322"/>
                    <a:pt x="973" y="2322"/>
                  </a:cubicBezTo>
                  <a:cubicBezTo>
                    <a:pt x="973" y="2322"/>
                    <a:pt x="973" y="2231"/>
                    <a:pt x="943" y="2079"/>
                  </a:cubicBezTo>
                  <a:cubicBezTo>
                    <a:pt x="0" y="6152"/>
                    <a:pt x="244" y="10225"/>
                    <a:pt x="426" y="11958"/>
                  </a:cubicBezTo>
                  <a:cubicBezTo>
                    <a:pt x="487" y="12444"/>
                    <a:pt x="517" y="12778"/>
                    <a:pt x="548" y="12839"/>
                  </a:cubicBezTo>
                  <a:cubicBezTo>
                    <a:pt x="578" y="12596"/>
                    <a:pt x="852" y="10134"/>
                    <a:pt x="4469" y="9556"/>
                  </a:cubicBezTo>
                  <a:cubicBezTo>
                    <a:pt x="4985" y="9465"/>
                    <a:pt x="5411" y="9252"/>
                    <a:pt x="5745" y="8948"/>
                  </a:cubicBezTo>
                  <a:cubicBezTo>
                    <a:pt x="5411" y="8158"/>
                    <a:pt x="4925" y="7429"/>
                    <a:pt x="4226" y="6729"/>
                  </a:cubicBezTo>
                  <a:cubicBezTo>
                    <a:pt x="3618" y="6061"/>
                    <a:pt x="2736" y="5544"/>
                    <a:pt x="2341" y="4723"/>
                  </a:cubicBezTo>
                  <a:cubicBezTo>
                    <a:pt x="2188" y="4367"/>
                    <a:pt x="2505" y="4117"/>
                    <a:pt x="2808" y="4117"/>
                  </a:cubicBezTo>
                  <a:cubicBezTo>
                    <a:pt x="2867" y="4117"/>
                    <a:pt x="2925" y="4126"/>
                    <a:pt x="2979" y="4146"/>
                  </a:cubicBezTo>
                  <a:cubicBezTo>
                    <a:pt x="4013" y="4480"/>
                    <a:pt x="5107" y="5422"/>
                    <a:pt x="5745" y="6274"/>
                  </a:cubicBezTo>
                  <a:cubicBezTo>
                    <a:pt x="6110" y="6729"/>
                    <a:pt x="6384" y="7216"/>
                    <a:pt x="6566" y="7733"/>
                  </a:cubicBezTo>
                  <a:cubicBezTo>
                    <a:pt x="7478" y="5331"/>
                    <a:pt x="6292" y="1289"/>
                    <a:pt x="4438" y="316"/>
                  </a:cubicBezTo>
                  <a:cubicBezTo>
                    <a:pt x="4008" y="93"/>
                    <a:pt x="3624" y="0"/>
                    <a:pt x="3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9"/>
            <p:cNvSpPr/>
            <p:nvPr/>
          </p:nvSpPr>
          <p:spPr>
            <a:xfrm>
              <a:off x="4760225" y="4460850"/>
              <a:ext cx="511450" cy="512950"/>
            </a:xfrm>
            <a:custGeom>
              <a:avLst/>
              <a:gdLst/>
              <a:ahLst/>
              <a:cxnLst/>
              <a:rect l="l" t="t" r="r" b="b"/>
              <a:pathLst>
                <a:path w="20458" h="20518" extrusionOk="0">
                  <a:moveTo>
                    <a:pt x="1" y="0"/>
                  </a:moveTo>
                  <a:cubicBezTo>
                    <a:pt x="1" y="365"/>
                    <a:pt x="31" y="730"/>
                    <a:pt x="31" y="1094"/>
                  </a:cubicBezTo>
                  <a:cubicBezTo>
                    <a:pt x="31" y="1186"/>
                    <a:pt x="31" y="1277"/>
                    <a:pt x="31" y="1368"/>
                  </a:cubicBezTo>
                  <a:cubicBezTo>
                    <a:pt x="31" y="1429"/>
                    <a:pt x="31" y="1459"/>
                    <a:pt x="31" y="1520"/>
                  </a:cubicBezTo>
                  <a:cubicBezTo>
                    <a:pt x="62" y="1794"/>
                    <a:pt x="62" y="2067"/>
                    <a:pt x="62" y="2310"/>
                  </a:cubicBezTo>
                  <a:cubicBezTo>
                    <a:pt x="62" y="2401"/>
                    <a:pt x="92" y="2462"/>
                    <a:pt x="92" y="2523"/>
                  </a:cubicBezTo>
                  <a:cubicBezTo>
                    <a:pt x="92" y="2584"/>
                    <a:pt x="92" y="2675"/>
                    <a:pt x="92" y="2736"/>
                  </a:cubicBezTo>
                  <a:cubicBezTo>
                    <a:pt x="122" y="3009"/>
                    <a:pt x="122" y="3283"/>
                    <a:pt x="153" y="3556"/>
                  </a:cubicBezTo>
                  <a:cubicBezTo>
                    <a:pt x="153" y="3678"/>
                    <a:pt x="183" y="3830"/>
                    <a:pt x="183" y="3952"/>
                  </a:cubicBezTo>
                  <a:cubicBezTo>
                    <a:pt x="214" y="4225"/>
                    <a:pt x="244" y="4499"/>
                    <a:pt x="274" y="4742"/>
                  </a:cubicBezTo>
                  <a:cubicBezTo>
                    <a:pt x="274" y="4772"/>
                    <a:pt x="274" y="4772"/>
                    <a:pt x="274" y="4772"/>
                  </a:cubicBezTo>
                  <a:cubicBezTo>
                    <a:pt x="274" y="4894"/>
                    <a:pt x="305" y="5046"/>
                    <a:pt x="305" y="5167"/>
                  </a:cubicBezTo>
                  <a:cubicBezTo>
                    <a:pt x="335" y="5411"/>
                    <a:pt x="366" y="5654"/>
                    <a:pt x="426" y="5897"/>
                  </a:cubicBezTo>
                  <a:cubicBezTo>
                    <a:pt x="426" y="5927"/>
                    <a:pt x="426" y="5958"/>
                    <a:pt x="426" y="5988"/>
                  </a:cubicBezTo>
                  <a:cubicBezTo>
                    <a:pt x="426" y="6140"/>
                    <a:pt x="457" y="6262"/>
                    <a:pt x="487" y="6414"/>
                  </a:cubicBezTo>
                  <a:cubicBezTo>
                    <a:pt x="518" y="6687"/>
                    <a:pt x="578" y="6961"/>
                    <a:pt x="609" y="7204"/>
                  </a:cubicBezTo>
                  <a:cubicBezTo>
                    <a:pt x="639" y="7356"/>
                    <a:pt x="670" y="7477"/>
                    <a:pt x="700" y="7629"/>
                  </a:cubicBezTo>
                  <a:cubicBezTo>
                    <a:pt x="730" y="7812"/>
                    <a:pt x="761" y="7964"/>
                    <a:pt x="791" y="8146"/>
                  </a:cubicBezTo>
                  <a:cubicBezTo>
                    <a:pt x="822" y="8237"/>
                    <a:pt x="822" y="8329"/>
                    <a:pt x="852" y="8420"/>
                  </a:cubicBezTo>
                  <a:cubicBezTo>
                    <a:pt x="882" y="8572"/>
                    <a:pt x="913" y="8724"/>
                    <a:pt x="943" y="8845"/>
                  </a:cubicBezTo>
                  <a:cubicBezTo>
                    <a:pt x="973" y="8997"/>
                    <a:pt x="1004" y="9149"/>
                    <a:pt x="1034" y="9271"/>
                  </a:cubicBezTo>
                  <a:cubicBezTo>
                    <a:pt x="1065" y="9423"/>
                    <a:pt x="1095" y="9544"/>
                    <a:pt x="1125" y="9666"/>
                  </a:cubicBezTo>
                  <a:cubicBezTo>
                    <a:pt x="1156" y="9788"/>
                    <a:pt x="1186" y="9940"/>
                    <a:pt x="1217" y="10061"/>
                  </a:cubicBezTo>
                  <a:cubicBezTo>
                    <a:pt x="1308" y="10335"/>
                    <a:pt x="1369" y="10608"/>
                    <a:pt x="1429" y="10882"/>
                  </a:cubicBezTo>
                  <a:cubicBezTo>
                    <a:pt x="1490" y="11034"/>
                    <a:pt x="1521" y="11155"/>
                    <a:pt x="1551" y="11307"/>
                  </a:cubicBezTo>
                  <a:cubicBezTo>
                    <a:pt x="1581" y="11368"/>
                    <a:pt x="1612" y="11429"/>
                    <a:pt x="1642" y="11520"/>
                  </a:cubicBezTo>
                  <a:cubicBezTo>
                    <a:pt x="1703" y="11702"/>
                    <a:pt x="1764" y="11915"/>
                    <a:pt x="1825" y="12098"/>
                  </a:cubicBezTo>
                  <a:cubicBezTo>
                    <a:pt x="1855" y="12250"/>
                    <a:pt x="1916" y="12371"/>
                    <a:pt x="1946" y="12523"/>
                  </a:cubicBezTo>
                  <a:cubicBezTo>
                    <a:pt x="1977" y="12554"/>
                    <a:pt x="1977" y="12614"/>
                    <a:pt x="2007" y="12645"/>
                  </a:cubicBezTo>
                  <a:cubicBezTo>
                    <a:pt x="2068" y="12888"/>
                    <a:pt x="2159" y="13101"/>
                    <a:pt x="2220" y="13344"/>
                  </a:cubicBezTo>
                  <a:cubicBezTo>
                    <a:pt x="2281" y="13465"/>
                    <a:pt x="2341" y="13617"/>
                    <a:pt x="2402" y="13739"/>
                  </a:cubicBezTo>
                  <a:cubicBezTo>
                    <a:pt x="2493" y="14013"/>
                    <a:pt x="2615" y="14286"/>
                    <a:pt x="2706" y="14560"/>
                  </a:cubicBezTo>
                  <a:cubicBezTo>
                    <a:pt x="2767" y="14681"/>
                    <a:pt x="2797" y="14772"/>
                    <a:pt x="2858" y="14894"/>
                  </a:cubicBezTo>
                  <a:cubicBezTo>
                    <a:pt x="2858" y="14924"/>
                    <a:pt x="2888" y="14955"/>
                    <a:pt x="2888" y="14955"/>
                  </a:cubicBezTo>
                  <a:cubicBezTo>
                    <a:pt x="3010" y="15259"/>
                    <a:pt x="3132" y="15502"/>
                    <a:pt x="3253" y="15775"/>
                  </a:cubicBezTo>
                  <a:cubicBezTo>
                    <a:pt x="3284" y="15867"/>
                    <a:pt x="3344" y="15958"/>
                    <a:pt x="3375" y="16049"/>
                  </a:cubicBezTo>
                  <a:cubicBezTo>
                    <a:pt x="3405" y="16079"/>
                    <a:pt x="3436" y="16140"/>
                    <a:pt x="3436" y="16171"/>
                  </a:cubicBezTo>
                  <a:cubicBezTo>
                    <a:pt x="3588" y="16475"/>
                    <a:pt x="3740" y="16748"/>
                    <a:pt x="3861" y="16991"/>
                  </a:cubicBezTo>
                  <a:cubicBezTo>
                    <a:pt x="3952" y="17143"/>
                    <a:pt x="4013" y="17265"/>
                    <a:pt x="4074" y="17417"/>
                  </a:cubicBezTo>
                  <a:cubicBezTo>
                    <a:pt x="4226" y="17660"/>
                    <a:pt x="4378" y="17903"/>
                    <a:pt x="4499" y="18146"/>
                  </a:cubicBezTo>
                  <a:cubicBezTo>
                    <a:pt x="4530" y="18177"/>
                    <a:pt x="4530" y="18207"/>
                    <a:pt x="4560" y="18207"/>
                  </a:cubicBezTo>
                  <a:cubicBezTo>
                    <a:pt x="4560" y="18238"/>
                    <a:pt x="4591" y="18268"/>
                    <a:pt x="4591" y="18268"/>
                  </a:cubicBezTo>
                  <a:cubicBezTo>
                    <a:pt x="4682" y="18389"/>
                    <a:pt x="4743" y="18511"/>
                    <a:pt x="4803" y="18633"/>
                  </a:cubicBezTo>
                  <a:cubicBezTo>
                    <a:pt x="5016" y="18937"/>
                    <a:pt x="5198" y="19210"/>
                    <a:pt x="5350" y="19423"/>
                  </a:cubicBezTo>
                  <a:cubicBezTo>
                    <a:pt x="5350" y="19423"/>
                    <a:pt x="5350" y="19423"/>
                    <a:pt x="5350" y="19453"/>
                  </a:cubicBezTo>
                  <a:cubicBezTo>
                    <a:pt x="5472" y="19605"/>
                    <a:pt x="5563" y="19727"/>
                    <a:pt x="5654" y="19848"/>
                  </a:cubicBezTo>
                  <a:cubicBezTo>
                    <a:pt x="5989" y="20304"/>
                    <a:pt x="6202" y="20517"/>
                    <a:pt x="6202" y="20517"/>
                  </a:cubicBezTo>
                  <a:lnTo>
                    <a:pt x="14287" y="20517"/>
                  </a:lnTo>
                  <a:cubicBezTo>
                    <a:pt x="14287" y="20517"/>
                    <a:pt x="14500" y="20304"/>
                    <a:pt x="14804" y="19848"/>
                  </a:cubicBezTo>
                  <a:cubicBezTo>
                    <a:pt x="14895" y="19727"/>
                    <a:pt x="15016" y="19605"/>
                    <a:pt x="15107" y="19453"/>
                  </a:cubicBezTo>
                  <a:cubicBezTo>
                    <a:pt x="15107" y="19423"/>
                    <a:pt x="15107" y="19423"/>
                    <a:pt x="15138" y="19423"/>
                  </a:cubicBezTo>
                  <a:cubicBezTo>
                    <a:pt x="15290" y="19210"/>
                    <a:pt x="15472" y="18937"/>
                    <a:pt x="15655" y="18633"/>
                  </a:cubicBezTo>
                  <a:cubicBezTo>
                    <a:pt x="15715" y="18511"/>
                    <a:pt x="15807" y="18389"/>
                    <a:pt x="15867" y="18268"/>
                  </a:cubicBezTo>
                  <a:cubicBezTo>
                    <a:pt x="15898" y="18268"/>
                    <a:pt x="15898" y="18238"/>
                    <a:pt x="15928" y="18207"/>
                  </a:cubicBezTo>
                  <a:cubicBezTo>
                    <a:pt x="16080" y="17964"/>
                    <a:pt x="16232" y="17690"/>
                    <a:pt x="16384" y="17417"/>
                  </a:cubicBezTo>
                  <a:cubicBezTo>
                    <a:pt x="16475" y="17265"/>
                    <a:pt x="16536" y="17143"/>
                    <a:pt x="16597" y="16991"/>
                  </a:cubicBezTo>
                  <a:cubicBezTo>
                    <a:pt x="16749" y="16748"/>
                    <a:pt x="16870" y="16475"/>
                    <a:pt x="17022" y="16171"/>
                  </a:cubicBezTo>
                  <a:cubicBezTo>
                    <a:pt x="17053" y="16140"/>
                    <a:pt x="17083" y="16079"/>
                    <a:pt x="17083" y="16049"/>
                  </a:cubicBezTo>
                  <a:cubicBezTo>
                    <a:pt x="17144" y="15958"/>
                    <a:pt x="17174" y="15867"/>
                    <a:pt x="17235" y="15775"/>
                  </a:cubicBezTo>
                  <a:cubicBezTo>
                    <a:pt x="17357" y="15502"/>
                    <a:pt x="17478" y="15259"/>
                    <a:pt x="17600" y="14955"/>
                  </a:cubicBezTo>
                  <a:cubicBezTo>
                    <a:pt x="17600" y="14955"/>
                    <a:pt x="17600" y="14924"/>
                    <a:pt x="17630" y="14894"/>
                  </a:cubicBezTo>
                  <a:cubicBezTo>
                    <a:pt x="17661" y="14772"/>
                    <a:pt x="17722" y="14681"/>
                    <a:pt x="17752" y="14560"/>
                  </a:cubicBezTo>
                  <a:cubicBezTo>
                    <a:pt x="17874" y="14286"/>
                    <a:pt x="17965" y="14013"/>
                    <a:pt x="18086" y="13739"/>
                  </a:cubicBezTo>
                  <a:cubicBezTo>
                    <a:pt x="18147" y="13617"/>
                    <a:pt x="18177" y="13465"/>
                    <a:pt x="18238" y="13344"/>
                  </a:cubicBezTo>
                  <a:cubicBezTo>
                    <a:pt x="18329" y="13101"/>
                    <a:pt x="18390" y="12888"/>
                    <a:pt x="18481" y="12645"/>
                  </a:cubicBezTo>
                  <a:cubicBezTo>
                    <a:pt x="18481" y="12614"/>
                    <a:pt x="18512" y="12554"/>
                    <a:pt x="18512" y="12523"/>
                  </a:cubicBezTo>
                  <a:cubicBezTo>
                    <a:pt x="18573" y="12371"/>
                    <a:pt x="18603" y="12250"/>
                    <a:pt x="18664" y="12098"/>
                  </a:cubicBezTo>
                  <a:cubicBezTo>
                    <a:pt x="18725" y="11915"/>
                    <a:pt x="18785" y="11702"/>
                    <a:pt x="18846" y="11520"/>
                  </a:cubicBezTo>
                  <a:cubicBezTo>
                    <a:pt x="18877" y="11429"/>
                    <a:pt x="18877" y="11368"/>
                    <a:pt x="18907" y="11307"/>
                  </a:cubicBezTo>
                  <a:cubicBezTo>
                    <a:pt x="18937" y="11155"/>
                    <a:pt x="18998" y="11034"/>
                    <a:pt x="19029" y="10882"/>
                  </a:cubicBezTo>
                  <a:cubicBezTo>
                    <a:pt x="19089" y="10608"/>
                    <a:pt x="19181" y="10335"/>
                    <a:pt x="19241" y="10061"/>
                  </a:cubicBezTo>
                  <a:cubicBezTo>
                    <a:pt x="19272" y="9940"/>
                    <a:pt x="19302" y="9788"/>
                    <a:pt x="19363" y="9666"/>
                  </a:cubicBezTo>
                  <a:cubicBezTo>
                    <a:pt x="19393" y="9544"/>
                    <a:pt x="19393" y="9423"/>
                    <a:pt x="19424" y="9271"/>
                  </a:cubicBezTo>
                  <a:cubicBezTo>
                    <a:pt x="19484" y="9149"/>
                    <a:pt x="19515" y="8997"/>
                    <a:pt x="19545" y="8845"/>
                  </a:cubicBezTo>
                  <a:cubicBezTo>
                    <a:pt x="19576" y="8724"/>
                    <a:pt x="19606" y="8572"/>
                    <a:pt x="19636" y="8420"/>
                  </a:cubicBezTo>
                  <a:cubicBezTo>
                    <a:pt x="19636" y="8329"/>
                    <a:pt x="19667" y="8237"/>
                    <a:pt x="19697" y="8146"/>
                  </a:cubicBezTo>
                  <a:cubicBezTo>
                    <a:pt x="19728" y="7964"/>
                    <a:pt x="19758" y="7812"/>
                    <a:pt x="19788" y="7629"/>
                  </a:cubicBezTo>
                  <a:cubicBezTo>
                    <a:pt x="19819" y="7477"/>
                    <a:pt x="19819" y="7356"/>
                    <a:pt x="19849" y="7204"/>
                  </a:cubicBezTo>
                  <a:cubicBezTo>
                    <a:pt x="19910" y="6961"/>
                    <a:pt x="19940" y="6687"/>
                    <a:pt x="20001" y="6414"/>
                  </a:cubicBezTo>
                  <a:cubicBezTo>
                    <a:pt x="20001" y="6262"/>
                    <a:pt x="20032" y="6140"/>
                    <a:pt x="20032" y="5988"/>
                  </a:cubicBezTo>
                  <a:cubicBezTo>
                    <a:pt x="20062" y="5958"/>
                    <a:pt x="20062" y="5927"/>
                    <a:pt x="20062" y="5897"/>
                  </a:cubicBezTo>
                  <a:cubicBezTo>
                    <a:pt x="20092" y="5654"/>
                    <a:pt x="20123" y="5411"/>
                    <a:pt x="20153" y="5167"/>
                  </a:cubicBezTo>
                  <a:cubicBezTo>
                    <a:pt x="20184" y="5046"/>
                    <a:pt x="20184" y="4894"/>
                    <a:pt x="20214" y="4772"/>
                  </a:cubicBezTo>
                  <a:cubicBezTo>
                    <a:pt x="20214" y="4772"/>
                    <a:pt x="20214" y="4772"/>
                    <a:pt x="20214" y="4742"/>
                  </a:cubicBezTo>
                  <a:cubicBezTo>
                    <a:pt x="20244" y="4499"/>
                    <a:pt x="20275" y="4225"/>
                    <a:pt x="20275" y="3952"/>
                  </a:cubicBezTo>
                  <a:cubicBezTo>
                    <a:pt x="20305" y="3830"/>
                    <a:pt x="20305" y="3678"/>
                    <a:pt x="20305" y="3556"/>
                  </a:cubicBezTo>
                  <a:cubicBezTo>
                    <a:pt x="20336" y="3283"/>
                    <a:pt x="20366" y="3009"/>
                    <a:pt x="20366" y="2736"/>
                  </a:cubicBezTo>
                  <a:cubicBezTo>
                    <a:pt x="20366" y="2675"/>
                    <a:pt x="20396" y="2584"/>
                    <a:pt x="20396" y="2523"/>
                  </a:cubicBezTo>
                  <a:cubicBezTo>
                    <a:pt x="20396" y="2462"/>
                    <a:pt x="20396" y="2401"/>
                    <a:pt x="20396" y="2310"/>
                  </a:cubicBezTo>
                  <a:cubicBezTo>
                    <a:pt x="20427" y="2067"/>
                    <a:pt x="20427" y="1794"/>
                    <a:pt x="20427" y="1520"/>
                  </a:cubicBezTo>
                  <a:cubicBezTo>
                    <a:pt x="20427" y="1459"/>
                    <a:pt x="20427" y="1429"/>
                    <a:pt x="20427" y="1368"/>
                  </a:cubicBezTo>
                  <a:cubicBezTo>
                    <a:pt x="20427" y="1277"/>
                    <a:pt x="20457" y="1186"/>
                    <a:pt x="20457" y="1094"/>
                  </a:cubicBezTo>
                  <a:cubicBezTo>
                    <a:pt x="20457" y="730"/>
                    <a:pt x="20457" y="365"/>
                    <a:pt x="20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9"/>
            <p:cNvSpPr/>
            <p:nvPr/>
          </p:nvSpPr>
          <p:spPr>
            <a:xfrm>
              <a:off x="4761000" y="4495025"/>
              <a:ext cx="509900" cy="28900"/>
            </a:xfrm>
            <a:custGeom>
              <a:avLst/>
              <a:gdLst/>
              <a:ahLst/>
              <a:cxnLst/>
              <a:rect l="l" t="t" r="r" b="b"/>
              <a:pathLst>
                <a:path w="20396" h="1156" extrusionOk="0">
                  <a:moveTo>
                    <a:pt x="0" y="1"/>
                  </a:moveTo>
                  <a:cubicBezTo>
                    <a:pt x="0" y="62"/>
                    <a:pt x="0" y="92"/>
                    <a:pt x="0" y="153"/>
                  </a:cubicBezTo>
                  <a:cubicBezTo>
                    <a:pt x="31" y="427"/>
                    <a:pt x="31" y="700"/>
                    <a:pt x="31" y="943"/>
                  </a:cubicBezTo>
                  <a:cubicBezTo>
                    <a:pt x="31" y="1034"/>
                    <a:pt x="61" y="1095"/>
                    <a:pt x="61" y="1156"/>
                  </a:cubicBezTo>
                  <a:lnTo>
                    <a:pt x="20365" y="1156"/>
                  </a:lnTo>
                  <a:cubicBezTo>
                    <a:pt x="20365" y="1095"/>
                    <a:pt x="20365" y="1034"/>
                    <a:pt x="20365" y="943"/>
                  </a:cubicBezTo>
                  <a:cubicBezTo>
                    <a:pt x="20396" y="700"/>
                    <a:pt x="20396" y="427"/>
                    <a:pt x="20396" y="153"/>
                  </a:cubicBezTo>
                  <a:cubicBezTo>
                    <a:pt x="20396" y="92"/>
                    <a:pt x="20396" y="62"/>
                    <a:pt x="20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9"/>
            <p:cNvSpPr/>
            <p:nvPr/>
          </p:nvSpPr>
          <p:spPr>
            <a:xfrm>
              <a:off x="4767075" y="4579375"/>
              <a:ext cx="498500" cy="28900"/>
            </a:xfrm>
            <a:custGeom>
              <a:avLst/>
              <a:gdLst/>
              <a:ahLst/>
              <a:cxnLst/>
              <a:rect l="l" t="t" r="r" b="b"/>
              <a:pathLst>
                <a:path w="19940" h="1156" extrusionOk="0">
                  <a:moveTo>
                    <a:pt x="0" y="1"/>
                  </a:moveTo>
                  <a:cubicBezTo>
                    <a:pt x="0" y="1"/>
                    <a:pt x="0" y="31"/>
                    <a:pt x="0" y="31"/>
                  </a:cubicBezTo>
                  <a:cubicBezTo>
                    <a:pt x="0" y="153"/>
                    <a:pt x="31" y="305"/>
                    <a:pt x="31" y="426"/>
                  </a:cubicBezTo>
                  <a:cubicBezTo>
                    <a:pt x="61" y="670"/>
                    <a:pt x="92" y="913"/>
                    <a:pt x="152" y="1156"/>
                  </a:cubicBezTo>
                  <a:lnTo>
                    <a:pt x="19788" y="1156"/>
                  </a:lnTo>
                  <a:cubicBezTo>
                    <a:pt x="19818" y="913"/>
                    <a:pt x="19849" y="670"/>
                    <a:pt x="19879" y="426"/>
                  </a:cubicBezTo>
                  <a:cubicBezTo>
                    <a:pt x="19910" y="305"/>
                    <a:pt x="19910" y="153"/>
                    <a:pt x="19940" y="31"/>
                  </a:cubicBezTo>
                  <a:cubicBezTo>
                    <a:pt x="19940" y="31"/>
                    <a:pt x="19940" y="1"/>
                    <a:pt x="19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9"/>
            <p:cNvSpPr/>
            <p:nvPr/>
          </p:nvSpPr>
          <p:spPr>
            <a:xfrm>
              <a:off x="4780000" y="4664500"/>
              <a:ext cx="472675" cy="28125"/>
            </a:xfrm>
            <a:custGeom>
              <a:avLst/>
              <a:gdLst/>
              <a:ahLst/>
              <a:cxnLst/>
              <a:rect l="l" t="t" r="r" b="b"/>
              <a:pathLst>
                <a:path w="18907" h="1125" extrusionOk="0">
                  <a:moveTo>
                    <a:pt x="0" y="0"/>
                  </a:moveTo>
                  <a:cubicBezTo>
                    <a:pt x="31" y="91"/>
                    <a:pt x="31" y="183"/>
                    <a:pt x="61" y="274"/>
                  </a:cubicBezTo>
                  <a:cubicBezTo>
                    <a:pt x="91" y="426"/>
                    <a:pt x="122" y="578"/>
                    <a:pt x="152" y="699"/>
                  </a:cubicBezTo>
                  <a:cubicBezTo>
                    <a:pt x="182" y="851"/>
                    <a:pt x="213" y="1003"/>
                    <a:pt x="243" y="1125"/>
                  </a:cubicBezTo>
                  <a:lnTo>
                    <a:pt x="18633" y="1125"/>
                  </a:lnTo>
                  <a:cubicBezTo>
                    <a:pt x="18693" y="1003"/>
                    <a:pt x="18724" y="851"/>
                    <a:pt x="18754" y="699"/>
                  </a:cubicBezTo>
                  <a:cubicBezTo>
                    <a:pt x="18785" y="578"/>
                    <a:pt x="18815" y="426"/>
                    <a:pt x="18845" y="274"/>
                  </a:cubicBezTo>
                  <a:cubicBezTo>
                    <a:pt x="18845" y="183"/>
                    <a:pt x="18876" y="91"/>
                    <a:pt x="189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9"/>
            <p:cNvSpPr/>
            <p:nvPr/>
          </p:nvSpPr>
          <p:spPr>
            <a:xfrm>
              <a:off x="4801275" y="4748850"/>
              <a:ext cx="430125" cy="28125"/>
            </a:xfrm>
            <a:custGeom>
              <a:avLst/>
              <a:gdLst/>
              <a:ahLst/>
              <a:cxnLst/>
              <a:rect l="l" t="t" r="r" b="b"/>
              <a:pathLst>
                <a:path w="17205" h="1125" extrusionOk="0">
                  <a:moveTo>
                    <a:pt x="0" y="0"/>
                  </a:moveTo>
                  <a:cubicBezTo>
                    <a:pt x="61" y="182"/>
                    <a:pt x="122" y="395"/>
                    <a:pt x="183" y="578"/>
                  </a:cubicBezTo>
                  <a:cubicBezTo>
                    <a:pt x="213" y="730"/>
                    <a:pt x="274" y="851"/>
                    <a:pt x="304" y="1003"/>
                  </a:cubicBezTo>
                  <a:cubicBezTo>
                    <a:pt x="335" y="1034"/>
                    <a:pt x="335" y="1094"/>
                    <a:pt x="365" y="1125"/>
                  </a:cubicBezTo>
                  <a:lnTo>
                    <a:pt x="16839" y="1125"/>
                  </a:lnTo>
                  <a:cubicBezTo>
                    <a:pt x="16839" y="1094"/>
                    <a:pt x="16870" y="1034"/>
                    <a:pt x="16870" y="1003"/>
                  </a:cubicBezTo>
                  <a:cubicBezTo>
                    <a:pt x="16931" y="851"/>
                    <a:pt x="16961" y="730"/>
                    <a:pt x="17022" y="578"/>
                  </a:cubicBezTo>
                  <a:cubicBezTo>
                    <a:pt x="17083" y="395"/>
                    <a:pt x="17143" y="182"/>
                    <a:pt x="17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9"/>
            <p:cNvSpPr/>
            <p:nvPr/>
          </p:nvSpPr>
          <p:spPr>
            <a:xfrm>
              <a:off x="4831675" y="4833200"/>
              <a:ext cx="369325" cy="28900"/>
            </a:xfrm>
            <a:custGeom>
              <a:avLst/>
              <a:gdLst/>
              <a:ahLst/>
              <a:cxnLst/>
              <a:rect l="l" t="t" r="r" b="b"/>
              <a:pathLst>
                <a:path w="14773" h="1156" extrusionOk="0">
                  <a:moveTo>
                    <a:pt x="0" y="0"/>
                  </a:moveTo>
                  <a:cubicBezTo>
                    <a:pt x="0" y="30"/>
                    <a:pt x="30" y="61"/>
                    <a:pt x="30" y="61"/>
                  </a:cubicBezTo>
                  <a:cubicBezTo>
                    <a:pt x="152" y="334"/>
                    <a:pt x="274" y="608"/>
                    <a:pt x="395" y="881"/>
                  </a:cubicBezTo>
                  <a:cubicBezTo>
                    <a:pt x="426" y="973"/>
                    <a:pt x="486" y="1064"/>
                    <a:pt x="517" y="1155"/>
                  </a:cubicBezTo>
                  <a:lnTo>
                    <a:pt x="14225" y="1155"/>
                  </a:lnTo>
                  <a:cubicBezTo>
                    <a:pt x="14286" y="1064"/>
                    <a:pt x="14316" y="973"/>
                    <a:pt x="14377" y="881"/>
                  </a:cubicBezTo>
                  <a:cubicBezTo>
                    <a:pt x="14499" y="608"/>
                    <a:pt x="14620" y="334"/>
                    <a:pt x="14742" y="61"/>
                  </a:cubicBezTo>
                  <a:cubicBezTo>
                    <a:pt x="14742" y="61"/>
                    <a:pt x="14742" y="30"/>
                    <a:pt x="14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9"/>
            <p:cNvSpPr/>
            <p:nvPr/>
          </p:nvSpPr>
          <p:spPr>
            <a:xfrm>
              <a:off x="4874975" y="4917525"/>
              <a:ext cx="281950" cy="28900"/>
            </a:xfrm>
            <a:custGeom>
              <a:avLst/>
              <a:gdLst/>
              <a:ahLst/>
              <a:cxnLst/>
              <a:rect l="l" t="t" r="r" b="b"/>
              <a:pathLst>
                <a:path w="11278" h="1156" extrusionOk="0">
                  <a:moveTo>
                    <a:pt x="1" y="1"/>
                  </a:moveTo>
                  <a:cubicBezTo>
                    <a:pt x="92" y="122"/>
                    <a:pt x="153" y="244"/>
                    <a:pt x="213" y="366"/>
                  </a:cubicBezTo>
                  <a:cubicBezTo>
                    <a:pt x="426" y="670"/>
                    <a:pt x="608" y="943"/>
                    <a:pt x="760" y="1156"/>
                  </a:cubicBezTo>
                  <a:lnTo>
                    <a:pt x="10548" y="1156"/>
                  </a:lnTo>
                  <a:cubicBezTo>
                    <a:pt x="10700" y="943"/>
                    <a:pt x="10882" y="670"/>
                    <a:pt x="11065" y="366"/>
                  </a:cubicBezTo>
                  <a:cubicBezTo>
                    <a:pt x="11125" y="244"/>
                    <a:pt x="11217" y="122"/>
                    <a:pt x="11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2" name="Google Shape;3232;p49"/>
          <p:cNvSpPr txBox="1">
            <a:spLocks noGrp="1"/>
          </p:cNvSpPr>
          <p:nvPr>
            <p:ph type="subTitle" idx="2"/>
          </p:nvPr>
        </p:nvSpPr>
        <p:spPr>
          <a:xfrm>
            <a:off x="4594614" y="1794982"/>
            <a:ext cx="3311687" cy="6898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altLang="zh-CN" dirty="0"/>
              <a:t>Two photos </a:t>
            </a:r>
            <a:r>
              <a:rPr lang="en-GB" altLang="zh-CN" dirty="0">
                <a:solidFill>
                  <a:schemeClr val="dk2"/>
                </a:solidFill>
              </a:rPr>
              <a:t>go </a:t>
            </a:r>
          </a:p>
          <a:p>
            <a:pPr marL="0" indent="0"/>
            <a:r>
              <a:rPr lang="en-GB" altLang="zh-CN" dirty="0">
                <a:solidFill>
                  <a:schemeClr val="dk2"/>
                </a:solidFill>
              </a:rPr>
              <a:t>through the network separately and extract their feature vectors</a:t>
            </a:r>
          </a:p>
        </p:txBody>
      </p:sp>
      <p:sp>
        <p:nvSpPr>
          <p:cNvPr id="19" name="Google Shape;3232;p49">
            <a:extLst>
              <a:ext uri="{FF2B5EF4-FFF2-40B4-BE49-F238E27FC236}">
                <a16:creationId xmlns:a16="http://schemas.microsoft.com/office/drawing/2014/main" id="{CDE993A9-34A3-84D7-D5F8-689485EF7931}"/>
              </a:ext>
            </a:extLst>
          </p:cNvPr>
          <p:cNvSpPr txBox="1">
            <a:spLocks/>
          </p:cNvSpPr>
          <p:nvPr/>
        </p:nvSpPr>
        <p:spPr>
          <a:xfrm>
            <a:off x="4854489" y="3661814"/>
            <a:ext cx="3536826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GB" dirty="0"/>
              <a:t>Then</a:t>
            </a:r>
            <a:r>
              <a:rPr lang="en-GB" altLang="zh-CN" dirty="0"/>
              <a:t> make a similarity loss function for the 2 vectors to train the network</a:t>
            </a:r>
            <a:endParaRPr lang="en-GB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p49"/>
          <p:cNvSpPr/>
          <p:nvPr/>
        </p:nvSpPr>
        <p:spPr>
          <a:xfrm rot="5400000">
            <a:off x="5243189" y="732893"/>
            <a:ext cx="2503710" cy="4673533"/>
          </a:xfrm>
          <a:custGeom>
            <a:avLst/>
            <a:gdLst/>
            <a:ahLst/>
            <a:cxnLst/>
            <a:rect l="l" t="t" r="r" b="b"/>
            <a:pathLst>
              <a:path w="49801" h="76560" extrusionOk="0">
                <a:moveTo>
                  <a:pt x="26892" y="1"/>
                </a:moveTo>
                <a:cubicBezTo>
                  <a:pt x="23299" y="1"/>
                  <a:pt x="19600" y="1243"/>
                  <a:pt x="16070" y="4105"/>
                </a:cubicBezTo>
                <a:cubicBezTo>
                  <a:pt x="11802" y="7565"/>
                  <a:pt x="8844" y="12391"/>
                  <a:pt x="6557" y="17385"/>
                </a:cubicBezTo>
                <a:cubicBezTo>
                  <a:pt x="1981" y="27541"/>
                  <a:pt x="0" y="38840"/>
                  <a:pt x="837" y="49944"/>
                </a:cubicBezTo>
                <a:cubicBezTo>
                  <a:pt x="1312" y="56109"/>
                  <a:pt x="2707" y="62359"/>
                  <a:pt x="6138" y="67520"/>
                </a:cubicBezTo>
                <a:cubicBezTo>
                  <a:pt x="9570" y="72653"/>
                  <a:pt x="15317" y="76531"/>
                  <a:pt x="21511" y="76559"/>
                </a:cubicBezTo>
                <a:cubicBezTo>
                  <a:pt x="25110" y="76559"/>
                  <a:pt x="28597" y="75304"/>
                  <a:pt x="31694" y="73463"/>
                </a:cubicBezTo>
                <a:cubicBezTo>
                  <a:pt x="38362" y="69501"/>
                  <a:pt x="43244" y="62889"/>
                  <a:pt x="46062" y="55635"/>
                </a:cubicBezTo>
                <a:cubicBezTo>
                  <a:pt x="48908" y="48381"/>
                  <a:pt x="49800" y="40514"/>
                  <a:pt x="49772" y="32758"/>
                </a:cubicBezTo>
                <a:cubicBezTo>
                  <a:pt x="49744" y="26759"/>
                  <a:pt x="49131" y="20650"/>
                  <a:pt x="46703" y="15153"/>
                </a:cubicBezTo>
                <a:cubicBezTo>
                  <a:pt x="42890" y="6593"/>
                  <a:pt x="35170" y="1"/>
                  <a:pt x="268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</p:txBody>
      </p:sp>
      <p:sp>
        <p:nvSpPr>
          <p:cNvPr id="3228" name="Google Shape;3228;p49"/>
          <p:cNvSpPr/>
          <p:nvPr/>
        </p:nvSpPr>
        <p:spPr>
          <a:xfrm rot="5400000">
            <a:off x="3735928" y="2821265"/>
            <a:ext cx="601223" cy="924271"/>
          </a:xfrm>
          <a:custGeom>
            <a:avLst/>
            <a:gdLst/>
            <a:ahLst/>
            <a:cxnLst/>
            <a:rect l="l" t="t" r="r" b="b"/>
            <a:pathLst>
              <a:path w="49801" h="76560" extrusionOk="0">
                <a:moveTo>
                  <a:pt x="26892" y="1"/>
                </a:moveTo>
                <a:cubicBezTo>
                  <a:pt x="23299" y="1"/>
                  <a:pt x="19600" y="1243"/>
                  <a:pt x="16070" y="4105"/>
                </a:cubicBezTo>
                <a:cubicBezTo>
                  <a:pt x="11802" y="7565"/>
                  <a:pt x="8844" y="12391"/>
                  <a:pt x="6557" y="17385"/>
                </a:cubicBezTo>
                <a:cubicBezTo>
                  <a:pt x="1981" y="27541"/>
                  <a:pt x="0" y="38840"/>
                  <a:pt x="837" y="49944"/>
                </a:cubicBezTo>
                <a:cubicBezTo>
                  <a:pt x="1312" y="56109"/>
                  <a:pt x="2707" y="62359"/>
                  <a:pt x="6138" y="67520"/>
                </a:cubicBezTo>
                <a:cubicBezTo>
                  <a:pt x="9570" y="72653"/>
                  <a:pt x="15317" y="76531"/>
                  <a:pt x="21511" y="76559"/>
                </a:cubicBezTo>
                <a:cubicBezTo>
                  <a:pt x="25110" y="76559"/>
                  <a:pt x="28597" y="75304"/>
                  <a:pt x="31694" y="73463"/>
                </a:cubicBezTo>
                <a:cubicBezTo>
                  <a:pt x="38362" y="69501"/>
                  <a:pt x="43244" y="62889"/>
                  <a:pt x="46062" y="55635"/>
                </a:cubicBezTo>
                <a:cubicBezTo>
                  <a:pt x="48908" y="48381"/>
                  <a:pt x="49800" y="40514"/>
                  <a:pt x="49772" y="32758"/>
                </a:cubicBezTo>
                <a:cubicBezTo>
                  <a:pt x="49744" y="26759"/>
                  <a:pt x="49131" y="20650"/>
                  <a:pt x="46703" y="15153"/>
                </a:cubicBezTo>
                <a:cubicBezTo>
                  <a:pt x="42890" y="6593"/>
                  <a:pt x="35170" y="1"/>
                  <a:pt x="268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49"/>
          <p:cNvSpPr/>
          <p:nvPr/>
        </p:nvSpPr>
        <p:spPr>
          <a:xfrm rot="5400000">
            <a:off x="2702376" y="2821265"/>
            <a:ext cx="601223" cy="924271"/>
          </a:xfrm>
          <a:custGeom>
            <a:avLst/>
            <a:gdLst/>
            <a:ahLst/>
            <a:cxnLst/>
            <a:rect l="l" t="t" r="r" b="b"/>
            <a:pathLst>
              <a:path w="49801" h="76560" extrusionOk="0">
                <a:moveTo>
                  <a:pt x="26892" y="1"/>
                </a:moveTo>
                <a:cubicBezTo>
                  <a:pt x="23299" y="1"/>
                  <a:pt x="19600" y="1243"/>
                  <a:pt x="16070" y="4105"/>
                </a:cubicBezTo>
                <a:cubicBezTo>
                  <a:pt x="11802" y="7565"/>
                  <a:pt x="8844" y="12391"/>
                  <a:pt x="6557" y="17385"/>
                </a:cubicBezTo>
                <a:cubicBezTo>
                  <a:pt x="1981" y="27541"/>
                  <a:pt x="0" y="38840"/>
                  <a:pt x="837" y="49944"/>
                </a:cubicBezTo>
                <a:cubicBezTo>
                  <a:pt x="1312" y="56109"/>
                  <a:pt x="2707" y="62359"/>
                  <a:pt x="6138" y="67520"/>
                </a:cubicBezTo>
                <a:cubicBezTo>
                  <a:pt x="9570" y="72653"/>
                  <a:pt x="15317" y="76531"/>
                  <a:pt x="21511" y="76559"/>
                </a:cubicBezTo>
                <a:cubicBezTo>
                  <a:pt x="25110" y="76559"/>
                  <a:pt x="28597" y="75304"/>
                  <a:pt x="31694" y="73463"/>
                </a:cubicBezTo>
                <a:cubicBezTo>
                  <a:pt x="38362" y="69501"/>
                  <a:pt x="43244" y="62889"/>
                  <a:pt x="46062" y="55635"/>
                </a:cubicBezTo>
                <a:cubicBezTo>
                  <a:pt x="48908" y="48381"/>
                  <a:pt x="49800" y="40514"/>
                  <a:pt x="49772" y="32758"/>
                </a:cubicBezTo>
                <a:cubicBezTo>
                  <a:pt x="49744" y="26759"/>
                  <a:pt x="49131" y="20650"/>
                  <a:pt x="46703" y="15153"/>
                </a:cubicBezTo>
                <a:cubicBezTo>
                  <a:pt x="42890" y="6593"/>
                  <a:pt x="35170" y="1"/>
                  <a:pt x="268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3231;p49"/>
          <p:cNvSpPr txBox="1">
            <a:spLocks noGrp="1"/>
          </p:cNvSpPr>
          <p:nvPr>
            <p:ph type="title"/>
          </p:nvPr>
        </p:nvSpPr>
        <p:spPr>
          <a:xfrm>
            <a:off x="2020350" y="319875"/>
            <a:ext cx="5103300" cy="10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Architecture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239" name="Google Shape;3239;p49"/>
          <p:cNvSpPr/>
          <p:nvPr/>
        </p:nvSpPr>
        <p:spPr>
          <a:xfrm rot="3927315">
            <a:off x="-2246586" y="1530568"/>
            <a:ext cx="4565508" cy="4080338"/>
          </a:xfrm>
          <a:custGeom>
            <a:avLst/>
            <a:gdLst/>
            <a:ahLst/>
            <a:cxnLst/>
            <a:rect l="l" t="t" r="r" b="b"/>
            <a:pathLst>
              <a:path w="91344" h="81637" extrusionOk="0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rgbClr val="C8D9AD">
              <a:alpha val="44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3" name="Google Shape;3203;p49"/>
          <p:cNvGrpSpPr/>
          <p:nvPr/>
        </p:nvGrpSpPr>
        <p:grpSpPr>
          <a:xfrm>
            <a:off x="-133452" y="3000664"/>
            <a:ext cx="1768300" cy="1972275"/>
            <a:chOff x="4307325" y="3001525"/>
            <a:chExt cx="1768300" cy="1972275"/>
          </a:xfrm>
        </p:grpSpPr>
        <p:sp>
          <p:nvSpPr>
            <p:cNvPr id="3204" name="Google Shape;3204;p49"/>
            <p:cNvSpPr/>
            <p:nvPr/>
          </p:nvSpPr>
          <p:spPr>
            <a:xfrm>
              <a:off x="5019350" y="3776950"/>
              <a:ext cx="638350" cy="765975"/>
            </a:xfrm>
            <a:custGeom>
              <a:avLst/>
              <a:gdLst/>
              <a:ahLst/>
              <a:cxnLst/>
              <a:rect l="l" t="t" r="r" b="b"/>
              <a:pathLst>
                <a:path w="25534" h="30639" extrusionOk="0">
                  <a:moveTo>
                    <a:pt x="25260" y="0"/>
                  </a:moveTo>
                  <a:cubicBezTo>
                    <a:pt x="25047" y="91"/>
                    <a:pt x="19849" y="2219"/>
                    <a:pt x="14135" y="7022"/>
                  </a:cubicBezTo>
                  <a:cubicBezTo>
                    <a:pt x="8846" y="11490"/>
                    <a:pt x="2068" y="19149"/>
                    <a:pt x="1" y="30365"/>
                  </a:cubicBezTo>
                  <a:lnTo>
                    <a:pt x="1460" y="30639"/>
                  </a:lnTo>
                  <a:cubicBezTo>
                    <a:pt x="5259" y="9940"/>
                    <a:pt x="25320" y="730"/>
                    <a:pt x="25533" y="638"/>
                  </a:cubicBezTo>
                  <a:lnTo>
                    <a:pt x="25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9"/>
            <p:cNvSpPr/>
            <p:nvPr/>
          </p:nvSpPr>
          <p:spPr>
            <a:xfrm>
              <a:off x="5435025" y="3578525"/>
              <a:ext cx="640600" cy="721250"/>
            </a:xfrm>
            <a:custGeom>
              <a:avLst/>
              <a:gdLst/>
              <a:ahLst/>
              <a:cxnLst/>
              <a:rect l="l" t="t" r="r" b="b"/>
              <a:pathLst>
                <a:path w="25624" h="28850" extrusionOk="0">
                  <a:moveTo>
                    <a:pt x="13771" y="5124"/>
                  </a:moveTo>
                  <a:cubicBezTo>
                    <a:pt x="14064" y="5124"/>
                    <a:pt x="14332" y="5394"/>
                    <a:pt x="14225" y="5688"/>
                  </a:cubicBezTo>
                  <a:cubicBezTo>
                    <a:pt x="14013" y="6265"/>
                    <a:pt x="13405" y="6509"/>
                    <a:pt x="12918" y="6752"/>
                  </a:cubicBezTo>
                  <a:lnTo>
                    <a:pt x="12888" y="6752"/>
                  </a:lnTo>
                  <a:cubicBezTo>
                    <a:pt x="12888" y="6752"/>
                    <a:pt x="12888" y="6782"/>
                    <a:pt x="12858" y="6782"/>
                  </a:cubicBezTo>
                  <a:cubicBezTo>
                    <a:pt x="12785" y="6884"/>
                    <a:pt x="12669" y="6931"/>
                    <a:pt x="12552" y="6931"/>
                  </a:cubicBezTo>
                  <a:cubicBezTo>
                    <a:pt x="12426" y="6931"/>
                    <a:pt x="12298" y="6877"/>
                    <a:pt x="12219" y="6782"/>
                  </a:cubicBezTo>
                  <a:cubicBezTo>
                    <a:pt x="12007" y="6600"/>
                    <a:pt x="12037" y="6326"/>
                    <a:pt x="12219" y="6144"/>
                  </a:cubicBezTo>
                  <a:cubicBezTo>
                    <a:pt x="12584" y="5657"/>
                    <a:pt x="13070" y="5293"/>
                    <a:pt x="13648" y="5141"/>
                  </a:cubicBezTo>
                  <a:cubicBezTo>
                    <a:pt x="13689" y="5130"/>
                    <a:pt x="13730" y="5124"/>
                    <a:pt x="13771" y="5124"/>
                  </a:cubicBezTo>
                  <a:close/>
                  <a:moveTo>
                    <a:pt x="14952" y="9381"/>
                  </a:moveTo>
                  <a:cubicBezTo>
                    <a:pt x="14993" y="9381"/>
                    <a:pt x="15035" y="9386"/>
                    <a:pt x="15076" y="9396"/>
                  </a:cubicBezTo>
                  <a:cubicBezTo>
                    <a:pt x="15228" y="9411"/>
                    <a:pt x="15380" y="9411"/>
                    <a:pt x="15532" y="9411"/>
                  </a:cubicBezTo>
                  <a:cubicBezTo>
                    <a:pt x="15684" y="9411"/>
                    <a:pt x="15836" y="9411"/>
                    <a:pt x="15988" y="9427"/>
                  </a:cubicBezTo>
                  <a:cubicBezTo>
                    <a:pt x="16232" y="9457"/>
                    <a:pt x="16444" y="9639"/>
                    <a:pt x="16444" y="9882"/>
                  </a:cubicBezTo>
                  <a:cubicBezTo>
                    <a:pt x="16444" y="10113"/>
                    <a:pt x="16253" y="10371"/>
                    <a:pt x="16026" y="10371"/>
                  </a:cubicBezTo>
                  <a:cubicBezTo>
                    <a:pt x="16013" y="10371"/>
                    <a:pt x="16001" y="10370"/>
                    <a:pt x="15988" y="10369"/>
                  </a:cubicBezTo>
                  <a:cubicBezTo>
                    <a:pt x="15593" y="10308"/>
                    <a:pt x="15228" y="10338"/>
                    <a:pt x="14833" y="10278"/>
                  </a:cubicBezTo>
                  <a:cubicBezTo>
                    <a:pt x="14590" y="10217"/>
                    <a:pt x="14438" y="9943"/>
                    <a:pt x="14499" y="9700"/>
                  </a:cubicBezTo>
                  <a:cubicBezTo>
                    <a:pt x="14575" y="9499"/>
                    <a:pt x="14754" y="9381"/>
                    <a:pt x="14952" y="9381"/>
                  </a:cubicBezTo>
                  <a:close/>
                  <a:moveTo>
                    <a:pt x="9763" y="9866"/>
                  </a:moveTo>
                  <a:cubicBezTo>
                    <a:pt x="9840" y="9866"/>
                    <a:pt x="9919" y="9871"/>
                    <a:pt x="10000" y="9882"/>
                  </a:cubicBezTo>
                  <a:cubicBezTo>
                    <a:pt x="10304" y="9943"/>
                    <a:pt x="10517" y="10156"/>
                    <a:pt x="10456" y="10490"/>
                  </a:cubicBezTo>
                  <a:cubicBezTo>
                    <a:pt x="10304" y="11159"/>
                    <a:pt x="9727" y="11585"/>
                    <a:pt x="9362" y="12132"/>
                  </a:cubicBezTo>
                  <a:cubicBezTo>
                    <a:pt x="8845" y="12922"/>
                    <a:pt x="8633" y="13834"/>
                    <a:pt x="8389" y="14715"/>
                  </a:cubicBezTo>
                  <a:cubicBezTo>
                    <a:pt x="8326" y="14932"/>
                    <a:pt x="8150" y="15026"/>
                    <a:pt x="7969" y="15026"/>
                  </a:cubicBezTo>
                  <a:cubicBezTo>
                    <a:pt x="7719" y="15026"/>
                    <a:pt x="7460" y="14846"/>
                    <a:pt x="7478" y="14563"/>
                  </a:cubicBezTo>
                  <a:cubicBezTo>
                    <a:pt x="7386" y="14472"/>
                    <a:pt x="7326" y="14320"/>
                    <a:pt x="7356" y="14138"/>
                  </a:cubicBezTo>
                  <a:cubicBezTo>
                    <a:pt x="7560" y="12855"/>
                    <a:pt x="7960" y="9866"/>
                    <a:pt x="9763" y="9866"/>
                  </a:cubicBezTo>
                  <a:close/>
                  <a:moveTo>
                    <a:pt x="15790" y="0"/>
                  </a:moveTo>
                  <a:cubicBezTo>
                    <a:pt x="12474" y="0"/>
                    <a:pt x="10700" y="6478"/>
                    <a:pt x="10700" y="6478"/>
                  </a:cubicBezTo>
                  <a:cubicBezTo>
                    <a:pt x="10700" y="6478"/>
                    <a:pt x="10700" y="6478"/>
                    <a:pt x="10700" y="6448"/>
                  </a:cubicBezTo>
                  <a:cubicBezTo>
                    <a:pt x="10608" y="6326"/>
                    <a:pt x="10152" y="5749"/>
                    <a:pt x="9484" y="5202"/>
                  </a:cubicBezTo>
                  <a:cubicBezTo>
                    <a:pt x="8746" y="4587"/>
                    <a:pt x="7735" y="3993"/>
                    <a:pt x="6562" y="3993"/>
                  </a:cubicBezTo>
                  <a:cubicBezTo>
                    <a:pt x="5703" y="3993"/>
                    <a:pt x="4758" y="4311"/>
                    <a:pt x="3769" y="5171"/>
                  </a:cubicBezTo>
                  <a:cubicBezTo>
                    <a:pt x="0" y="8454"/>
                    <a:pt x="1398" y="16630"/>
                    <a:pt x="6809" y="20035"/>
                  </a:cubicBezTo>
                  <a:cubicBezTo>
                    <a:pt x="8754" y="21250"/>
                    <a:pt x="10791" y="22314"/>
                    <a:pt x="12614" y="23348"/>
                  </a:cubicBezTo>
                  <a:cubicBezTo>
                    <a:pt x="12189" y="22071"/>
                    <a:pt x="11885" y="20764"/>
                    <a:pt x="11885" y="19396"/>
                  </a:cubicBezTo>
                  <a:cubicBezTo>
                    <a:pt x="11915" y="18515"/>
                    <a:pt x="11885" y="16448"/>
                    <a:pt x="12797" y="15931"/>
                  </a:cubicBezTo>
                  <a:cubicBezTo>
                    <a:pt x="12984" y="15814"/>
                    <a:pt x="13147" y="15763"/>
                    <a:pt x="13287" y="15763"/>
                  </a:cubicBezTo>
                  <a:cubicBezTo>
                    <a:pt x="13873" y="15763"/>
                    <a:pt x="14062" y="16649"/>
                    <a:pt x="14013" y="17238"/>
                  </a:cubicBezTo>
                  <a:cubicBezTo>
                    <a:pt x="13769" y="19396"/>
                    <a:pt x="13131" y="23044"/>
                    <a:pt x="15046" y="24776"/>
                  </a:cubicBezTo>
                  <a:cubicBezTo>
                    <a:pt x="15350" y="24959"/>
                    <a:pt x="15624" y="25141"/>
                    <a:pt x="15897" y="25323"/>
                  </a:cubicBezTo>
                  <a:lnTo>
                    <a:pt x="15928" y="25323"/>
                  </a:lnTo>
                  <a:cubicBezTo>
                    <a:pt x="15988" y="25354"/>
                    <a:pt x="16049" y="25415"/>
                    <a:pt x="16080" y="25445"/>
                  </a:cubicBezTo>
                  <a:cubicBezTo>
                    <a:pt x="17630" y="26539"/>
                    <a:pt x="18754" y="27603"/>
                    <a:pt x="19089" y="28849"/>
                  </a:cubicBezTo>
                  <a:cubicBezTo>
                    <a:pt x="19089" y="28849"/>
                    <a:pt x="23405" y="24533"/>
                    <a:pt x="24985" y="17603"/>
                  </a:cubicBezTo>
                  <a:cubicBezTo>
                    <a:pt x="24104" y="16509"/>
                    <a:pt x="22007" y="15901"/>
                    <a:pt x="20821" y="15414"/>
                  </a:cubicBezTo>
                  <a:cubicBezTo>
                    <a:pt x="19818" y="14989"/>
                    <a:pt x="18663" y="14715"/>
                    <a:pt x="17721" y="14168"/>
                  </a:cubicBezTo>
                  <a:cubicBezTo>
                    <a:pt x="17113" y="13834"/>
                    <a:pt x="15928" y="12496"/>
                    <a:pt x="17265" y="12162"/>
                  </a:cubicBezTo>
                  <a:cubicBezTo>
                    <a:pt x="17347" y="12141"/>
                    <a:pt x="17437" y="12131"/>
                    <a:pt x="17533" y="12131"/>
                  </a:cubicBezTo>
                  <a:cubicBezTo>
                    <a:pt x="18255" y="12131"/>
                    <a:pt x="19312" y="12677"/>
                    <a:pt x="19849" y="12892"/>
                  </a:cubicBezTo>
                  <a:cubicBezTo>
                    <a:pt x="20730" y="13226"/>
                    <a:pt x="21581" y="13621"/>
                    <a:pt x="22402" y="14047"/>
                  </a:cubicBezTo>
                  <a:cubicBezTo>
                    <a:pt x="23466" y="14624"/>
                    <a:pt x="24499" y="15323"/>
                    <a:pt x="25259" y="16235"/>
                  </a:cubicBezTo>
                  <a:cubicBezTo>
                    <a:pt x="25502" y="14715"/>
                    <a:pt x="25624" y="13104"/>
                    <a:pt x="25533" y="11372"/>
                  </a:cubicBezTo>
                  <a:cubicBezTo>
                    <a:pt x="25502" y="10612"/>
                    <a:pt x="25381" y="9882"/>
                    <a:pt x="25198" y="9183"/>
                  </a:cubicBezTo>
                  <a:cubicBezTo>
                    <a:pt x="23982" y="8454"/>
                    <a:pt x="22797" y="8089"/>
                    <a:pt x="21277" y="7998"/>
                  </a:cubicBezTo>
                  <a:cubicBezTo>
                    <a:pt x="21047" y="7984"/>
                    <a:pt x="20805" y="7981"/>
                    <a:pt x="20556" y="7981"/>
                  </a:cubicBezTo>
                  <a:cubicBezTo>
                    <a:pt x="20392" y="7981"/>
                    <a:pt x="20226" y="7982"/>
                    <a:pt x="20058" y="7982"/>
                  </a:cubicBezTo>
                  <a:cubicBezTo>
                    <a:pt x="19367" y="7982"/>
                    <a:pt x="18659" y="7962"/>
                    <a:pt x="18055" y="7755"/>
                  </a:cubicBezTo>
                  <a:cubicBezTo>
                    <a:pt x="17356" y="7512"/>
                    <a:pt x="16596" y="6782"/>
                    <a:pt x="17265" y="6083"/>
                  </a:cubicBezTo>
                  <a:cubicBezTo>
                    <a:pt x="17566" y="5782"/>
                    <a:pt x="18056" y="5691"/>
                    <a:pt x="18569" y="5691"/>
                  </a:cubicBezTo>
                  <a:cubicBezTo>
                    <a:pt x="19145" y="5691"/>
                    <a:pt x="19751" y="5806"/>
                    <a:pt x="20153" y="5870"/>
                  </a:cubicBezTo>
                  <a:cubicBezTo>
                    <a:pt x="21581" y="6113"/>
                    <a:pt x="23253" y="6600"/>
                    <a:pt x="24621" y="7360"/>
                  </a:cubicBezTo>
                  <a:cubicBezTo>
                    <a:pt x="22767" y="2831"/>
                    <a:pt x="18633" y="156"/>
                    <a:pt x="15928" y="4"/>
                  </a:cubicBezTo>
                  <a:cubicBezTo>
                    <a:pt x="15882" y="1"/>
                    <a:pt x="15836" y="0"/>
                    <a:pt x="15790" y="0"/>
                  </a:cubicBezTo>
                  <a:close/>
                </a:path>
              </a:pathLst>
            </a:custGeom>
            <a:solidFill>
              <a:srgbClr val="547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9"/>
            <p:cNvSpPr/>
            <p:nvPr/>
          </p:nvSpPr>
          <p:spPr>
            <a:xfrm>
              <a:off x="5435025" y="3678275"/>
              <a:ext cx="477225" cy="621500"/>
            </a:xfrm>
            <a:custGeom>
              <a:avLst/>
              <a:gdLst/>
              <a:ahLst/>
              <a:cxnLst/>
              <a:rect l="l" t="t" r="r" b="b"/>
              <a:pathLst>
                <a:path w="19089" h="24860" extrusionOk="0">
                  <a:moveTo>
                    <a:pt x="9763" y="5876"/>
                  </a:moveTo>
                  <a:cubicBezTo>
                    <a:pt x="9840" y="5876"/>
                    <a:pt x="9919" y="5881"/>
                    <a:pt x="10000" y="5892"/>
                  </a:cubicBezTo>
                  <a:cubicBezTo>
                    <a:pt x="10304" y="5953"/>
                    <a:pt x="10517" y="6166"/>
                    <a:pt x="10456" y="6500"/>
                  </a:cubicBezTo>
                  <a:cubicBezTo>
                    <a:pt x="10304" y="7169"/>
                    <a:pt x="9727" y="7595"/>
                    <a:pt x="9362" y="8142"/>
                  </a:cubicBezTo>
                  <a:cubicBezTo>
                    <a:pt x="8845" y="8932"/>
                    <a:pt x="8633" y="9844"/>
                    <a:pt x="8389" y="10725"/>
                  </a:cubicBezTo>
                  <a:cubicBezTo>
                    <a:pt x="8326" y="10942"/>
                    <a:pt x="8150" y="11036"/>
                    <a:pt x="7969" y="11036"/>
                  </a:cubicBezTo>
                  <a:cubicBezTo>
                    <a:pt x="7719" y="11036"/>
                    <a:pt x="7460" y="10856"/>
                    <a:pt x="7478" y="10573"/>
                  </a:cubicBezTo>
                  <a:cubicBezTo>
                    <a:pt x="7386" y="10482"/>
                    <a:pt x="7326" y="10330"/>
                    <a:pt x="7356" y="10148"/>
                  </a:cubicBezTo>
                  <a:cubicBezTo>
                    <a:pt x="7560" y="8865"/>
                    <a:pt x="7960" y="5876"/>
                    <a:pt x="9763" y="5876"/>
                  </a:cubicBezTo>
                  <a:close/>
                  <a:moveTo>
                    <a:pt x="6571" y="1"/>
                  </a:moveTo>
                  <a:cubicBezTo>
                    <a:pt x="5710" y="1"/>
                    <a:pt x="4762" y="318"/>
                    <a:pt x="3769" y="1181"/>
                  </a:cubicBezTo>
                  <a:cubicBezTo>
                    <a:pt x="0" y="4464"/>
                    <a:pt x="1398" y="12640"/>
                    <a:pt x="6809" y="16045"/>
                  </a:cubicBezTo>
                  <a:cubicBezTo>
                    <a:pt x="8754" y="17260"/>
                    <a:pt x="10791" y="18324"/>
                    <a:pt x="12614" y="19358"/>
                  </a:cubicBezTo>
                  <a:cubicBezTo>
                    <a:pt x="12189" y="18081"/>
                    <a:pt x="11885" y="16774"/>
                    <a:pt x="11885" y="15406"/>
                  </a:cubicBezTo>
                  <a:cubicBezTo>
                    <a:pt x="11915" y="14525"/>
                    <a:pt x="11885" y="12458"/>
                    <a:pt x="12797" y="11941"/>
                  </a:cubicBezTo>
                  <a:cubicBezTo>
                    <a:pt x="12984" y="11824"/>
                    <a:pt x="13147" y="11773"/>
                    <a:pt x="13287" y="11773"/>
                  </a:cubicBezTo>
                  <a:cubicBezTo>
                    <a:pt x="13873" y="11773"/>
                    <a:pt x="14062" y="12659"/>
                    <a:pt x="14013" y="13248"/>
                  </a:cubicBezTo>
                  <a:cubicBezTo>
                    <a:pt x="13769" y="15406"/>
                    <a:pt x="13131" y="19054"/>
                    <a:pt x="15046" y="20786"/>
                  </a:cubicBezTo>
                  <a:cubicBezTo>
                    <a:pt x="15350" y="20969"/>
                    <a:pt x="15624" y="21151"/>
                    <a:pt x="15897" y="21333"/>
                  </a:cubicBezTo>
                  <a:lnTo>
                    <a:pt x="15928" y="21333"/>
                  </a:lnTo>
                  <a:cubicBezTo>
                    <a:pt x="15988" y="21364"/>
                    <a:pt x="16049" y="21425"/>
                    <a:pt x="16080" y="21455"/>
                  </a:cubicBezTo>
                  <a:cubicBezTo>
                    <a:pt x="17630" y="22549"/>
                    <a:pt x="18754" y="23613"/>
                    <a:pt x="19089" y="24859"/>
                  </a:cubicBezTo>
                  <a:cubicBezTo>
                    <a:pt x="19089" y="24859"/>
                    <a:pt x="18663" y="11455"/>
                    <a:pt x="10700" y="2488"/>
                  </a:cubicBezTo>
                  <a:cubicBezTo>
                    <a:pt x="10700" y="2488"/>
                    <a:pt x="10700" y="2488"/>
                    <a:pt x="10700" y="2458"/>
                  </a:cubicBezTo>
                  <a:cubicBezTo>
                    <a:pt x="10274" y="2002"/>
                    <a:pt x="9879" y="1576"/>
                    <a:pt x="9484" y="1181"/>
                  </a:cubicBezTo>
                  <a:cubicBezTo>
                    <a:pt x="8748" y="586"/>
                    <a:pt x="7741" y="1"/>
                    <a:pt x="6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7" name="Google Shape;3207;p49"/>
            <p:cNvGrpSpPr/>
            <p:nvPr/>
          </p:nvGrpSpPr>
          <p:grpSpPr>
            <a:xfrm>
              <a:off x="4307325" y="3844500"/>
              <a:ext cx="681650" cy="747825"/>
              <a:chOff x="4307325" y="3844500"/>
              <a:chExt cx="681650" cy="747825"/>
            </a:xfrm>
          </p:grpSpPr>
          <p:sp>
            <p:nvSpPr>
              <p:cNvPr id="3208" name="Google Shape;3208;p49"/>
              <p:cNvSpPr/>
              <p:nvPr/>
            </p:nvSpPr>
            <p:spPr>
              <a:xfrm>
                <a:off x="4649300" y="3916750"/>
                <a:ext cx="339675" cy="675575"/>
              </a:xfrm>
              <a:custGeom>
                <a:avLst/>
                <a:gdLst/>
                <a:ahLst/>
                <a:cxnLst/>
                <a:rect l="l" t="t" r="r" b="b"/>
                <a:pathLst>
                  <a:path w="13587" h="27023" extrusionOk="0">
                    <a:moveTo>
                      <a:pt x="304" y="1"/>
                    </a:moveTo>
                    <a:lnTo>
                      <a:pt x="0" y="305"/>
                    </a:lnTo>
                    <a:cubicBezTo>
                      <a:pt x="122" y="426"/>
                      <a:pt x="11490" y="12190"/>
                      <a:pt x="12493" y="27023"/>
                    </a:cubicBezTo>
                    <a:lnTo>
                      <a:pt x="13587" y="26962"/>
                    </a:lnTo>
                    <a:cubicBezTo>
                      <a:pt x="12553" y="11703"/>
                      <a:pt x="426" y="123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49"/>
              <p:cNvSpPr/>
              <p:nvPr/>
            </p:nvSpPr>
            <p:spPr>
              <a:xfrm>
                <a:off x="4307325" y="3844500"/>
                <a:ext cx="529675" cy="375475"/>
              </a:xfrm>
              <a:custGeom>
                <a:avLst/>
                <a:gdLst/>
                <a:ahLst/>
                <a:cxnLst/>
                <a:rect l="l" t="t" r="r" b="b"/>
                <a:pathLst>
                  <a:path w="21187" h="15019" extrusionOk="0">
                    <a:moveTo>
                      <a:pt x="9219" y="1"/>
                    </a:moveTo>
                    <a:cubicBezTo>
                      <a:pt x="8445" y="1"/>
                      <a:pt x="7456" y="311"/>
                      <a:pt x="6202" y="1158"/>
                    </a:cubicBezTo>
                    <a:cubicBezTo>
                      <a:pt x="4773" y="2101"/>
                      <a:pt x="3648" y="3772"/>
                      <a:pt x="2767" y="5627"/>
                    </a:cubicBezTo>
                    <a:cubicBezTo>
                      <a:pt x="3397" y="5324"/>
                      <a:pt x="4109" y="5147"/>
                      <a:pt x="4819" y="5147"/>
                    </a:cubicBezTo>
                    <a:cubicBezTo>
                      <a:pt x="4967" y="5147"/>
                      <a:pt x="5113" y="5155"/>
                      <a:pt x="5259" y="5171"/>
                    </a:cubicBezTo>
                    <a:cubicBezTo>
                      <a:pt x="5624" y="5201"/>
                      <a:pt x="5746" y="5839"/>
                      <a:pt x="5411" y="6022"/>
                    </a:cubicBezTo>
                    <a:cubicBezTo>
                      <a:pt x="4804" y="6326"/>
                      <a:pt x="4165" y="6447"/>
                      <a:pt x="3527" y="6660"/>
                    </a:cubicBezTo>
                    <a:cubicBezTo>
                      <a:pt x="2858" y="6842"/>
                      <a:pt x="2372" y="7207"/>
                      <a:pt x="1916" y="7663"/>
                    </a:cubicBezTo>
                    <a:cubicBezTo>
                      <a:pt x="548" y="11341"/>
                      <a:pt x="1" y="15019"/>
                      <a:pt x="1" y="15019"/>
                    </a:cubicBezTo>
                    <a:cubicBezTo>
                      <a:pt x="1" y="15019"/>
                      <a:pt x="5837" y="11189"/>
                      <a:pt x="12463" y="10885"/>
                    </a:cubicBezTo>
                    <a:cubicBezTo>
                      <a:pt x="12646" y="10855"/>
                      <a:pt x="12798" y="10855"/>
                      <a:pt x="12950" y="10855"/>
                    </a:cubicBezTo>
                    <a:cubicBezTo>
                      <a:pt x="13041" y="9791"/>
                      <a:pt x="12585" y="9000"/>
                      <a:pt x="12190" y="8058"/>
                    </a:cubicBezTo>
                    <a:cubicBezTo>
                      <a:pt x="11886" y="7420"/>
                      <a:pt x="11551" y="6751"/>
                      <a:pt x="11734" y="6052"/>
                    </a:cubicBezTo>
                    <a:cubicBezTo>
                      <a:pt x="11804" y="5842"/>
                      <a:pt x="12000" y="5667"/>
                      <a:pt x="12211" y="5667"/>
                    </a:cubicBezTo>
                    <a:cubicBezTo>
                      <a:pt x="12275" y="5667"/>
                      <a:pt x="12339" y="5683"/>
                      <a:pt x="12402" y="5718"/>
                    </a:cubicBezTo>
                    <a:cubicBezTo>
                      <a:pt x="13223" y="6204"/>
                      <a:pt x="13466" y="7146"/>
                      <a:pt x="13740" y="7997"/>
                    </a:cubicBezTo>
                    <a:cubicBezTo>
                      <a:pt x="14013" y="8940"/>
                      <a:pt x="14135" y="9791"/>
                      <a:pt x="13983" y="10703"/>
                    </a:cubicBezTo>
                    <a:cubicBezTo>
                      <a:pt x="19454" y="9791"/>
                      <a:pt x="21187" y="5383"/>
                      <a:pt x="18542" y="2557"/>
                    </a:cubicBezTo>
                    <a:cubicBezTo>
                      <a:pt x="17525" y="1481"/>
                      <a:pt x="16393" y="1131"/>
                      <a:pt x="15356" y="1131"/>
                    </a:cubicBezTo>
                    <a:cubicBezTo>
                      <a:pt x="13726" y="1131"/>
                      <a:pt x="12330" y="1993"/>
                      <a:pt x="11977" y="2253"/>
                    </a:cubicBezTo>
                    <a:cubicBezTo>
                      <a:pt x="11916" y="2253"/>
                      <a:pt x="11886" y="2283"/>
                      <a:pt x="11855" y="2313"/>
                    </a:cubicBezTo>
                    <a:cubicBezTo>
                      <a:pt x="11855" y="2313"/>
                      <a:pt x="11334" y="1"/>
                      <a:pt x="9219" y="1"/>
                    </a:cubicBezTo>
                    <a:close/>
                  </a:path>
                </a:pathLst>
              </a:custGeom>
              <a:solidFill>
                <a:srgbClr val="547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49"/>
              <p:cNvSpPr/>
              <p:nvPr/>
            </p:nvSpPr>
            <p:spPr>
              <a:xfrm>
                <a:off x="4307325" y="3872775"/>
                <a:ext cx="529675" cy="347200"/>
              </a:xfrm>
              <a:custGeom>
                <a:avLst/>
                <a:gdLst/>
                <a:ahLst/>
                <a:cxnLst/>
                <a:rect l="l" t="t" r="r" b="b"/>
                <a:pathLst>
                  <a:path w="21187" h="13888" extrusionOk="0">
                    <a:moveTo>
                      <a:pt x="15356" y="0"/>
                    </a:moveTo>
                    <a:cubicBezTo>
                      <a:pt x="13726" y="0"/>
                      <a:pt x="12330" y="862"/>
                      <a:pt x="11977" y="1122"/>
                    </a:cubicBezTo>
                    <a:cubicBezTo>
                      <a:pt x="11916" y="1122"/>
                      <a:pt x="11886" y="1152"/>
                      <a:pt x="11855" y="1182"/>
                    </a:cubicBezTo>
                    <a:cubicBezTo>
                      <a:pt x="4469" y="6532"/>
                      <a:pt x="1" y="13888"/>
                      <a:pt x="1" y="13888"/>
                    </a:cubicBezTo>
                    <a:cubicBezTo>
                      <a:pt x="1" y="13888"/>
                      <a:pt x="5837" y="10058"/>
                      <a:pt x="12463" y="9754"/>
                    </a:cubicBezTo>
                    <a:cubicBezTo>
                      <a:pt x="12646" y="9724"/>
                      <a:pt x="12798" y="9724"/>
                      <a:pt x="12950" y="9724"/>
                    </a:cubicBezTo>
                    <a:cubicBezTo>
                      <a:pt x="13041" y="8660"/>
                      <a:pt x="12585" y="7869"/>
                      <a:pt x="12190" y="6927"/>
                    </a:cubicBezTo>
                    <a:cubicBezTo>
                      <a:pt x="11886" y="6289"/>
                      <a:pt x="11551" y="5620"/>
                      <a:pt x="11734" y="4921"/>
                    </a:cubicBezTo>
                    <a:cubicBezTo>
                      <a:pt x="11804" y="4711"/>
                      <a:pt x="12000" y="4536"/>
                      <a:pt x="12211" y="4536"/>
                    </a:cubicBezTo>
                    <a:cubicBezTo>
                      <a:pt x="12275" y="4536"/>
                      <a:pt x="12339" y="4552"/>
                      <a:pt x="12402" y="4587"/>
                    </a:cubicBezTo>
                    <a:cubicBezTo>
                      <a:pt x="13223" y="5073"/>
                      <a:pt x="13466" y="6015"/>
                      <a:pt x="13740" y="6866"/>
                    </a:cubicBezTo>
                    <a:cubicBezTo>
                      <a:pt x="14013" y="7809"/>
                      <a:pt x="14135" y="8660"/>
                      <a:pt x="13983" y="9572"/>
                    </a:cubicBezTo>
                    <a:cubicBezTo>
                      <a:pt x="19454" y="8660"/>
                      <a:pt x="21187" y="4252"/>
                      <a:pt x="18542" y="1426"/>
                    </a:cubicBezTo>
                    <a:cubicBezTo>
                      <a:pt x="17525" y="350"/>
                      <a:pt x="16393" y="0"/>
                      <a:pt x="1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1" name="Google Shape;3211;p49"/>
            <p:cNvSpPr/>
            <p:nvPr/>
          </p:nvSpPr>
          <p:spPr>
            <a:xfrm>
              <a:off x="4868900" y="3181200"/>
              <a:ext cx="425550" cy="1443050"/>
            </a:xfrm>
            <a:custGeom>
              <a:avLst/>
              <a:gdLst/>
              <a:ahLst/>
              <a:cxnLst/>
              <a:rect l="l" t="t" r="r" b="b"/>
              <a:pathLst>
                <a:path w="17022" h="57722" extrusionOk="0">
                  <a:moveTo>
                    <a:pt x="16475" y="0"/>
                  </a:moveTo>
                  <a:cubicBezTo>
                    <a:pt x="16353" y="274"/>
                    <a:pt x="6596" y="24499"/>
                    <a:pt x="4894" y="48451"/>
                  </a:cubicBezTo>
                  <a:cubicBezTo>
                    <a:pt x="3374" y="36596"/>
                    <a:pt x="1095" y="15988"/>
                    <a:pt x="1976" y="5441"/>
                  </a:cubicBezTo>
                  <a:lnTo>
                    <a:pt x="1307" y="5380"/>
                  </a:lnTo>
                  <a:lnTo>
                    <a:pt x="1307" y="5380"/>
                  </a:lnTo>
                  <a:cubicBezTo>
                    <a:pt x="0" y="20851"/>
                    <a:pt x="4621" y="57326"/>
                    <a:pt x="4681" y="57721"/>
                  </a:cubicBezTo>
                  <a:lnTo>
                    <a:pt x="6140" y="57569"/>
                  </a:lnTo>
                  <a:cubicBezTo>
                    <a:pt x="5411" y="31368"/>
                    <a:pt x="16900" y="578"/>
                    <a:pt x="17022" y="274"/>
                  </a:cubicBezTo>
                  <a:lnTo>
                    <a:pt x="16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9"/>
            <p:cNvSpPr/>
            <p:nvPr/>
          </p:nvSpPr>
          <p:spPr>
            <a:xfrm>
              <a:off x="5061150" y="3016000"/>
              <a:ext cx="642900" cy="663700"/>
            </a:xfrm>
            <a:custGeom>
              <a:avLst/>
              <a:gdLst/>
              <a:ahLst/>
              <a:cxnLst/>
              <a:rect l="l" t="t" r="r" b="b"/>
              <a:pathLst>
                <a:path w="25716" h="26548" extrusionOk="0">
                  <a:moveTo>
                    <a:pt x="14945" y="7021"/>
                  </a:moveTo>
                  <a:cubicBezTo>
                    <a:pt x="15602" y="7021"/>
                    <a:pt x="16266" y="7181"/>
                    <a:pt x="16840" y="7520"/>
                  </a:cubicBezTo>
                  <a:cubicBezTo>
                    <a:pt x="17083" y="7672"/>
                    <a:pt x="17235" y="8097"/>
                    <a:pt x="16931" y="8310"/>
                  </a:cubicBezTo>
                  <a:cubicBezTo>
                    <a:pt x="16626" y="8496"/>
                    <a:pt x="16297" y="8571"/>
                    <a:pt x="15964" y="8571"/>
                  </a:cubicBezTo>
                  <a:cubicBezTo>
                    <a:pt x="15370" y="8571"/>
                    <a:pt x="14763" y="8329"/>
                    <a:pt x="14256" y="8037"/>
                  </a:cubicBezTo>
                  <a:cubicBezTo>
                    <a:pt x="13831" y="7793"/>
                    <a:pt x="14013" y="7186"/>
                    <a:pt x="14378" y="7125"/>
                  </a:cubicBezTo>
                  <a:cubicBezTo>
                    <a:pt x="14438" y="7064"/>
                    <a:pt x="14530" y="7034"/>
                    <a:pt x="14621" y="7034"/>
                  </a:cubicBezTo>
                  <a:cubicBezTo>
                    <a:pt x="14728" y="7025"/>
                    <a:pt x="14836" y="7021"/>
                    <a:pt x="14945" y="7021"/>
                  </a:cubicBezTo>
                  <a:close/>
                  <a:moveTo>
                    <a:pt x="13176" y="12106"/>
                  </a:moveTo>
                  <a:cubicBezTo>
                    <a:pt x="13377" y="12106"/>
                    <a:pt x="13567" y="12235"/>
                    <a:pt x="13618" y="12505"/>
                  </a:cubicBezTo>
                  <a:cubicBezTo>
                    <a:pt x="13648" y="12718"/>
                    <a:pt x="13618" y="12961"/>
                    <a:pt x="13587" y="13173"/>
                  </a:cubicBezTo>
                  <a:cubicBezTo>
                    <a:pt x="13587" y="13265"/>
                    <a:pt x="13557" y="13325"/>
                    <a:pt x="13527" y="13386"/>
                  </a:cubicBezTo>
                  <a:cubicBezTo>
                    <a:pt x="13466" y="13569"/>
                    <a:pt x="13375" y="13751"/>
                    <a:pt x="13253" y="13933"/>
                  </a:cubicBezTo>
                  <a:cubicBezTo>
                    <a:pt x="13186" y="14056"/>
                    <a:pt x="13062" y="14109"/>
                    <a:pt x="12930" y="14109"/>
                  </a:cubicBezTo>
                  <a:cubicBezTo>
                    <a:pt x="12702" y="14109"/>
                    <a:pt x="12452" y="13951"/>
                    <a:pt x="12432" y="13721"/>
                  </a:cubicBezTo>
                  <a:cubicBezTo>
                    <a:pt x="12432" y="13265"/>
                    <a:pt x="12493" y="12778"/>
                    <a:pt x="12736" y="12353"/>
                  </a:cubicBezTo>
                  <a:cubicBezTo>
                    <a:pt x="12845" y="12190"/>
                    <a:pt x="13014" y="12106"/>
                    <a:pt x="13176" y="12106"/>
                  </a:cubicBezTo>
                  <a:close/>
                  <a:moveTo>
                    <a:pt x="18465" y="14805"/>
                  </a:moveTo>
                  <a:cubicBezTo>
                    <a:pt x="18490" y="14805"/>
                    <a:pt x="18516" y="14808"/>
                    <a:pt x="18542" y="14815"/>
                  </a:cubicBezTo>
                  <a:cubicBezTo>
                    <a:pt x="19180" y="14997"/>
                    <a:pt x="19849" y="15240"/>
                    <a:pt x="20335" y="15696"/>
                  </a:cubicBezTo>
                  <a:cubicBezTo>
                    <a:pt x="20548" y="15909"/>
                    <a:pt x="20578" y="16395"/>
                    <a:pt x="20214" y="16487"/>
                  </a:cubicBezTo>
                  <a:cubicBezTo>
                    <a:pt x="20105" y="16516"/>
                    <a:pt x="19996" y="16530"/>
                    <a:pt x="19888" y="16530"/>
                  </a:cubicBezTo>
                  <a:cubicBezTo>
                    <a:pt x="19332" y="16530"/>
                    <a:pt x="18797" y="16169"/>
                    <a:pt x="18390" y="15787"/>
                  </a:cubicBezTo>
                  <a:cubicBezTo>
                    <a:pt x="18360" y="15757"/>
                    <a:pt x="18360" y="15727"/>
                    <a:pt x="18329" y="15696"/>
                  </a:cubicBezTo>
                  <a:cubicBezTo>
                    <a:pt x="18116" y="15636"/>
                    <a:pt x="17964" y="15453"/>
                    <a:pt x="18025" y="15210"/>
                  </a:cubicBezTo>
                  <a:cubicBezTo>
                    <a:pt x="18052" y="15020"/>
                    <a:pt x="18249" y="14805"/>
                    <a:pt x="18465" y="14805"/>
                  </a:cubicBezTo>
                  <a:close/>
                  <a:moveTo>
                    <a:pt x="12329" y="0"/>
                  </a:moveTo>
                  <a:cubicBezTo>
                    <a:pt x="12077" y="0"/>
                    <a:pt x="11856" y="25"/>
                    <a:pt x="11672" y="73"/>
                  </a:cubicBezTo>
                  <a:cubicBezTo>
                    <a:pt x="9332" y="711"/>
                    <a:pt x="9302" y="5058"/>
                    <a:pt x="9302" y="5058"/>
                  </a:cubicBezTo>
                  <a:cubicBezTo>
                    <a:pt x="9302" y="5058"/>
                    <a:pt x="6896" y="1657"/>
                    <a:pt x="3456" y="1657"/>
                  </a:cubicBezTo>
                  <a:cubicBezTo>
                    <a:pt x="2953" y="1657"/>
                    <a:pt x="2428" y="1730"/>
                    <a:pt x="1885" y="1897"/>
                  </a:cubicBezTo>
                  <a:cubicBezTo>
                    <a:pt x="1" y="2474"/>
                    <a:pt x="517" y="5331"/>
                    <a:pt x="2219" y="8675"/>
                  </a:cubicBezTo>
                  <a:cubicBezTo>
                    <a:pt x="2402" y="7672"/>
                    <a:pt x="3070" y="6821"/>
                    <a:pt x="3830" y="6031"/>
                  </a:cubicBezTo>
                  <a:cubicBezTo>
                    <a:pt x="4347" y="5514"/>
                    <a:pt x="5223" y="4658"/>
                    <a:pt x="6070" y="4658"/>
                  </a:cubicBezTo>
                  <a:cubicBezTo>
                    <a:pt x="6269" y="4658"/>
                    <a:pt x="6466" y="4705"/>
                    <a:pt x="6657" y="4815"/>
                  </a:cubicBezTo>
                  <a:cubicBezTo>
                    <a:pt x="7721" y="5453"/>
                    <a:pt x="6566" y="6365"/>
                    <a:pt x="5958" y="6760"/>
                  </a:cubicBezTo>
                  <a:cubicBezTo>
                    <a:pt x="4681" y="7550"/>
                    <a:pt x="3496" y="8158"/>
                    <a:pt x="3070" y="9496"/>
                  </a:cubicBezTo>
                  <a:cubicBezTo>
                    <a:pt x="3070" y="9587"/>
                    <a:pt x="3040" y="9678"/>
                    <a:pt x="2979" y="9739"/>
                  </a:cubicBezTo>
                  <a:cubicBezTo>
                    <a:pt x="2979" y="9830"/>
                    <a:pt x="2949" y="9921"/>
                    <a:pt x="2949" y="10012"/>
                  </a:cubicBezTo>
                  <a:cubicBezTo>
                    <a:pt x="4469" y="12626"/>
                    <a:pt x="6596" y="15392"/>
                    <a:pt x="8846" y="17520"/>
                  </a:cubicBezTo>
                  <a:cubicBezTo>
                    <a:pt x="8511" y="16213"/>
                    <a:pt x="8299" y="14906"/>
                    <a:pt x="8451" y="13538"/>
                  </a:cubicBezTo>
                  <a:cubicBezTo>
                    <a:pt x="8572" y="12566"/>
                    <a:pt x="8663" y="10620"/>
                    <a:pt x="9454" y="9921"/>
                  </a:cubicBezTo>
                  <a:cubicBezTo>
                    <a:pt x="9673" y="9741"/>
                    <a:pt x="9887" y="9660"/>
                    <a:pt x="10078" y="9660"/>
                  </a:cubicBezTo>
                  <a:cubicBezTo>
                    <a:pt x="10470" y="9660"/>
                    <a:pt x="10770" y="9999"/>
                    <a:pt x="10852" y="10529"/>
                  </a:cubicBezTo>
                  <a:cubicBezTo>
                    <a:pt x="11034" y="11654"/>
                    <a:pt x="10244" y="13234"/>
                    <a:pt x="10092" y="14389"/>
                  </a:cubicBezTo>
                  <a:cubicBezTo>
                    <a:pt x="9879" y="16000"/>
                    <a:pt x="10031" y="17642"/>
                    <a:pt x="10730" y="19131"/>
                  </a:cubicBezTo>
                  <a:cubicBezTo>
                    <a:pt x="11217" y="19496"/>
                    <a:pt x="11733" y="19860"/>
                    <a:pt x="12220" y="20134"/>
                  </a:cubicBezTo>
                  <a:cubicBezTo>
                    <a:pt x="13283" y="20742"/>
                    <a:pt x="14195" y="21259"/>
                    <a:pt x="15046" y="21745"/>
                  </a:cubicBezTo>
                  <a:cubicBezTo>
                    <a:pt x="14742" y="21076"/>
                    <a:pt x="14560" y="20377"/>
                    <a:pt x="14590" y="19496"/>
                  </a:cubicBezTo>
                  <a:cubicBezTo>
                    <a:pt x="14621" y="18280"/>
                    <a:pt x="14834" y="16730"/>
                    <a:pt x="16019" y="16122"/>
                  </a:cubicBezTo>
                  <a:cubicBezTo>
                    <a:pt x="16081" y="16088"/>
                    <a:pt x="16143" y="16073"/>
                    <a:pt x="16203" y="16073"/>
                  </a:cubicBezTo>
                  <a:cubicBezTo>
                    <a:pt x="16465" y="16073"/>
                    <a:pt x="16682" y="16361"/>
                    <a:pt x="16657" y="16608"/>
                  </a:cubicBezTo>
                  <a:cubicBezTo>
                    <a:pt x="16505" y="18037"/>
                    <a:pt x="16262" y="19526"/>
                    <a:pt x="16536" y="20955"/>
                  </a:cubicBezTo>
                  <a:cubicBezTo>
                    <a:pt x="16779" y="22049"/>
                    <a:pt x="17417" y="22809"/>
                    <a:pt x="18208" y="23478"/>
                  </a:cubicBezTo>
                  <a:cubicBezTo>
                    <a:pt x="20366" y="24663"/>
                    <a:pt x="21338" y="25332"/>
                    <a:pt x="21885" y="26548"/>
                  </a:cubicBezTo>
                  <a:lnTo>
                    <a:pt x="21916" y="26548"/>
                  </a:lnTo>
                  <a:cubicBezTo>
                    <a:pt x="21916" y="26548"/>
                    <a:pt x="24955" y="22961"/>
                    <a:pt x="25594" y="17672"/>
                  </a:cubicBezTo>
                  <a:cubicBezTo>
                    <a:pt x="24743" y="16699"/>
                    <a:pt x="23800" y="15787"/>
                    <a:pt x="22737" y="14997"/>
                  </a:cubicBezTo>
                  <a:cubicBezTo>
                    <a:pt x="21703" y="14237"/>
                    <a:pt x="20518" y="13629"/>
                    <a:pt x="19515" y="12870"/>
                  </a:cubicBezTo>
                  <a:cubicBezTo>
                    <a:pt x="18755" y="12292"/>
                    <a:pt x="17964" y="10924"/>
                    <a:pt x="19393" y="10651"/>
                  </a:cubicBezTo>
                  <a:cubicBezTo>
                    <a:pt x="19482" y="10637"/>
                    <a:pt x="19574" y="10630"/>
                    <a:pt x="19667" y="10630"/>
                  </a:cubicBezTo>
                  <a:cubicBezTo>
                    <a:pt x="20783" y="10630"/>
                    <a:pt x="22164" y="11581"/>
                    <a:pt x="22949" y="12170"/>
                  </a:cubicBezTo>
                  <a:cubicBezTo>
                    <a:pt x="24013" y="12961"/>
                    <a:pt x="24986" y="13933"/>
                    <a:pt x="25715" y="15088"/>
                  </a:cubicBezTo>
                  <a:cubicBezTo>
                    <a:pt x="25655" y="13903"/>
                    <a:pt x="25503" y="12687"/>
                    <a:pt x="25138" y="11411"/>
                  </a:cubicBezTo>
                  <a:cubicBezTo>
                    <a:pt x="24773" y="10164"/>
                    <a:pt x="24287" y="9009"/>
                    <a:pt x="23709" y="7976"/>
                  </a:cubicBezTo>
                  <a:cubicBezTo>
                    <a:pt x="23648" y="7976"/>
                    <a:pt x="23618" y="7945"/>
                    <a:pt x="23557" y="7915"/>
                  </a:cubicBezTo>
                  <a:cubicBezTo>
                    <a:pt x="21065" y="6365"/>
                    <a:pt x="18238" y="6031"/>
                    <a:pt x="15594" y="4845"/>
                  </a:cubicBezTo>
                  <a:cubicBezTo>
                    <a:pt x="14955" y="4541"/>
                    <a:pt x="13952" y="3720"/>
                    <a:pt x="14955" y="3143"/>
                  </a:cubicBezTo>
                  <a:cubicBezTo>
                    <a:pt x="15140" y="3045"/>
                    <a:pt x="15366" y="3004"/>
                    <a:pt x="15617" y="3004"/>
                  </a:cubicBezTo>
                  <a:cubicBezTo>
                    <a:pt x="16691" y="3004"/>
                    <a:pt x="18223" y="3753"/>
                    <a:pt x="18937" y="4024"/>
                  </a:cubicBezTo>
                  <a:cubicBezTo>
                    <a:pt x="20001" y="4420"/>
                    <a:pt x="21004" y="4936"/>
                    <a:pt x="21977" y="5514"/>
                  </a:cubicBezTo>
                  <a:cubicBezTo>
                    <a:pt x="18797" y="1737"/>
                    <a:pt x="14452" y="0"/>
                    <a:pt x="12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9"/>
            <p:cNvSpPr/>
            <p:nvPr/>
          </p:nvSpPr>
          <p:spPr>
            <a:xfrm>
              <a:off x="5294450" y="3016000"/>
              <a:ext cx="409600" cy="663700"/>
            </a:xfrm>
            <a:custGeom>
              <a:avLst/>
              <a:gdLst/>
              <a:ahLst/>
              <a:cxnLst/>
              <a:rect l="l" t="t" r="r" b="b"/>
              <a:pathLst>
                <a:path w="16384" h="26548" extrusionOk="0">
                  <a:moveTo>
                    <a:pt x="5613" y="7021"/>
                  </a:moveTo>
                  <a:cubicBezTo>
                    <a:pt x="6270" y="7021"/>
                    <a:pt x="6934" y="7181"/>
                    <a:pt x="7508" y="7520"/>
                  </a:cubicBezTo>
                  <a:cubicBezTo>
                    <a:pt x="7751" y="7672"/>
                    <a:pt x="7903" y="8097"/>
                    <a:pt x="7599" y="8310"/>
                  </a:cubicBezTo>
                  <a:cubicBezTo>
                    <a:pt x="7294" y="8496"/>
                    <a:pt x="6965" y="8571"/>
                    <a:pt x="6632" y="8571"/>
                  </a:cubicBezTo>
                  <a:cubicBezTo>
                    <a:pt x="6038" y="8571"/>
                    <a:pt x="5431" y="8329"/>
                    <a:pt x="4924" y="8037"/>
                  </a:cubicBezTo>
                  <a:cubicBezTo>
                    <a:pt x="4499" y="7793"/>
                    <a:pt x="4681" y="7186"/>
                    <a:pt x="5046" y="7125"/>
                  </a:cubicBezTo>
                  <a:cubicBezTo>
                    <a:pt x="5106" y="7064"/>
                    <a:pt x="5198" y="7034"/>
                    <a:pt x="5289" y="7034"/>
                  </a:cubicBezTo>
                  <a:cubicBezTo>
                    <a:pt x="5396" y="7025"/>
                    <a:pt x="5504" y="7021"/>
                    <a:pt x="5613" y="7021"/>
                  </a:cubicBezTo>
                  <a:close/>
                  <a:moveTo>
                    <a:pt x="9133" y="14805"/>
                  </a:moveTo>
                  <a:cubicBezTo>
                    <a:pt x="9158" y="14805"/>
                    <a:pt x="9184" y="14808"/>
                    <a:pt x="9210" y="14815"/>
                  </a:cubicBezTo>
                  <a:cubicBezTo>
                    <a:pt x="9848" y="14997"/>
                    <a:pt x="10517" y="15240"/>
                    <a:pt x="11003" y="15696"/>
                  </a:cubicBezTo>
                  <a:cubicBezTo>
                    <a:pt x="11216" y="15909"/>
                    <a:pt x="11246" y="16395"/>
                    <a:pt x="10882" y="16487"/>
                  </a:cubicBezTo>
                  <a:cubicBezTo>
                    <a:pt x="10773" y="16516"/>
                    <a:pt x="10664" y="16530"/>
                    <a:pt x="10556" y="16530"/>
                  </a:cubicBezTo>
                  <a:cubicBezTo>
                    <a:pt x="10000" y="16530"/>
                    <a:pt x="9465" y="16169"/>
                    <a:pt x="9058" y="15787"/>
                  </a:cubicBezTo>
                  <a:cubicBezTo>
                    <a:pt x="9028" y="15757"/>
                    <a:pt x="9028" y="15727"/>
                    <a:pt x="8997" y="15696"/>
                  </a:cubicBezTo>
                  <a:cubicBezTo>
                    <a:pt x="8784" y="15636"/>
                    <a:pt x="8632" y="15453"/>
                    <a:pt x="8693" y="15210"/>
                  </a:cubicBezTo>
                  <a:cubicBezTo>
                    <a:pt x="8720" y="15020"/>
                    <a:pt x="8917" y="14805"/>
                    <a:pt x="9133" y="14805"/>
                  </a:cubicBezTo>
                  <a:close/>
                  <a:moveTo>
                    <a:pt x="2997" y="0"/>
                  </a:moveTo>
                  <a:cubicBezTo>
                    <a:pt x="2745" y="0"/>
                    <a:pt x="2524" y="25"/>
                    <a:pt x="2340" y="73"/>
                  </a:cubicBezTo>
                  <a:cubicBezTo>
                    <a:pt x="0" y="711"/>
                    <a:pt x="0" y="5058"/>
                    <a:pt x="0" y="5058"/>
                  </a:cubicBezTo>
                  <a:cubicBezTo>
                    <a:pt x="10456" y="15332"/>
                    <a:pt x="12493" y="26213"/>
                    <a:pt x="12553" y="26548"/>
                  </a:cubicBezTo>
                  <a:lnTo>
                    <a:pt x="12584" y="26548"/>
                  </a:lnTo>
                  <a:cubicBezTo>
                    <a:pt x="12584" y="26548"/>
                    <a:pt x="15623" y="22961"/>
                    <a:pt x="16292" y="17672"/>
                  </a:cubicBezTo>
                  <a:cubicBezTo>
                    <a:pt x="15411" y="16699"/>
                    <a:pt x="14468" y="15787"/>
                    <a:pt x="13405" y="14997"/>
                  </a:cubicBezTo>
                  <a:cubicBezTo>
                    <a:pt x="12371" y="14237"/>
                    <a:pt x="11186" y="13629"/>
                    <a:pt x="10183" y="12870"/>
                  </a:cubicBezTo>
                  <a:cubicBezTo>
                    <a:pt x="9423" y="12292"/>
                    <a:pt x="8632" y="10924"/>
                    <a:pt x="10061" y="10651"/>
                  </a:cubicBezTo>
                  <a:cubicBezTo>
                    <a:pt x="10150" y="10637"/>
                    <a:pt x="10242" y="10630"/>
                    <a:pt x="10335" y="10630"/>
                  </a:cubicBezTo>
                  <a:cubicBezTo>
                    <a:pt x="11451" y="10630"/>
                    <a:pt x="12832" y="11581"/>
                    <a:pt x="13617" y="12170"/>
                  </a:cubicBezTo>
                  <a:cubicBezTo>
                    <a:pt x="14681" y="12961"/>
                    <a:pt x="15654" y="13933"/>
                    <a:pt x="16383" y="15088"/>
                  </a:cubicBezTo>
                  <a:cubicBezTo>
                    <a:pt x="16323" y="13903"/>
                    <a:pt x="16171" y="12687"/>
                    <a:pt x="15806" y="11411"/>
                  </a:cubicBezTo>
                  <a:cubicBezTo>
                    <a:pt x="15441" y="10164"/>
                    <a:pt x="14955" y="9009"/>
                    <a:pt x="14377" y="7976"/>
                  </a:cubicBezTo>
                  <a:cubicBezTo>
                    <a:pt x="14316" y="7976"/>
                    <a:pt x="14286" y="7945"/>
                    <a:pt x="14225" y="7915"/>
                  </a:cubicBezTo>
                  <a:cubicBezTo>
                    <a:pt x="11733" y="6365"/>
                    <a:pt x="8906" y="6031"/>
                    <a:pt x="6262" y="4845"/>
                  </a:cubicBezTo>
                  <a:cubicBezTo>
                    <a:pt x="5623" y="4541"/>
                    <a:pt x="4620" y="3720"/>
                    <a:pt x="5623" y="3143"/>
                  </a:cubicBezTo>
                  <a:cubicBezTo>
                    <a:pt x="5808" y="3045"/>
                    <a:pt x="6034" y="3004"/>
                    <a:pt x="6285" y="3004"/>
                  </a:cubicBezTo>
                  <a:cubicBezTo>
                    <a:pt x="7359" y="3004"/>
                    <a:pt x="8891" y="3753"/>
                    <a:pt x="9605" y="4024"/>
                  </a:cubicBezTo>
                  <a:cubicBezTo>
                    <a:pt x="10669" y="4420"/>
                    <a:pt x="11672" y="4936"/>
                    <a:pt x="12645" y="5514"/>
                  </a:cubicBezTo>
                  <a:cubicBezTo>
                    <a:pt x="9465" y="1737"/>
                    <a:pt x="5120" y="0"/>
                    <a:pt x="2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9"/>
            <p:cNvSpPr/>
            <p:nvPr/>
          </p:nvSpPr>
          <p:spPr>
            <a:xfrm>
              <a:off x="4420550" y="3001525"/>
              <a:ext cx="886825" cy="789125"/>
            </a:xfrm>
            <a:custGeom>
              <a:avLst/>
              <a:gdLst/>
              <a:ahLst/>
              <a:cxnLst/>
              <a:rect l="l" t="t" r="r" b="b"/>
              <a:pathLst>
                <a:path w="35473" h="31565" extrusionOk="0">
                  <a:moveTo>
                    <a:pt x="17408" y="6812"/>
                  </a:moveTo>
                  <a:cubicBezTo>
                    <a:pt x="17792" y="6812"/>
                    <a:pt x="18171" y="7031"/>
                    <a:pt x="18117" y="7491"/>
                  </a:cubicBezTo>
                  <a:cubicBezTo>
                    <a:pt x="18056" y="7917"/>
                    <a:pt x="17600" y="8099"/>
                    <a:pt x="17205" y="8129"/>
                  </a:cubicBezTo>
                  <a:cubicBezTo>
                    <a:pt x="17132" y="8135"/>
                    <a:pt x="17057" y="8139"/>
                    <a:pt x="16980" y="8139"/>
                  </a:cubicBezTo>
                  <a:cubicBezTo>
                    <a:pt x="16675" y="8139"/>
                    <a:pt x="16354" y="8081"/>
                    <a:pt x="16111" y="7886"/>
                  </a:cubicBezTo>
                  <a:cubicBezTo>
                    <a:pt x="15746" y="7613"/>
                    <a:pt x="15989" y="7126"/>
                    <a:pt x="16354" y="7065"/>
                  </a:cubicBezTo>
                  <a:cubicBezTo>
                    <a:pt x="16354" y="7065"/>
                    <a:pt x="16384" y="7035"/>
                    <a:pt x="16415" y="7035"/>
                  </a:cubicBezTo>
                  <a:cubicBezTo>
                    <a:pt x="16688" y="6944"/>
                    <a:pt x="16962" y="6853"/>
                    <a:pt x="17266" y="6822"/>
                  </a:cubicBezTo>
                  <a:cubicBezTo>
                    <a:pt x="17313" y="6816"/>
                    <a:pt x="17360" y="6812"/>
                    <a:pt x="17408" y="6812"/>
                  </a:cubicBezTo>
                  <a:close/>
                  <a:moveTo>
                    <a:pt x="22325" y="9059"/>
                  </a:moveTo>
                  <a:cubicBezTo>
                    <a:pt x="22384" y="9059"/>
                    <a:pt x="22441" y="9072"/>
                    <a:pt x="22494" y="9102"/>
                  </a:cubicBezTo>
                  <a:cubicBezTo>
                    <a:pt x="22615" y="9163"/>
                    <a:pt x="22707" y="9193"/>
                    <a:pt x="22798" y="9254"/>
                  </a:cubicBezTo>
                  <a:cubicBezTo>
                    <a:pt x="23011" y="9376"/>
                    <a:pt x="23162" y="9619"/>
                    <a:pt x="23041" y="9862"/>
                  </a:cubicBezTo>
                  <a:cubicBezTo>
                    <a:pt x="22972" y="10022"/>
                    <a:pt x="22782" y="10148"/>
                    <a:pt x="22602" y="10148"/>
                  </a:cubicBezTo>
                  <a:cubicBezTo>
                    <a:pt x="22543" y="10148"/>
                    <a:pt x="22485" y="10135"/>
                    <a:pt x="22433" y="10105"/>
                  </a:cubicBezTo>
                  <a:cubicBezTo>
                    <a:pt x="22342" y="10044"/>
                    <a:pt x="22220" y="10014"/>
                    <a:pt x="22129" y="9953"/>
                  </a:cubicBezTo>
                  <a:cubicBezTo>
                    <a:pt x="21916" y="9831"/>
                    <a:pt x="21795" y="9588"/>
                    <a:pt x="21886" y="9345"/>
                  </a:cubicBezTo>
                  <a:cubicBezTo>
                    <a:pt x="21955" y="9185"/>
                    <a:pt x="22144" y="9059"/>
                    <a:pt x="22325" y="9059"/>
                  </a:cubicBezTo>
                  <a:close/>
                  <a:moveTo>
                    <a:pt x="24964" y="7609"/>
                  </a:moveTo>
                  <a:cubicBezTo>
                    <a:pt x="24981" y="7609"/>
                    <a:pt x="24999" y="7610"/>
                    <a:pt x="25017" y="7613"/>
                  </a:cubicBezTo>
                  <a:cubicBezTo>
                    <a:pt x="26263" y="7673"/>
                    <a:pt x="27387" y="8160"/>
                    <a:pt x="28512" y="8646"/>
                  </a:cubicBezTo>
                  <a:cubicBezTo>
                    <a:pt x="29242" y="8950"/>
                    <a:pt x="29971" y="9224"/>
                    <a:pt x="30488" y="9892"/>
                  </a:cubicBezTo>
                  <a:cubicBezTo>
                    <a:pt x="30670" y="10135"/>
                    <a:pt x="30549" y="10500"/>
                    <a:pt x="30275" y="10591"/>
                  </a:cubicBezTo>
                  <a:cubicBezTo>
                    <a:pt x="30134" y="10648"/>
                    <a:pt x="29989" y="10672"/>
                    <a:pt x="29841" y="10672"/>
                  </a:cubicBezTo>
                  <a:cubicBezTo>
                    <a:pt x="29193" y="10672"/>
                    <a:pt x="28498" y="10212"/>
                    <a:pt x="27904" y="10014"/>
                  </a:cubicBezTo>
                  <a:cubicBezTo>
                    <a:pt x="27296" y="9801"/>
                    <a:pt x="26658" y="9649"/>
                    <a:pt x="26050" y="9406"/>
                  </a:cubicBezTo>
                  <a:cubicBezTo>
                    <a:pt x="25503" y="9193"/>
                    <a:pt x="25229" y="8859"/>
                    <a:pt x="24743" y="8585"/>
                  </a:cubicBezTo>
                  <a:cubicBezTo>
                    <a:pt x="24469" y="8464"/>
                    <a:pt x="24439" y="8160"/>
                    <a:pt x="24530" y="7947"/>
                  </a:cubicBezTo>
                  <a:cubicBezTo>
                    <a:pt x="24587" y="7778"/>
                    <a:pt x="24747" y="7609"/>
                    <a:pt x="24964" y="7609"/>
                  </a:cubicBezTo>
                  <a:close/>
                  <a:moveTo>
                    <a:pt x="15181" y="11046"/>
                  </a:moveTo>
                  <a:cubicBezTo>
                    <a:pt x="15207" y="11046"/>
                    <a:pt x="15233" y="11046"/>
                    <a:pt x="15260" y="11047"/>
                  </a:cubicBezTo>
                  <a:cubicBezTo>
                    <a:pt x="15533" y="11078"/>
                    <a:pt x="15655" y="11351"/>
                    <a:pt x="15655" y="11564"/>
                  </a:cubicBezTo>
                  <a:cubicBezTo>
                    <a:pt x="15655" y="12431"/>
                    <a:pt x="14746" y="12708"/>
                    <a:pt x="14008" y="12708"/>
                  </a:cubicBezTo>
                  <a:cubicBezTo>
                    <a:pt x="13893" y="12708"/>
                    <a:pt x="13782" y="12701"/>
                    <a:pt x="13679" y="12689"/>
                  </a:cubicBezTo>
                  <a:cubicBezTo>
                    <a:pt x="13588" y="12658"/>
                    <a:pt x="13527" y="12628"/>
                    <a:pt x="13466" y="12597"/>
                  </a:cubicBezTo>
                  <a:cubicBezTo>
                    <a:pt x="13162" y="12445"/>
                    <a:pt x="13010" y="12020"/>
                    <a:pt x="13345" y="11807"/>
                  </a:cubicBezTo>
                  <a:cubicBezTo>
                    <a:pt x="13930" y="11426"/>
                    <a:pt x="14488" y="11046"/>
                    <a:pt x="15181" y="11046"/>
                  </a:cubicBezTo>
                  <a:close/>
                  <a:moveTo>
                    <a:pt x="20869" y="13096"/>
                  </a:moveTo>
                  <a:cubicBezTo>
                    <a:pt x="20932" y="13096"/>
                    <a:pt x="20999" y="13111"/>
                    <a:pt x="21065" y="13145"/>
                  </a:cubicBezTo>
                  <a:cubicBezTo>
                    <a:pt x="21673" y="13388"/>
                    <a:pt x="22129" y="13935"/>
                    <a:pt x="22403" y="14512"/>
                  </a:cubicBezTo>
                  <a:cubicBezTo>
                    <a:pt x="22555" y="14756"/>
                    <a:pt x="22311" y="15090"/>
                    <a:pt x="22038" y="15120"/>
                  </a:cubicBezTo>
                  <a:cubicBezTo>
                    <a:pt x="21996" y="15126"/>
                    <a:pt x="21954" y="15129"/>
                    <a:pt x="21912" y="15129"/>
                  </a:cubicBezTo>
                  <a:cubicBezTo>
                    <a:pt x="21266" y="15129"/>
                    <a:pt x="20507" y="14503"/>
                    <a:pt x="20336" y="13904"/>
                  </a:cubicBezTo>
                  <a:cubicBezTo>
                    <a:pt x="20305" y="13692"/>
                    <a:pt x="20336" y="13509"/>
                    <a:pt x="20488" y="13357"/>
                  </a:cubicBezTo>
                  <a:cubicBezTo>
                    <a:pt x="20554" y="13203"/>
                    <a:pt x="20700" y="13096"/>
                    <a:pt x="20869" y="13096"/>
                  </a:cubicBezTo>
                  <a:close/>
                  <a:moveTo>
                    <a:pt x="9987" y="1"/>
                  </a:moveTo>
                  <a:cubicBezTo>
                    <a:pt x="4927" y="1"/>
                    <a:pt x="1935" y="3990"/>
                    <a:pt x="730" y="8494"/>
                  </a:cubicBezTo>
                  <a:cubicBezTo>
                    <a:pt x="1703" y="7795"/>
                    <a:pt x="2767" y="7187"/>
                    <a:pt x="3861" y="6670"/>
                  </a:cubicBezTo>
                  <a:cubicBezTo>
                    <a:pt x="5212" y="6024"/>
                    <a:pt x="6592" y="5605"/>
                    <a:pt x="8110" y="5605"/>
                  </a:cubicBezTo>
                  <a:cubicBezTo>
                    <a:pt x="8163" y="5605"/>
                    <a:pt x="8215" y="5605"/>
                    <a:pt x="8269" y="5606"/>
                  </a:cubicBezTo>
                  <a:cubicBezTo>
                    <a:pt x="9059" y="5637"/>
                    <a:pt x="10487" y="5606"/>
                    <a:pt x="11065" y="6336"/>
                  </a:cubicBezTo>
                  <a:cubicBezTo>
                    <a:pt x="12220" y="7795"/>
                    <a:pt x="9363" y="8433"/>
                    <a:pt x="8481" y="8616"/>
                  </a:cubicBezTo>
                  <a:cubicBezTo>
                    <a:pt x="5351" y="9284"/>
                    <a:pt x="1794" y="9527"/>
                    <a:pt x="62" y="12628"/>
                  </a:cubicBezTo>
                  <a:cubicBezTo>
                    <a:pt x="1" y="14056"/>
                    <a:pt x="123" y="15455"/>
                    <a:pt x="366" y="16640"/>
                  </a:cubicBezTo>
                  <a:cubicBezTo>
                    <a:pt x="1217" y="15607"/>
                    <a:pt x="2250" y="14664"/>
                    <a:pt x="3101" y="13874"/>
                  </a:cubicBezTo>
                  <a:cubicBezTo>
                    <a:pt x="4334" y="12773"/>
                    <a:pt x="6470" y="11491"/>
                    <a:pt x="8322" y="11491"/>
                  </a:cubicBezTo>
                  <a:cubicBezTo>
                    <a:pt x="8617" y="11491"/>
                    <a:pt x="8905" y="11523"/>
                    <a:pt x="9180" y="11594"/>
                  </a:cubicBezTo>
                  <a:cubicBezTo>
                    <a:pt x="9545" y="11686"/>
                    <a:pt x="9788" y="12202"/>
                    <a:pt x="9393" y="12415"/>
                  </a:cubicBezTo>
                  <a:cubicBezTo>
                    <a:pt x="6323" y="14330"/>
                    <a:pt x="3071" y="15546"/>
                    <a:pt x="1034" y="18646"/>
                  </a:cubicBezTo>
                  <a:cubicBezTo>
                    <a:pt x="2007" y="20743"/>
                    <a:pt x="3770" y="22598"/>
                    <a:pt x="5533" y="24300"/>
                  </a:cubicBezTo>
                  <a:cubicBezTo>
                    <a:pt x="6870" y="20713"/>
                    <a:pt x="9302" y="16792"/>
                    <a:pt x="13405" y="16610"/>
                  </a:cubicBezTo>
                  <a:cubicBezTo>
                    <a:pt x="13417" y="16609"/>
                    <a:pt x="13429" y="16608"/>
                    <a:pt x="13440" y="16608"/>
                  </a:cubicBezTo>
                  <a:cubicBezTo>
                    <a:pt x="13884" y="16608"/>
                    <a:pt x="14307" y="17166"/>
                    <a:pt x="13922" y="17522"/>
                  </a:cubicBezTo>
                  <a:cubicBezTo>
                    <a:pt x="12646" y="18798"/>
                    <a:pt x="11126" y="19832"/>
                    <a:pt x="9819" y="21047"/>
                  </a:cubicBezTo>
                  <a:cubicBezTo>
                    <a:pt x="8451" y="22294"/>
                    <a:pt x="7509" y="23722"/>
                    <a:pt x="6475" y="25181"/>
                  </a:cubicBezTo>
                  <a:cubicBezTo>
                    <a:pt x="8968" y="27522"/>
                    <a:pt x="11187" y="29558"/>
                    <a:pt x="10761" y="31473"/>
                  </a:cubicBezTo>
                  <a:cubicBezTo>
                    <a:pt x="10731" y="31534"/>
                    <a:pt x="10731" y="31564"/>
                    <a:pt x="10731" y="31564"/>
                  </a:cubicBezTo>
                  <a:cubicBezTo>
                    <a:pt x="10883" y="31139"/>
                    <a:pt x="12433" y="27613"/>
                    <a:pt x="21491" y="27400"/>
                  </a:cubicBezTo>
                  <a:cubicBezTo>
                    <a:pt x="21734" y="25485"/>
                    <a:pt x="21521" y="23570"/>
                    <a:pt x="21126" y="21686"/>
                  </a:cubicBezTo>
                  <a:cubicBezTo>
                    <a:pt x="20852" y="20409"/>
                    <a:pt x="20001" y="18950"/>
                    <a:pt x="20396" y="17643"/>
                  </a:cubicBezTo>
                  <a:cubicBezTo>
                    <a:pt x="20441" y="17488"/>
                    <a:pt x="20629" y="17382"/>
                    <a:pt x="20811" y="17382"/>
                  </a:cubicBezTo>
                  <a:cubicBezTo>
                    <a:pt x="20879" y="17382"/>
                    <a:pt x="20946" y="17397"/>
                    <a:pt x="21004" y="17430"/>
                  </a:cubicBezTo>
                  <a:cubicBezTo>
                    <a:pt x="22463" y="18281"/>
                    <a:pt x="22767" y="19801"/>
                    <a:pt x="22980" y="21412"/>
                  </a:cubicBezTo>
                  <a:cubicBezTo>
                    <a:pt x="23223" y="23236"/>
                    <a:pt x="23345" y="25424"/>
                    <a:pt x="22798" y="27278"/>
                  </a:cubicBezTo>
                  <a:cubicBezTo>
                    <a:pt x="26172" y="26762"/>
                    <a:pt x="28968" y="24634"/>
                    <a:pt x="31005" y="21838"/>
                  </a:cubicBezTo>
                  <a:cubicBezTo>
                    <a:pt x="30062" y="19254"/>
                    <a:pt x="27327" y="17643"/>
                    <a:pt x="25442" y="15850"/>
                  </a:cubicBezTo>
                  <a:cubicBezTo>
                    <a:pt x="24834" y="15242"/>
                    <a:pt x="23649" y="13752"/>
                    <a:pt x="25017" y="13236"/>
                  </a:cubicBezTo>
                  <a:cubicBezTo>
                    <a:pt x="25136" y="13188"/>
                    <a:pt x="25267" y="13166"/>
                    <a:pt x="25407" y="13166"/>
                  </a:cubicBezTo>
                  <a:cubicBezTo>
                    <a:pt x="26684" y="13166"/>
                    <a:pt x="28675" y="15004"/>
                    <a:pt x="29333" y="15607"/>
                  </a:cubicBezTo>
                  <a:cubicBezTo>
                    <a:pt x="30670" y="16883"/>
                    <a:pt x="31521" y="18403"/>
                    <a:pt x="32129" y="20075"/>
                  </a:cubicBezTo>
                  <a:cubicBezTo>
                    <a:pt x="34652" y="15667"/>
                    <a:pt x="35473" y="10379"/>
                    <a:pt x="33983" y="7278"/>
                  </a:cubicBezTo>
                  <a:cubicBezTo>
                    <a:pt x="32617" y="4412"/>
                    <a:pt x="30336" y="3207"/>
                    <a:pt x="27892" y="3207"/>
                  </a:cubicBezTo>
                  <a:cubicBezTo>
                    <a:pt x="25335" y="3207"/>
                    <a:pt x="22600" y="4526"/>
                    <a:pt x="20548" y="6640"/>
                  </a:cubicBezTo>
                  <a:cubicBezTo>
                    <a:pt x="20548" y="6640"/>
                    <a:pt x="20305" y="956"/>
                    <a:pt x="10913" y="44"/>
                  </a:cubicBezTo>
                  <a:cubicBezTo>
                    <a:pt x="10597" y="15"/>
                    <a:pt x="10288" y="1"/>
                    <a:pt x="99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9"/>
            <p:cNvSpPr/>
            <p:nvPr/>
          </p:nvSpPr>
          <p:spPr>
            <a:xfrm>
              <a:off x="4688800" y="3081700"/>
              <a:ext cx="618575" cy="708950"/>
            </a:xfrm>
            <a:custGeom>
              <a:avLst/>
              <a:gdLst/>
              <a:ahLst/>
              <a:cxnLst/>
              <a:rect l="l" t="t" r="r" b="b"/>
              <a:pathLst>
                <a:path w="24743" h="28358" extrusionOk="0">
                  <a:moveTo>
                    <a:pt x="11595" y="5852"/>
                  </a:moveTo>
                  <a:cubicBezTo>
                    <a:pt x="11654" y="5852"/>
                    <a:pt x="11711" y="5865"/>
                    <a:pt x="11764" y="5895"/>
                  </a:cubicBezTo>
                  <a:cubicBezTo>
                    <a:pt x="11885" y="5956"/>
                    <a:pt x="11977" y="5986"/>
                    <a:pt x="12068" y="6047"/>
                  </a:cubicBezTo>
                  <a:cubicBezTo>
                    <a:pt x="12281" y="6169"/>
                    <a:pt x="12432" y="6412"/>
                    <a:pt x="12311" y="6655"/>
                  </a:cubicBezTo>
                  <a:cubicBezTo>
                    <a:pt x="12242" y="6815"/>
                    <a:pt x="12052" y="6941"/>
                    <a:pt x="11872" y="6941"/>
                  </a:cubicBezTo>
                  <a:cubicBezTo>
                    <a:pt x="11813" y="6941"/>
                    <a:pt x="11755" y="6928"/>
                    <a:pt x="11703" y="6898"/>
                  </a:cubicBezTo>
                  <a:cubicBezTo>
                    <a:pt x="11612" y="6837"/>
                    <a:pt x="11490" y="6807"/>
                    <a:pt x="11399" y="6746"/>
                  </a:cubicBezTo>
                  <a:cubicBezTo>
                    <a:pt x="11186" y="6624"/>
                    <a:pt x="11065" y="6381"/>
                    <a:pt x="11156" y="6138"/>
                  </a:cubicBezTo>
                  <a:cubicBezTo>
                    <a:pt x="11225" y="5978"/>
                    <a:pt x="11414" y="5852"/>
                    <a:pt x="11595" y="5852"/>
                  </a:cubicBezTo>
                  <a:close/>
                  <a:moveTo>
                    <a:pt x="14234" y="4402"/>
                  </a:moveTo>
                  <a:cubicBezTo>
                    <a:pt x="14251" y="4402"/>
                    <a:pt x="14269" y="4403"/>
                    <a:pt x="14287" y="4406"/>
                  </a:cubicBezTo>
                  <a:cubicBezTo>
                    <a:pt x="15533" y="4466"/>
                    <a:pt x="16657" y="4953"/>
                    <a:pt x="17782" y="5439"/>
                  </a:cubicBezTo>
                  <a:cubicBezTo>
                    <a:pt x="18512" y="5743"/>
                    <a:pt x="19241" y="6017"/>
                    <a:pt x="19758" y="6685"/>
                  </a:cubicBezTo>
                  <a:cubicBezTo>
                    <a:pt x="19940" y="6928"/>
                    <a:pt x="19819" y="7293"/>
                    <a:pt x="19545" y="7384"/>
                  </a:cubicBezTo>
                  <a:cubicBezTo>
                    <a:pt x="19404" y="7441"/>
                    <a:pt x="19259" y="7465"/>
                    <a:pt x="19111" y="7465"/>
                  </a:cubicBezTo>
                  <a:cubicBezTo>
                    <a:pt x="18463" y="7465"/>
                    <a:pt x="17768" y="7005"/>
                    <a:pt x="17174" y="6807"/>
                  </a:cubicBezTo>
                  <a:cubicBezTo>
                    <a:pt x="16566" y="6594"/>
                    <a:pt x="15928" y="6442"/>
                    <a:pt x="15320" y="6199"/>
                  </a:cubicBezTo>
                  <a:cubicBezTo>
                    <a:pt x="14773" y="5986"/>
                    <a:pt x="14499" y="5652"/>
                    <a:pt x="14013" y="5378"/>
                  </a:cubicBezTo>
                  <a:cubicBezTo>
                    <a:pt x="13739" y="5257"/>
                    <a:pt x="13709" y="4953"/>
                    <a:pt x="13800" y="4740"/>
                  </a:cubicBezTo>
                  <a:cubicBezTo>
                    <a:pt x="13857" y="4571"/>
                    <a:pt x="14017" y="4402"/>
                    <a:pt x="14234" y="4402"/>
                  </a:cubicBezTo>
                  <a:close/>
                  <a:moveTo>
                    <a:pt x="10139" y="9889"/>
                  </a:moveTo>
                  <a:cubicBezTo>
                    <a:pt x="10202" y="9889"/>
                    <a:pt x="10269" y="9904"/>
                    <a:pt x="10335" y="9938"/>
                  </a:cubicBezTo>
                  <a:cubicBezTo>
                    <a:pt x="10943" y="10181"/>
                    <a:pt x="11399" y="10728"/>
                    <a:pt x="11673" y="11305"/>
                  </a:cubicBezTo>
                  <a:cubicBezTo>
                    <a:pt x="11825" y="11549"/>
                    <a:pt x="11581" y="11883"/>
                    <a:pt x="11308" y="11913"/>
                  </a:cubicBezTo>
                  <a:cubicBezTo>
                    <a:pt x="11266" y="11919"/>
                    <a:pt x="11224" y="11922"/>
                    <a:pt x="11182" y="11922"/>
                  </a:cubicBezTo>
                  <a:cubicBezTo>
                    <a:pt x="10536" y="11922"/>
                    <a:pt x="9777" y="11296"/>
                    <a:pt x="9606" y="10697"/>
                  </a:cubicBezTo>
                  <a:cubicBezTo>
                    <a:pt x="9575" y="10485"/>
                    <a:pt x="9606" y="10302"/>
                    <a:pt x="9758" y="10150"/>
                  </a:cubicBezTo>
                  <a:cubicBezTo>
                    <a:pt x="9824" y="9996"/>
                    <a:pt x="9970" y="9889"/>
                    <a:pt x="10139" y="9889"/>
                  </a:cubicBezTo>
                  <a:close/>
                  <a:moveTo>
                    <a:pt x="17162" y="0"/>
                  </a:moveTo>
                  <a:cubicBezTo>
                    <a:pt x="14605" y="0"/>
                    <a:pt x="11870" y="1319"/>
                    <a:pt x="9818" y="3433"/>
                  </a:cubicBezTo>
                  <a:cubicBezTo>
                    <a:pt x="4347" y="13342"/>
                    <a:pt x="487" y="26686"/>
                    <a:pt x="31" y="28266"/>
                  </a:cubicBezTo>
                  <a:cubicBezTo>
                    <a:pt x="1" y="28327"/>
                    <a:pt x="1" y="28357"/>
                    <a:pt x="1" y="28357"/>
                  </a:cubicBezTo>
                  <a:cubicBezTo>
                    <a:pt x="153" y="27901"/>
                    <a:pt x="1703" y="24406"/>
                    <a:pt x="10761" y="24193"/>
                  </a:cubicBezTo>
                  <a:cubicBezTo>
                    <a:pt x="11004" y="22278"/>
                    <a:pt x="10791" y="20363"/>
                    <a:pt x="10396" y="18479"/>
                  </a:cubicBezTo>
                  <a:cubicBezTo>
                    <a:pt x="10122" y="17202"/>
                    <a:pt x="9271" y="15743"/>
                    <a:pt x="9666" y="14436"/>
                  </a:cubicBezTo>
                  <a:cubicBezTo>
                    <a:pt x="9711" y="14281"/>
                    <a:pt x="9899" y="14175"/>
                    <a:pt x="10081" y="14175"/>
                  </a:cubicBezTo>
                  <a:cubicBezTo>
                    <a:pt x="10149" y="14175"/>
                    <a:pt x="10216" y="14190"/>
                    <a:pt x="10274" y="14223"/>
                  </a:cubicBezTo>
                  <a:cubicBezTo>
                    <a:pt x="11733" y="15074"/>
                    <a:pt x="12037" y="16594"/>
                    <a:pt x="12250" y="18205"/>
                  </a:cubicBezTo>
                  <a:cubicBezTo>
                    <a:pt x="12493" y="20029"/>
                    <a:pt x="12615" y="22217"/>
                    <a:pt x="12068" y="24071"/>
                  </a:cubicBezTo>
                  <a:cubicBezTo>
                    <a:pt x="15442" y="23555"/>
                    <a:pt x="18238" y="21427"/>
                    <a:pt x="20275" y="18631"/>
                  </a:cubicBezTo>
                  <a:cubicBezTo>
                    <a:pt x="19332" y="16047"/>
                    <a:pt x="16597" y="14436"/>
                    <a:pt x="14712" y="12643"/>
                  </a:cubicBezTo>
                  <a:cubicBezTo>
                    <a:pt x="14104" y="12035"/>
                    <a:pt x="12919" y="10545"/>
                    <a:pt x="14287" y="10029"/>
                  </a:cubicBezTo>
                  <a:cubicBezTo>
                    <a:pt x="14406" y="9981"/>
                    <a:pt x="14537" y="9959"/>
                    <a:pt x="14677" y="9959"/>
                  </a:cubicBezTo>
                  <a:cubicBezTo>
                    <a:pt x="15954" y="9959"/>
                    <a:pt x="17945" y="11797"/>
                    <a:pt x="18603" y="12400"/>
                  </a:cubicBezTo>
                  <a:cubicBezTo>
                    <a:pt x="19940" y="13676"/>
                    <a:pt x="20791" y="15196"/>
                    <a:pt x="21399" y="16868"/>
                  </a:cubicBezTo>
                  <a:cubicBezTo>
                    <a:pt x="23922" y="12460"/>
                    <a:pt x="24743" y="7172"/>
                    <a:pt x="23253" y="4071"/>
                  </a:cubicBezTo>
                  <a:cubicBezTo>
                    <a:pt x="21887" y="1205"/>
                    <a:pt x="19606" y="0"/>
                    <a:pt x="17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9"/>
            <p:cNvSpPr/>
            <p:nvPr/>
          </p:nvSpPr>
          <p:spPr>
            <a:xfrm>
              <a:off x="4985150" y="3976800"/>
              <a:ext cx="172525" cy="687725"/>
            </a:xfrm>
            <a:custGeom>
              <a:avLst/>
              <a:gdLst/>
              <a:ahLst/>
              <a:cxnLst/>
              <a:rect l="l" t="t" r="r" b="b"/>
              <a:pathLst>
                <a:path w="6901" h="27509" extrusionOk="0">
                  <a:moveTo>
                    <a:pt x="6475" y="0"/>
                  </a:moveTo>
                  <a:cubicBezTo>
                    <a:pt x="6445" y="61"/>
                    <a:pt x="4803" y="4134"/>
                    <a:pt x="3223" y="9514"/>
                  </a:cubicBezTo>
                  <a:cubicBezTo>
                    <a:pt x="1734" y="14499"/>
                    <a:pt x="1" y="21672"/>
                    <a:pt x="92" y="27508"/>
                  </a:cubicBezTo>
                  <a:lnTo>
                    <a:pt x="1186" y="27508"/>
                  </a:lnTo>
                  <a:cubicBezTo>
                    <a:pt x="1004" y="16566"/>
                    <a:pt x="6840" y="365"/>
                    <a:pt x="6901" y="213"/>
                  </a:cubicBezTo>
                  <a:lnTo>
                    <a:pt x="6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9"/>
            <p:cNvSpPr/>
            <p:nvPr/>
          </p:nvSpPr>
          <p:spPr>
            <a:xfrm>
              <a:off x="4965400" y="3882525"/>
              <a:ext cx="359450" cy="335925"/>
            </a:xfrm>
            <a:custGeom>
              <a:avLst/>
              <a:gdLst/>
              <a:ahLst/>
              <a:cxnLst/>
              <a:rect l="l" t="t" r="r" b="b"/>
              <a:pathLst>
                <a:path w="14378" h="13437" extrusionOk="0">
                  <a:moveTo>
                    <a:pt x="5565" y="0"/>
                  </a:moveTo>
                  <a:cubicBezTo>
                    <a:pt x="5261" y="0"/>
                    <a:pt x="4918" y="57"/>
                    <a:pt x="4530" y="185"/>
                  </a:cubicBezTo>
                  <a:cubicBezTo>
                    <a:pt x="1368" y="1218"/>
                    <a:pt x="1" y="4835"/>
                    <a:pt x="2341" y="7115"/>
                  </a:cubicBezTo>
                  <a:cubicBezTo>
                    <a:pt x="4408" y="9121"/>
                    <a:pt x="6809" y="10397"/>
                    <a:pt x="7326" y="12556"/>
                  </a:cubicBezTo>
                  <a:cubicBezTo>
                    <a:pt x="7417" y="12829"/>
                    <a:pt x="7448" y="13133"/>
                    <a:pt x="7448" y="13437"/>
                  </a:cubicBezTo>
                  <a:cubicBezTo>
                    <a:pt x="7478" y="13194"/>
                    <a:pt x="7752" y="10732"/>
                    <a:pt x="11369" y="10154"/>
                  </a:cubicBezTo>
                  <a:cubicBezTo>
                    <a:pt x="11885" y="10063"/>
                    <a:pt x="12311" y="9850"/>
                    <a:pt x="12645" y="9546"/>
                  </a:cubicBezTo>
                  <a:cubicBezTo>
                    <a:pt x="12311" y="8756"/>
                    <a:pt x="11825" y="8027"/>
                    <a:pt x="11156" y="7327"/>
                  </a:cubicBezTo>
                  <a:cubicBezTo>
                    <a:pt x="10518" y="6659"/>
                    <a:pt x="9636" y="6142"/>
                    <a:pt x="9241" y="5321"/>
                  </a:cubicBezTo>
                  <a:cubicBezTo>
                    <a:pt x="9088" y="4965"/>
                    <a:pt x="9405" y="4715"/>
                    <a:pt x="9708" y="4715"/>
                  </a:cubicBezTo>
                  <a:cubicBezTo>
                    <a:pt x="9767" y="4715"/>
                    <a:pt x="9825" y="4724"/>
                    <a:pt x="9879" y="4744"/>
                  </a:cubicBezTo>
                  <a:cubicBezTo>
                    <a:pt x="10913" y="5078"/>
                    <a:pt x="12007" y="6020"/>
                    <a:pt x="12645" y="6872"/>
                  </a:cubicBezTo>
                  <a:cubicBezTo>
                    <a:pt x="13010" y="7327"/>
                    <a:pt x="13284" y="7814"/>
                    <a:pt x="13466" y="8331"/>
                  </a:cubicBezTo>
                  <a:cubicBezTo>
                    <a:pt x="14378" y="5929"/>
                    <a:pt x="13192" y="1887"/>
                    <a:pt x="11338" y="914"/>
                  </a:cubicBezTo>
                  <a:cubicBezTo>
                    <a:pt x="10908" y="691"/>
                    <a:pt x="10524" y="598"/>
                    <a:pt x="10185" y="598"/>
                  </a:cubicBezTo>
                  <a:cubicBezTo>
                    <a:pt x="8485" y="598"/>
                    <a:pt x="7873" y="2920"/>
                    <a:pt x="7873" y="2920"/>
                  </a:cubicBezTo>
                  <a:cubicBezTo>
                    <a:pt x="7873" y="2920"/>
                    <a:pt x="7873" y="2829"/>
                    <a:pt x="7843" y="2677"/>
                  </a:cubicBezTo>
                  <a:cubicBezTo>
                    <a:pt x="7765" y="1949"/>
                    <a:pt x="7354" y="0"/>
                    <a:pt x="5565" y="0"/>
                  </a:cubicBezTo>
                  <a:close/>
                </a:path>
              </a:pathLst>
            </a:custGeom>
            <a:solidFill>
              <a:srgbClr val="547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9"/>
            <p:cNvSpPr/>
            <p:nvPr/>
          </p:nvSpPr>
          <p:spPr>
            <a:xfrm>
              <a:off x="5137900" y="3897475"/>
              <a:ext cx="186950" cy="320975"/>
            </a:xfrm>
            <a:custGeom>
              <a:avLst/>
              <a:gdLst/>
              <a:ahLst/>
              <a:cxnLst/>
              <a:rect l="l" t="t" r="r" b="b"/>
              <a:pathLst>
                <a:path w="7478" h="12839" extrusionOk="0">
                  <a:moveTo>
                    <a:pt x="3285" y="0"/>
                  </a:moveTo>
                  <a:cubicBezTo>
                    <a:pt x="1585" y="0"/>
                    <a:pt x="973" y="2322"/>
                    <a:pt x="973" y="2322"/>
                  </a:cubicBezTo>
                  <a:cubicBezTo>
                    <a:pt x="973" y="2322"/>
                    <a:pt x="973" y="2231"/>
                    <a:pt x="943" y="2079"/>
                  </a:cubicBezTo>
                  <a:cubicBezTo>
                    <a:pt x="0" y="6152"/>
                    <a:pt x="244" y="10225"/>
                    <a:pt x="426" y="11958"/>
                  </a:cubicBezTo>
                  <a:cubicBezTo>
                    <a:pt x="487" y="12444"/>
                    <a:pt x="517" y="12778"/>
                    <a:pt x="548" y="12839"/>
                  </a:cubicBezTo>
                  <a:cubicBezTo>
                    <a:pt x="578" y="12596"/>
                    <a:pt x="852" y="10134"/>
                    <a:pt x="4469" y="9556"/>
                  </a:cubicBezTo>
                  <a:cubicBezTo>
                    <a:pt x="4985" y="9465"/>
                    <a:pt x="5411" y="9252"/>
                    <a:pt x="5745" y="8948"/>
                  </a:cubicBezTo>
                  <a:cubicBezTo>
                    <a:pt x="5411" y="8158"/>
                    <a:pt x="4925" y="7429"/>
                    <a:pt x="4226" y="6729"/>
                  </a:cubicBezTo>
                  <a:cubicBezTo>
                    <a:pt x="3618" y="6061"/>
                    <a:pt x="2736" y="5544"/>
                    <a:pt x="2341" y="4723"/>
                  </a:cubicBezTo>
                  <a:cubicBezTo>
                    <a:pt x="2188" y="4367"/>
                    <a:pt x="2505" y="4117"/>
                    <a:pt x="2808" y="4117"/>
                  </a:cubicBezTo>
                  <a:cubicBezTo>
                    <a:pt x="2867" y="4117"/>
                    <a:pt x="2925" y="4126"/>
                    <a:pt x="2979" y="4146"/>
                  </a:cubicBezTo>
                  <a:cubicBezTo>
                    <a:pt x="4013" y="4480"/>
                    <a:pt x="5107" y="5422"/>
                    <a:pt x="5745" y="6274"/>
                  </a:cubicBezTo>
                  <a:cubicBezTo>
                    <a:pt x="6110" y="6729"/>
                    <a:pt x="6384" y="7216"/>
                    <a:pt x="6566" y="7733"/>
                  </a:cubicBezTo>
                  <a:cubicBezTo>
                    <a:pt x="7478" y="5331"/>
                    <a:pt x="6292" y="1289"/>
                    <a:pt x="4438" y="316"/>
                  </a:cubicBezTo>
                  <a:cubicBezTo>
                    <a:pt x="4008" y="93"/>
                    <a:pt x="3624" y="0"/>
                    <a:pt x="3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9"/>
            <p:cNvSpPr/>
            <p:nvPr/>
          </p:nvSpPr>
          <p:spPr>
            <a:xfrm>
              <a:off x="4760225" y="4460850"/>
              <a:ext cx="511450" cy="512950"/>
            </a:xfrm>
            <a:custGeom>
              <a:avLst/>
              <a:gdLst/>
              <a:ahLst/>
              <a:cxnLst/>
              <a:rect l="l" t="t" r="r" b="b"/>
              <a:pathLst>
                <a:path w="20458" h="20518" extrusionOk="0">
                  <a:moveTo>
                    <a:pt x="1" y="0"/>
                  </a:moveTo>
                  <a:cubicBezTo>
                    <a:pt x="1" y="365"/>
                    <a:pt x="31" y="730"/>
                    <a:pt x="31" y="1094"/>
                  </a:cubicBezTo>
                  <a:cubicBezTo>
                    <a:pt x="31" y="1186"/>
                    <a:pt x="31" y="1277"/>
                    <a:pt x="31" y="1368"/>
                  </a:cubicBezTo>
                  <a:cubicBezTo>
                    <a:pt x="31" y="1429"/>
                    <a:pt x="31" y="1459"/>
                    <a:pt x="31" y="1520"/>
                  </a:cubicBezTo>
                  <a:cubicBezTo>
                    <a:pt x="62" y="1794"/>
                    <a:pt x="62" y="2067"/>
                    <a:pt x="62" y="2310"/>
                  </a:cubicBezTo>
                  <a:cubicBezTo>
                    <a:pt x="62" y="2401"/>
                    <a:pt x="92" y="2462"/>
                    <a:pt x="92" y="2523"/>
                  </a:cubicBezTo>
                  <a:cubicBezTo>
                    <a:pt x="92" y="2584"/>
                    <a:pt x="92" y="2675"/>
                    <a:pt x="92" y="2736"/>
                  </a:cubicBezTo>
                  <a:cubicBezTo>
                    <a:pt x="122" y="3009"/>
                    <a:pt x="122" y="3283"/>
                    <a:pt x="153" y="3556"/>
                  </a:cubicBezTo>
                  <a:cubicBezTo>
                    <a:pt x="153" y="3678"/>
                    <a:pt x="183" y="3830"/>
                    <a:pt x="183" y="3952"/>
                  </a:cubicBezTo>
                  <a:cubicBezTo>
                    <a:pt x="214" y="4225"/>
                    <a:pt x="244" y="4499"/>
                    <a:pt x="274" y="4742"/>
                  </a:cubicBezTo>
                  <a:cubicBezTo>
                    <a:pt x="274" y="4772"/>
                    <a:pt x="274" y="4772"/>
                    <a:pt x="274" y="4772"/>
                  </a:cubicBezTo>
                  <a:cubicBezTo>
                    <a:pt x="274" y="4894"/>
                    <a:pt x="305" y="5046"/>
                    <a:pt x="305" y="5167"/>
                  </a:cubicBezTo>
                  <a:cubicBezTo>
                    <a:pt x="335" y="5411"/>
                    <a:pt x="366" y="5654"/>
                    <a:pt x="426" y="5897"/>
                  </a:cubicBezTo>
                  <a:cubicBezTo>
                    <a:pt x="426" y="5927"/>
                    <a:pt x="426" y="5958"/>
                    <a:pt x="426" y="5988"/>
                  </a:cubicBezTo>
                  <a:cubicBezTo>
                    <a:pt x="426" y="6140"/>
                    <a:pt x="457" y="6262"/>
                    <a:pt x="487" y="6414"/>
                  </a:cubicBezTo>
                  <a:cubicBezTo>
                    <a:pt x="518" y="6687"/>
                    <a:pt x="578" y="6961"/>
                    <a:pt x="609" y="7204"/>
                  </a:cubicBezTo>
                  <a:cubicBezTo>
                    <a:pt x="639" y="7356"/>
                    <a:pt x="670" y="7477"/>
                    <a:pt x="700" y="7629"/>
                  </a:cubicBezTo>
                  <a:cubicBezTo>
                    <a:pt x="730" y="7812"/>
                    <a:pt x="761" y="7964"/>
                    <a:pt x="791" y="8146"/>
                  </a:cubicBezTo>
                  <a:cubicBezTo>
                    <a:pt x="822" y="8237"/>
                    <a:pt x="822" y="8329"/>
                    <a:pt x="852" y="8420"/>
                  </a:cubicBezTo>
                  <a:cubicBezTo>
                    <a:pt x="882" y="8572"/>
                    <a:pt x="913" y="8724"/>
                    <a:pt x="943" y="8845"/>
                  </a:cubicBezTo>
                  <a:cubicBezTo>
                    <a:pt x="973" y="8997"/>
                    <a:pt x="1004" y="9149"/>
                    <a:pt x="1034" y="9271"/>
                  </a:cubicBezTo>
                  <a:cubicBezTo>
                    <a:pt x="1065" y="9423"/>
                    <a:pt x="1095" y="9544"/>
                    <a:pt x="1125" y="9666"/>
                  </a:cubicBezTo>
                  <a:cubicBezTo>
                    <a:pt x="1156" y="9788"/>
                    <a:pt x="1186" y="9940"/>
                    <a:pt x="1217" y="10061"/>
                  </a:cubicBezTo>
                  <a:cubicBezTo>
                    <a:pt x="1308" y="10335"/>
                    <a:pt x="1369" y="10608"/>
                    <a:pt x="1429" y="10882"/>
                  </a:cubicBezTo>
                  <a:cubicBezTo>
                    <a:pt x="1490" y="11034"/>
                    <a:pt x="1521" y="11155"/>
                    <a:pt x="1551" y="11307"/>
                  </a:cubicBezTo>
                  <a:cubicBezTo>
                    <a:pt x="1581" y="11368"/>
                    <a:pt x="1612" y="11429"/>
                    <a:pt x="1642" y="11520"/>
                  </a:cubicBezTo>
                  <a:cubicBezTo>
                    <a:pt x="1703" y="11702"/>
                    <a:pt x="1764" y="11915"/>
                    <a:pt x="1825" y="12098"/>
                  </a:cubicBezTo>
                  <a:cubicBezTo>
                    <a:pt x="1855" y="12250"/>
                    <a:pt x="1916" y="12371"/>
                    <a:pt x="1946" y="12523"/>
                  </a:cubicBezTo>
                  <a:cubicBezTo>
                    <a:pt x="1977" y="12554"/>
                    <a:pt x="1977" y="12614"/>
                    <a:pt x="2007" y="12645"/>
                  </a:cubicBezTo>
                  <a:cubicBezTo>
                    <a:pt x="2068" y="12888"/>
                    <a:pt x="2159" y="13101"/>
                    <a:pt x="2220" y="13344"/>
                  </a:cubicBezTo>
                  <a:cubicBezTo>
                    <a:pt x="2281" y="13465"/>
                    <a:pt x="2341" y="13617"/>
                    <a:pt x="2402" y="13739"/>
                  </a:cubicBezTo>
                  <a:cubicBezTo>
                    <a:pt x="2493" y="14013"/>
                    <a:pt x="2615" y="14286"/>
                    <a:pt x="2706" y="14560"/>
                  </a:cubicBezTo>
                  <a:cubicBezTo>
                    <a:pt x="2767" y="14681"/>
                    <a:pt x="2797" y="14772"/>
                    <a:pt x="2858" y="14894"/>
                  </a:cubicBezTo>
                  <a:cubicBezTo>
                    <a:pt x="2858" y="14924"/>
                    <a:pt x="2888" y="14955"/>
                    <a:pt x="2888" y="14955"/>
                  </a:cubicBezTo>
                  <a:cubicBezTo>
                    <a:pt x="3010" y="15259"/>
                    <a:pt x="3132" y="15502"/>
                    <a:pt x="3253" y="15775"/>
                  </a:cubicBezTo>
                  <a:cubicBezTo>
                    <a:pt x="3284" y="15867"/>
                    <a:pt x="3344" y="15958"/>
                    <a:pt x="3375" y="16049"/>
                  </a:cubicBezTo>
                  <a:cubicBezTo>
                    <a:pt x="3405" y="16079"/>
                    <a:pt x="3436" y="16140"/>
                    <a:pt x="3436" y="16171"/>
                  </a:cubicBezTo>
                  <a:cubicBezTo>
                    <a:pt x="3588" y="16475"/>
                    <a:pt x="3740" y="16748"/>
                    <a:pt x="3861" y="16991"/>
                  </a:cubicBezTo>
                  <a:cubicBezTo>
                    <a:pt x="3952" y="17143"/>
                    <a:pt x="4013" y="17265"/>
                    <a:pt x="4074" y="17417"/>
                  </a:cubicBezTo>
                  <a:cubicBezTo>
                    <a:pt x="4226" y="17660"/>
                    <a:pt x="4378" y="17903"/>
                    <a:pt x="4499" y="18146"/>
                  </a:cubicBezTo>
                  <a:cubicBezTo>
                    <a:pt x="4530" y="18177"/>
                    <a:pt x="4530" y="18207"/>
                    <a:pt x="4560" y="18207"/>
                  </a:cubicBezTo>
                  <a:cubicBezTo>
                    <a:pt x="4560" y="18238"/>
                    <a:pt x="4591" y="18268"/>
                    <a:pt x="4591" y="18268"/>
                  </a:cubicBezTo>
                  <a:cubicBezTo>
                    <a:pt x="4682" y="18389"/>
                    <a:pt x="4743" y="18511"/>
                    <a:pt x="4803" y="18633"/>
                  </a:cubicBezTo>
                  <a:cubicBezTo>
                    <a:pt x="5016" y="18937"/>
                    <a:pt x="5198" y="19210"/>
                    <a:pt x="5350" y="19423"/>
                  </a:cubicBezTo>
                  <a:cubicBezTo>
                    <a:pt x="5350" y="19423"/>
                    <a:pt x="5350" y="19423"/>
                    <a:pt x="5350" y="19453"/>
                  </a:cubicBezTo>
                  <a:cubicBezTo>
                    <a:pt x="5472" y="19605"/>
                    <a:pt x="5563" y="19727"/>
                    <a:pt x="5654" y="19848"/>
                  </a:cubicBezTo>
                  <a:cubicBezTo>
                    <a:pt x="5989" y="20304"/>
                    <a:pt x="6202" y="20517"/>
                    <a:pt x="6202" y="20517"/>
                  </a:cubicBezTo>
                  <a:lnTo>
                    <a:pt x="14287" y="20517"/>
                  </a:lnTo>
                  <a:cubicBezTo>
                    <a:pt x="14287" y="20517"/>
                    <a:pt x="14500" y="20304"/>
                    <a:pt x="14804" y="19848"/>
                  </a:cubicBezTo>
                  <a:cubicBezTo>
                    <a:pt x="14895" y="19727"/>
                    <a:pt x="15016" y="19605"/>
                    <a:pt x="15107" y="19453"/>
                  </a:cubicBezTo>
                  <a:cubicBezTo>
                    <a:pt x="15107" y="19423"/>
                    <a:pt x="15107" y="19423"/>
                    <a:pt x="15138" y="19423"/>
                  </a:cubicBezTo>
                  <a:cubicBezTo>
                    <a:pt x="15290" y="19210"/>
                    <a:pt x="15472" y="18937"/>
                    <a:pt x="15655" y="18633"/>
                  </a:cubicBezTo>
                  <a:cubicBezTo>
                    <a:pt x="15715" y="18511"/>
                    <a:pt x="15807" y="18389"/>
                    <a:pt x="15867" y="18268"/>
                  </a:cubicBezTo>
                  <a:cubicBezTo>
                    <a:pt x="15898" y="18268"/>
                    <a:pt x="15898" y="18238"/>
                    <a:pt x="15928" y="18207"/>
                  </a:cubicBezTo>
                  <a:cubicBezTo>
                    <a:pt x="16080" y="17964"/>
                    <a:pt x="16232" y="17690"/>
                    <a:pt x="16384" y="17417"/>
                  </a:cubicBezTo>
                  <a:cubicBezTo>
                    <a:pt x="16475" y="17265"/>
                    <a:pt x="16536" y="17143"/>
                    <a:pt x="16597" y="16991"/>
                  </a:cubicBezTo>
                  <a:cubicBezTo>
                    <a:pt x="16749" y="16748"/>
                    <a:pt x="16870" y="16475"/>
                    <a:pt x="17022" y="16171"/>
                  </a:cubicBezTo>
                  <a:cubicBezTo>
                    <a:pt x="17053" y="16140"/>
                    <a:pt x="17083" y="16079"/>
                    <a:pt x="17083" y="16049"/>
                  </a:cubicBezTo>
                  <a:cubicBezTo>
                    <a:pt x="17144" y="15958"/>
                    <a:pt x="17174" y="15867"/>
                    <a:pt x="17235" y="15775"/>
                  </a:cubicBezTo>
                  <a:cubicBezTo>
                    <a:pt x="17357" y="15502"/>
                    <a:pt x="17478" y="15259"/>
                    <a:pt x="17600" y="14955"/>
                  </a:cubicBezTo>
                  <a:cubicBezTo>
                    <a:pt x="17600" y="14955"/>
                    <a:pt x="17600" y="14924"/>
                    <a:pt x="17630" y="14894"/>
                  </a:cubicBezTo>
                  <a:cubicBezTo>
                    <a:pt x="17661" y="14772"/>
                    <a:pt x="17722" y="14681"/>
                    <a:pt x="17752" y="14560"/>
                  </a:cubicBezTo>
                  <a:cubicBezTo>
                    <a:pt x="17874" y="14286"/>
                    <a:pt x="17965" y="14013"/>
                    <a:pt x="18086" y="13739"/>
                  </a:cubicBezTo>
                  <a:cubicBezTo>
                    <a:pt x="18147" y="13617"/>
                    <a:pt x="18177" y="13465"/>
                    <a:pt x="18238" y="13344"/>
                  </a:cubicBezTo>
                  <a:cubicBezTo>
                    <a:pt x="18329" y="13101"/>
                    <a:pt x="18390" y="12888"/>
                    <a:pt x="18481" y="12645"/>
                  </a:cubicBezTo>
                  <a:cubicBezTo>
                    <a:pt x="18481" y="12614"/>
                    <a:pt x="18512" y="12554"/>
                    <a:pt x="18512" y="12523"/>
                  </a:cubicBezTo>
                  <a:cubicBezTo>
                    <a:pt x="18573" y="12371"/>
                    <a:pt x="18603" y="12250"/>
                    <a:pt x="18664" y="12098"/>
                  </a:cubicBezTo>
                  <a:cubicBezTo>
                    <a:pt x="18725" y="11915"/>
                    <a:pt x="18785" y="11702"/>
                    <a:pt x="18846" y="11520"/>
                  </a:cubicBezTo>
                  <a:cubicBezTo>
                    <a:pt x="18877" y="11429"/>
                    <a:pt x="18877" y="11368"/>
                    <a:pt x="18907" y="11307"/>
                  </a:cubicBezTo>
                  <a:cubicBezTo>
                    <a:pt x="18937" y="11155"/>
                    <a:pt x="18998" y="11034"/>
                    <a:pt x="19029" y="10882"/>
                  </a:cubicBezTo>
                  <a:cubicBezTo>
                    <a:pt x="19089" y="10608"/>
                    <a:pt x="19181" y="10335"/>
                    <a:pt x="19241" y="10061"/>
                  </a:cubicBezTo>
                  <a:cubicBezTo>
                    <a:pt x="19272" y="9940"/>
                    <a:pt x="19302" y="9788"/>
                    <a:pt x="19363" y="9666"/>
                  </a:cubicBezTo>
                  <a:cubicBezTo>
                    <a:pt x="19393" y="9544"/>
                    <a:pt x="19393" y="9423"/>
                    <a:pt x="19424" y="9271"/>
                  </a:cubicBezTo>
                  <a:cubicBezTo>
                    <a:pt x="19484" y="9149"/>
                    <a:pt x="19515" y="8997"/>
                    <a:pt x="19545" y="8845"/>
                  </a:cubicBezTo>
                  <a:cubicBezTo>
                    <a:pt x="19576" y="8724"/>
                    <a:pt x="19606" y="8572"/>
                    <a:pt x="19636" y="8420"/>
                  </a:cubicBezTo>
                  <a:cubicBezTo>
                    <a:pt x="19636" y="8329"/>
                    <a:pt x="19667" y="8237"/>
                    <a:pt x="19697" y="8146"/>
                  </a:cubicBezTo>
                  <a:cubicBezTo>
                    <a:pt x="19728" y="7964"/>
                    <a:pt x="19758" y="7812"/>
                    <a:pt x="19788" y="7629"/>
                  </a:cubicBezTo>
                  <a:cubicBezTo>
                    <a:pt x="19819" y="7477"/>
                    <a:pt x="19819" y="7356"/>
                    <a:pt x="19849" y="7204"/>
                  </a:cubicBezTo>
                  <a:cubicBezTo>
                    <a:pt x="19910" y="6961"/>
                    <a:pt x="19940" y="6687"/>
                    <a:pt x="20001" y="6414"/>
                  </a:cubicBezTo>
                  <a:cubicBezTo>
                    <a:pt x="20001" y="6262"/>
                    <a:pt x="20032" y="6140"/>
                    <a:pt x="20032" y="5988"/>
                  </a:cubicBezTo>
                  <a:cubicBezTo>
                    <a:pt x="20062" y="5958"/>
                    <a:pt x="20062" y="5927"/>
                    <a:pt x="20062" y="5897"/>
                  </a:cubicBezTo>
                  <a:cubicBezTo>
                    <a:pt x="20092" y="5654"/>
                    <a:pt x="20123" y="5411"/>
                    <a:pt x="20153" y="5167"/>
                  </a:cubicBezTo>
                  <a:cubicBezTo>
                    <a:pt x="20184" y="5046"/>
                    <a:pt x="20184" y="4894"/>
                    <a:pt x="20214" y="4772"/>
                  </a:cubicBezTo>
                  <a:cubicBezTo>
                    <a:pt x="20214" y="4772"/>
                    <a:pt x="20214" y="4772"/>
                    <a:pt x="20214" y="4742"/>
                  </a:cubicBezTo>
                  <a:cubicBezTo>
                    <a:pt x="20244" y="4499"/>
                    <a:pt x="20275" y="4225"/>
                    <a:pt x="20275" y="3952"/>
                  </a:cubicBezTo>
                  <a:cubicBezTo>
                    <a:pt x="20305" y="3830"/>
                    <a:pt x="20305" y="3678"/>
                    <a:pt x="20305" y="3556"/>
                  </a:cubicBezTo>
                  <a:cubicBezTo>
                    <a:pt x="20336" y="3283"/>
                    <a:pt x="20366" y="3009"/>
                    <a:pt x="20366" y="2736"/>
                  </a:cubicBezTo>
                  <a:cubicBezTo>
                    <a:pt x="20366" y="2675"/>
                    <a:pt x="20396" y="2584"/>
                    <a:pt x="20396" y="2523"/>
                  </a:cubicBezTo>
                  <a:cubicBezTo>
                    <a:pt x="20396" y="2462"/>
                    <a:pt x="20396" y="2401"/>
                    <a:pt x="20396" y="2310"/>
                  </a:cubicBezTo>
                  <a:cubicBezTo>
                    <a:pt x="20427" y="2067"/>
                    <a:pt x="20427" y="1794"/>
                    <a:pt x="20427" y="1520"/>
                  </a:cubicBezTo>
                  <a:cubicBezTo>
                    <a:pt x="20427" y="1459"/>
                    <a:pt x="20427" y="1429"/>
                    <a:pt x="20427" y="1368"/>
                  </a:cubicBezTo>
                  <a:cubicBezTo>
                    <a:pt x="20427" y="1277"/>
                    <a:pt x="20457" y="1186"/>
                    <a:pt x="20457" y="1094"/>
                  </a:cubicBezTo>
                  <a:cubicBezTo>
                    <a:pt x="20457" y="730"/>
                    <a:pt x="20457" y="365"/>
                    <a:pt x="20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9"/>
            <p:cNvSpPr/>
            <p:nvPr/>
          </p:nvSpPr>
          <p:spPr>
            <a:xfrm>
              <a:off x="4761000" y="4495025"/>
              <a:ext cx="509900" cy="28900"/>
            </a:xfrm>
            <a:custGeom>
              <a:avLst/>
              <a:gdLst/>
              <a:ahLst/>
              <a:cxnLst/>
              <a:rect l="l" t="t" r="r" b="b"/>
              <a:pathLst>
                <a:path w="20396" h="1156" extrusionOk="0">
                  <a:moveTo>
                    <a:pt x="0" y="1"/>
                  </a:moveTo>
                  <a:cubicBezTo>
                    <a:pt x="0" y="62"/>
                    <a:pt x="0" y="92"/>
                    <a:pt x="0" y="153"/>
                  </a:cubicBezTo>
                  <a:cubicBezTo>
                    <a:pt x="31" y="427"/>
                    <a:pt x="31" y="700"/>
                    <a:pt x="31" y="943"/>
                  </a:cubicBezTo>
                  <a:cubicBezTo>
                    <a:pt x="31" y="1034"/>
                    <a:pt x="61" y="1095"/>
                    <a:pt x="61" y="1156"/>
                  </a:cubicBezTo>
                  <a:lnTo>
                    <a:pt x="20365" y="1156"/>
                  </a:lnTo>
                  <a:cubicBezTo>
                    <a:pt x="20365" y="1095"/>
                    <a:pt x="20365" y="1034"/>
                    <a:pt x="20365" y="943"/>
                  </a:cubicBezTo>
                  <a:cubicBezTo>
                    <a:pt x="20396" y="700"/>
                    <a:pt x="20396" y="427"/>
                    <a:pt x="20396" y="153"/>
                  </a:cubicBezTo>
                  <a:cubicBezTo>
                    <a:pt x="20396" y="92"/>
                    <a:pt x="20396" y="62"/>
                    <a:pt x="20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9"/>
            <p:cNvSpPr/>
            <p:nvPr/>
          </p:nvSpPr>
          <p:spPr>
            <a:xfrm>
              <a:off x="4767075" y="4579375"/>
              <a:ext cx="498500" cy="28900"/>
            </a:xfrm>
            <a:custGeom>
              <a:avLst/>
              <a:gdLst/>
              <a:ahLst/>
              <a:cxnLst/>
              <a:rect l="l" t="t" r="r" b="b"/>
              <a:pathLst>
                <a:path w="19940" h="1156" extrusionOk="0">
                  <a:moveTo>
                    <a:pt x="0" y="1"/>
                  </a:moveTo>
                  <a:cubicBezTo>
                    <a:pt x="0" y="1"/>
                    <a:pt x="0" y="31"/>
                    <a:pt x="0" y="31"/>
                  </a:cubicBezTo>
                  <a:cubicBezTo>
                    <a:pt x="0" y="153"/>
                    <a:pt x="31" y="305"/>
                    <a:pt x="31" y="426"/>
                  </a:cubicBezTo>
                  <a:cubicBezTo>
                    <a:pt x="61" y="670"/>
                    <a:pt x="92" y="913"/>
                    <a:pt x="152" y="1156"/>
                  </a:cubicBezTo>
                  <a:lnTo>
                    <a:pt x="19788" y="1156"/>
                  </a:lnTo>
                  <a:cubicBezTo>
                    <a:pt x="19818" y="913"/>
                    <a:pt x="19849" y="670"/>
                    <a:pt x="19879" y="426"/>
                  </a:cubicBezTo>
                  <a:cubicBezTo>
                    <a:pt x="19910" y="305"/>
                    <a:pt x="19910" y="153"/>
                    <a:pt x="19940" y="31"/>
                  </a:cubicBezTo>
                  <a:cubicBezTo>
                    <a:pt x="19940" y="31"/>
                    <a:pt x="19940" y="1"/>
                    <a:pt x="19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9"/>
            <p:cNvSpPr/>
            <p:nvPr/>
          </p:nvSpPr>
          <p:spPr>
            <a:xfrm>
              <a:off x="4780000" y="4664500"/>
              <a:ext cx="472675" cy="28125"/>
            </a:xfrm>
            <a:custGeom>
              <a:avLst/>
              <a:gdLst/>
              <a:ahLst/>
              <a:cxnLst/>
              <a:rect l="l" t="t" r="r" b="b"/>
              <a:pathLst>
                <a:path w="18907" h="1125" extrusionOk="0">
                  <a:moveTo>
                    <a:pt x="0" y="0"/>
                  </a:moveTo>
                  <a:cubicBezTo>
                    <a:pt x="31" y="91"/>
                    <a:pt x="31" y="183"/>
                    <a:pt x="61" y="274"/>
                  </a:cubicBezTo>
                  <a:cubicBezTo>
                    <a:pt x="91" y="426"/>
                    <a:pt x="122" y="578"/>
                    <a:pt x="152" y="699"/>
                  </a:cubicBezTo>
                  <a:cubicBezTo>
                    <a:pt x="182" y="851"/>
                    <a:pt x="213" y="1003"/>
                    <a:pt x="243" y="1125"/>
                  </a:cubicBezTo>
                  <a:lnTo>
                    <a:pt x="18633" y="1125"/>
                  </a:lnTo>
                  <a:cubicBezTo>
                    <a:pt x="18693" y="1003"/>
                    <a:pt x="18724" y="851"/>
                    <a:pt x="18754" y="699"/>
                  </a:cubicBezTo>
                  <a:cubicBezTo>
                    <a:pt x="18785" y="578"/>
                    <a:pt x="18815" y="426"/>
                    <a:pt x="18845" y="274"/>
                  </a:cubicBezTo>
                  <a:cubicBezTo>
                    <a:pt x="18845" y="183"/>
                    <a:pt x="18876" y="91"/>
                    <a:pt x="189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9"/>
            <p:cNvSpPr/>
            <p:nvPr/>
          </p:nvSpPr>
          <p:spPr>
            <a:xfrm>
              <a:off x="4801275" y="4748850"/>
              <a:ext cx="430125" cy="28125"/>
            </a:xfrm>
            <a:custGeom>
              <a:avLst/>
              <a:gdLst/>
              <a:ahLst/>
              <a:cxnLst/>
              <a:rect l="l" t="t" r="r" b="b"/>
              <a:pathLst>
                <a:path w="17205" h="1125" extrusionOk="0">
                  <a:moveTo>
                    <a:pt x="0" y="0"/>
                  </a:moveTo>
                  <a:cubicBezTo>
                    <a:pt x="61" y="182"/>
                    <a:pt x="122" y="395"/>
                    <a:pt x="183" y="578"/>
                  </a:cubicBezTo>
                  <a:cubicBezTo>
                    <a:pt x="213" y="730"/>
                    <a:pt x="274" y="851"/>
                    <a:pt x="304" y="1003"/>
                  </a:cubicBezTo>
                  <a:cubicBezTo>
                    <a:pt x="335" y="1034"/>
                    <a:pt x="335" y="1094"/>
                    <a:pt x="365" y="1125"/>
                  </a:cubicBezTo>
                  <a:lnTo>
                    <a:pt x="16839" y="1125"/>
                  </a:lnTo>
                  <a:cubicBezTo>
                    <a:pt x="16839" y="1094"/>
                    <a:pt x="16870" y="1034"/>
                    <a:pt x="16870" y="1003"/>
                  </a:cubicBezTo>
                  <a:cubicBezTo>
                    <a:pt x="16931" y="851"/>
                    <a:pt x="16961" y="730"/>
                    <a:pt x="17022" y="578"/>
                  </a:cubicBezTo>
                  <a:cubicBezTo>
                    <a:pt x="17083" y="395"/>
                    <a:pt x="17143" y="182"/>
                    <a:pt x="17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9"/>
            <p:cNvSpPr/>
            <p:nvPr/>
          </p:nvSpPr>
          <p:spPr>
            <a:xfrm>
              <a:off x="4831675" y="4833200"/>
              <a:ext cx="369325" cy="28900"/>
            </a:xfrm>
            <a:custGeom>
              <a:avLst/>
              <a:gdLst/>
              <a:ahLst/>
              <a:cxnLst/>
              <a:rect l="l" t="t" r="r" b="b"/>
              <a:pathLst>
                <a:path w="14773" h="1156" extrusionOk="0">
                  <a:moveTo>
                    <a:pt x="0" y="0"/>
                  </a:moveTo>
                  <a:cubicBezTo>
                    <a:pt x="0" y="30"/>
                    <a:pt x="30" y="61"/>
                    <a:pt x="30" y="61"/>
                  </a:cubicBezTo>
                  <a:cubicBezTo>
                    <a:pt x="152" y="334"/>
                    <a:pt x="274" y="608"/>
                    <a:pt x="395" y="881"/>
                  </a:cubicBezTo>
                  <a:cubicBezTo>
                    <a:pt x="426" y="973"/>
                    <a:pt x="486" y="1064"/>
                    <a:pt x="517" y="1155"/>
                  </a:cubicBezTo>
                  <a:lnTo>
                    <a:pt x="14225" y="1155"/>
                  </a:lnTo>
                  <a:cubicBezTo>
                    <a:pt x="14286" y="1064"/>
                    <a:pt x="14316" y="973"/>
                    <a:pt x="14377" y="881"/>
                  </a:cubicBezTo>
                  <a:cubicBezTo>
                    <a:pt x="14499" y="608"/>
                    <a:pt x="14620" y="334"/>
                    <a:pt x="14742" y="61"/>
                  </a:cubicBezTo>
                  <a:cubicBezTo>
                    <a:pt x="14742" y="61"/>
                    <a:pt x="14742" y="30"/>
                    <a:pt x="14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9"/>
            <p:cNvSpPr/>
            <p:nvPr/>
          </p:nvSpPr>
          <p:spPr>
            <a:xfrm>
              <a:off x="4874975" y="4917525"/>
              <a:ext cx="281950" cy="28900"/>
            </a:xfrm>
            <a:custGeom>
              <a:avLst/>
              <a:gdLst/>
              <a:ahLst/>
              <a:cxnLst/>
              <a:rect l="l" t="t" r="r" b="b"/>
              <a:pathLst>
                <a:path w="11278" h="1156" extrusionOk="0">
                  <a:moveTo>
                    <a:pt x="1" y="1"/>
                  </a:moveTo>
                  <a:cubicBezTo>
                    <a:pt x="92" y="122"/>
                    <a:pt x="153" y="244"/>
                    <a:pt x="213" y="366"/>
                  </a:cubicBezTo>
                  <a:cubicBezTo>
                    <a:pt x="426" y="670"/>
                    <a:pt x="608" y="943"/>
                    <a:pt x="760" y="1156"/>
                  </a:cubicBezTo>
                  <a:lnTo>
                    <a:pt x="10548" y="1156"/>
                  </a:lnTo>
                  <a:cubicBezTo>
                    <a:pt x="10700" y="943"/>
                    <a:pt x="10882" y="670"/>
                    <a:pt x="11065" y="366"/>
                  </a:cubicBezTo>
                  <a:cubicBezTo>
                    <a:pt x="11125" y="244"/>
                    <a:pt x="11217" y="122"/>
                    <a:pt x="11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232;p49">
            <a:extLst>
              <a:ext uri="{FF2B5EF4-FFF2-40B4-BE49-F238E27FC236}">
                <a16:creationId xmlns:a16="http://schemas.microsoft.com/office/drawing/2014/main" id="{16D81B83-991E-F4F6-9851-5D2FFF4F5A2E}"/>
              </a:ext>
            </a:extLst>
          </p:cNvPr>
          <p:cNvSpPr txBox="1">
            <a:spLocks/>
          </p:cNvSpPr>
          <p:nvPr/>
        </p:nvSpPr>
        <p:spPr>
          <a:xfrm>
            <a:off x="4293716" y="1885698"/>
            <a:ext cx="4107329" cy="123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GB" dirty="0"/>
              <a:t>2 Channels</a:t>
            </a:r>
          </a:p>
          <a:p>
            <a:pPr marL="0" indent="0"/>
            <a:r>
              <a:rPr lang="en-GB" dirty="0">
                <a:solidFill>
                  <a:schemeClr val="dk2"/>
                </a:solidFill>
              </a:rPr>
              <a:t>1 for each patch</a:t>
            </a:r>
          </a:p>
        </p:txBody>
      </p:sp>
      <p:sp>
        <p:nvSpPr>
          <p:cNvPr id="19" name="Google Shape;3232;p49">
            <a:extLst>
              <a:ext uri="{FF2B5EF4-FFF2-40B4-BE49-F238E27FC236}">
                <a16:creationId xmlns:a16="http://schemas.microsoft.com/office/drawing/2014/main" id="{CDE993A9-34A3-84D7-D5F8-689485EF7931}"/>
              </a:ext>
            </a:extLst>
          </p:cNvPr>
          <p:cNvSpPr txBox="1">
            <a:spLocks/>
          </p:cNvSpPr>
          <p:nvPr/>
        </p:nvSpPr>
        <p:spPr>
          <a:xfrm>
            <a:off x="4645327" y="3071749"/>
            <a:ext cx="3536826" cy="84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GB" dirty="0"/>
              <a:t>Share weights</a:t>
            </a:r>
          </a:p>
          <a:p>
            <a:pPr marL="0" indent="0"/>
            <a:r>
              <a:rPr lang="en-GB" dirty="0">
                <a:solidFill>
                  <a:schemeClr val="dk2"/>
                </a:solidFill>
              </a:rPr>
              <a:t>(except pseudo-Siamese: can be different models)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B896BC-2706-44DB-4E8E-5BDBD9690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5" y="1245181"/>
            <a:ext cx="3650013" cy="35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95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"/>
          <p:cNvSpPr txBox="1">
            <a:spLocks noGrp="1"/>
          </p:cNvSpPr>
          <p:nvPr>
            <p:ph type="title"/>
          </p:nvPr>
        </p:nvSpPr>
        <p:spPr>
          <a:xfrm>
            <a:off x="4994587" y="124966"/>
            <a:ext cx="260515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Siamese Network</a:t>
            </a:r>
            <a:endParaRPr sz="2400" dirty="0">
              <a:solidFill>
                <a:schemeClr val="dk2"/>
              </a:solidFill>
            </a:endParaRPr>
          </a:p>
        </p:txBody>
      </p:sp>
      <p:grpSp>
        <p:nvGrpSpPr>
          <p:cNvPr id="3254" name="Google Shape;3254;p50"/>
          <p:cNvGrpSpPr/>
          <p:nvPr/>
        </p:nvGrpSpPr>
        <p:grpSpPr>
          <a:xfrm>
            <a:off x="7597640" y="955004"/>
            <a:ext cx="1462565" cy="4063530"/>
            <a:chOff x="6833531" y="540000"/>
            <a:chExt cx="1462565" cy="4063530"/>
          </a:xfrm>
        </p:grpSpPr>
        <p:sp>
          <p:nvSpPr>
            <p:cNvPr id="3255" name="Google Shape;3255;p50"/>
            <p:cNvSpPr/>
            <p:nvPr/>
          </p:nvSpPr>
          <p:spPr>
            <a:xfrm>
              <a:off x="6914252" y="3363953"/>
              <a:ext cx="1167210" cy="285876"/>
            </a:xfrm>
            <a:custGeom>
              <a:avLst/>
              <a:gdLst/>
              <a:ahLst/>
              <a:cxnLst/>
              <a:rect l="l" t="t" r="r" b="b"/>
              <a:pathLst>
                <a:path w="33676" h="8248" extrusionOk="0">
                  <a:moveTo>
                    <a:pt x="17675" y="0"/>
                  </a:moveTo>
                  <a:cubicBezTo>
                    <a:pt x="16744" y="0"/>
                    <a:pt x="15813" y="6"/>
                    <a:pt x="14882" y="15"/>
                  </a:cubicBezTo>
                  <a:cubicBezTo>
                    <a:pt x="12337" y="39"/>
                    <a:pt x="9793" y="135"/>
                    <a:pt x="7225" y="255"/>
                  </a:cubicBezTo>
                  <a:cubicBezTo>
                    <a:pt x="6025" y="303"/>
                    <a:pt x="4777" y="327"/>
                    <a:pt x="3600" y="543"/>
                  </a:cubicBezTo>
                  <a:cubicBezTo>
                    <a:pt x="2568" y="711"/>
                    <a:pt x="1560" y="1119"/>
                    <a:pt x="840" y="1863"/>
                  </a:cubicBezTo>
                  <a:cubicBezTo>
                    <a:pt x="504" y="2223"/>
                    <a:pt x="240" y="2607"/>
                    <a:pt x="72" y="3063"/>
                  </a:cubicBezTo>
                  <a:cubicBezTo>
                    <a:pt x="0" y="3255"/>
                    <a:pt x="168" y="3399"/>
                    <a:pt x="312" y="3399"/>
                  </a:cubicBezTo>
                  <a:cubicBezTo>
                    <a:pt x="336" y="3471"/>
                    <a:pt x="408" y="3543"/>
                    <a:pt x="504" y="3567"/>
                  </a:cubicBezTo>
                  <a:cubicBezTo>
                    <a:pt x="1056" y="3687"/>
                    <a:pt x="1536" y="3951"/>
                    <a:pt x="2016" y="4191"/>
                  </a:cubicBezTo>
                  <a:cubicBezTo>
                    <a:pt x="2544" y="4455"/>
                    <a:pt x="3072" y="4719"/>
                    <a:pt x="3624" y="4911"/>
                  </a:cubicBezTo>
                  <a:cubicBezTo>
                    <a:pt x="4753" y="5343"/>
                    <a:pt x="5929" y="5631"/>
                    <a:pt x="7105" y="5943"/>
                  </a:cubicBezTo>
                  <a:cubicBezTo>
                    <a:pt x="9457" y="6567"/>
                    <a:pt x="11809" y="7119"/>
                    <a:pt x="14210" y="7527"/>
                  </a:cubicBezTo>
                  <a:cubicBezTo>
                    <a:pt x="16586" y="7960"/>
                    <a:pt x="18986" y="8224"/>
                    <a:pt x="21410" y="8248"/>
                  </a:cubicBezTo>
                  <a:cubicBezTo>
                    <a:pt x="23811" y="8248"/>
                    <a:pt x="26211" y="8032"/>
                    <a:pt x="28539" y="7479"/>
                  </a:cubicBezTo>
                  <a:cubicBezTo>
                    <a:pt x="29499" y="7239"/>
                    <a:pt x="30459" y="6951"/>
                    <a:pt x="31323" y="6495"/>
                  </a:cubicBezTo>
                  <a:cubicBezTo>
                    <a:pt x="32163" y="6039"/>
                    <a:pt x="32979" y="5367"/>
                    <a:pt x="33388" y="4479"/>
                  </a:cubicBezTo>
                  <a:cubicBezTo>
                    <a:pt x="33628" y="3975"/>
                    <a:pt x="33676" y="3447"/>
                    <a:pt x="33412" y="2943"/>
                  </a:cubicBezTo>
                  <a:cubicBezTo>
                    <a:pt x="33171" y="2511"/>
                    <a:pt x="32787" y="2199"/>
                    <a:pt x="32379" y="1959"/>
                  </a:cubicBezTo>
                  <a:cubicBezTo>
                    <a:pt x="31443" y="1407"/>
                    <a:pt x="30363" y="1047"/>
                    <a:pt x="29307" y="783"/>
                  </a:cubicBezTo>
                  <a:cubicBezTo>
                    <a:pt x="27075" y="207"/>
                    <a:pt x="24771" y="111"/>
                    <a:pt x="22514" y="63"/>
                  </a:cubicBezTo>
                  <a:cubicBezTo>
                    <a:pt x="20901" y="17"/>
                    <a:pt x="19288" y="0"/>
                    <a:pt x="176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7053998" y="540000"/>
              <a:ext cx="396025" cy="836380"/>
            </a:xfrm>
            <a:custGeom>
              <a:avLst/>
              <a:gdLst/>
              <a:ahLst/>
              <a:cxnLst/>
              <a:rect l="l" t="t" r="r" b="b"/>
              <a:pathLst>
                <a:path w="11426" h="24131" extrusionOk="0">
                  <a:moveTo>
                    <a:pt x="8837" y="1"/>
                  </a:moveTo>
                  <a:cubicBezTo>
                    <a:pt x="8709" y="1"/>
                    <a:pt x="8579" y="10"/>
                    <a:pt x="8449" y="29"/>
                  </a:cubicBezTo>
                  <a:cubicBezTo>
                    <a:pt x="7633" y="149"/>
                    <a:pt x="6913" y="629"/>
                    <a:pt x="6433" y="1301"/>
                  </a:cubicBezTo>
                  <a:cubicBezTo>
                    <a:pt x="5881" y="2021"/>
                    <a:pt x="5617" y="2933"/>
                    <a:pt x="5473" y="3797"/>
                  </a:cubicBezTo>
                  <a:cubicBezTo>
                    <a:pt x="5305" y="4757"/>
                    <a:pt x="5233" y="5717"/>
                    <a:pt x="4993" y="6653"/>
                  </a:cubicBezTo>
                  <a:cubicBezTo>
                    <a:pt x="4873" y="7109"/>
                    <a:pt x="4729" y="7541"/>
                    <a:pt x="4489" y="7973"/>
                  </a:cubicBezTo>
                  <a:cubicBezTo>
                    <a:pt x="4249" y="8357"/>
                    <a:pt x="3985" y="8717"/>
                    <a:pt x="3721" y="9078"/>
                  </a:cubicBezTo>
                  <a:cubicBezTo>
                    <a:pt x="3457" y="9438"/>
                    <a:pt x="3193" y="9798"/>
                    <a:pt x="2953" y="10182"/>
                  </a:cubicBezTo>
                  <a:cubicBezTo>
                    <a:pt x="2713" y="10590"/>
                    <a:pt x="2545" y="11046"/>
                    <a:pt x="2425" y="11502"/>
                  </a:cubicBezTo>
                  <a:cubicBezTo>
                    <a:pt x="2305" y="11982"/>
                    <a:pt x="2233" y="12462"/>
                    <a:pt x="2137" y="12942"/>
                  </a:cubicBezTo>
                  <a:cubicBezTo>
                    <a:pt x="2017" y="13398"/>
                    <a:pt x="1849" y="13854"/>
                    <a:pt x="1633" y="14286"/>
                  </a:cubicBezTo>
                  <a:cubicBezTo>
                    <a:pt x="1201" y="15102"/>
                    <a:pt x="649" y="15870"/>
                    <a:pt x="360" y="16782"/>
                  </a:cubicBezTo>
                  <a:cubicBezTo>
                    <a:pt x="96" y="17574"/>
                    <a:pt x="0" y="18414"/>
                    <a:pt x="72" y="19231"/>
                  </a:cubicBezTo>
                  <a:cubicBezTo>
                    <a:pt x="120" y="20095"/>
                    <a:pt x="312" y="20911"/>
                    <a:pt x="673" y="21703"/>
                  </a:cubicBezTo>
                  <a:cubicBezTo>
                    <a:pt x="1033" y="22471"/>
                    <a:pt x="1537" y="23239"/>
                    <a:pt x="2233" y="23743"/>
                  </a:cubicBezTo>
                  <a:cubicBezTo>
                    <a:pt x="2524" y="23976"/>
                    <a:pt x="2877" y="24130"/>
                    <a:pt x="3256" y="24130"/>
                  </a:cubicBezTo>
                  <a:cubicBezTo>
                    <a:pt x="3345" y="24130"/>
                    <a:pt x="3437" y="24121"/>
                    <a:pt x="3529" y="24103"/>
                  </a:cubicBezTo>
                  <a:cubicBezTo>
                    <a:pt x="3985" y="24031"/>
                    <a:pt x="4345" y="23671"/>
                    <a:pt x="4657" y="23359"/>
                  </a:cubicBezTo>
                  <a:cubicBezTo>
                    <a:pt x="5305" y="22663"/>
                    <a:pt x="5905" y="21943"/>
                    <a:pt x="6481" y="21199"/>
                  </a:cubicBezTo>
                  <a:cubicBezTo>
                    <a:pt x="7657" y="19735"/>
                    <a:pt x="8665" y="18126"/>
                    <a:pt x="9433" y="16422"/>
                  </a:cubicBezTo>
                  <a:cubicBezTo>
                    <a:pt x="10250" y="14598"/>
                    <a:pt x="10754" y="12654"/>
                    <a:pt x="11018" y="10662"/>
                  </a:cubicBezTo>
                  <a:cubicBezTo>
                    <a:pt x="11282" y="8645"/>
                    <a:pt x="11306" y="6605"/>
                    <a:pt x="11306" y="4541"/>
                  </a:cubicBezTo>
                  <a:cubicBezTo>
                    <a:pt x="11306" y="4181"/>
                    <a:pt x="11306" y="3821"/>
                    <a:pt x="11306" y="3461"/>
                  </a:cubicBezTo>
                  <a:cubicBezTo>
                    <a:pt x="11402" y="3389"/>
                    <a:pt x="11426" y="3269"/>
                    <a:pt x="11426" y="3149"/>
                  </a:cubicBezTo>
                  <a:cubicBezTo>
                    <a:pt x="11282" y="2357"/>
                    <a:pt x="11114" y="1517"/>
                    <a:pt x="10610" y="869"/>
                  </a:cubicBezTo>
                  <a:cubicBezTo>
                    <a:pt x="10184" y="280"/>
                    <a:pt x="9535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7514859" y="636630"/>
              <a:ext cx="781236" cy="1725825"/>
            </a:xfrm>
            <a:custGeom>
              <a:avLst/>
              <a:gdLst/>
              <a:ahLst/>
              <a:cxnLst/>
              <a:rect l="l" t="t" r="r" b="b"/>
              <a:pathLst>
                <a:path w="22540" h="49793" extrusionOk="0">
                  <a:moveTo>
                    <a:pt x="10097" y="0"/>
                  </a:moveTo>
                  <a:cubicBezTo>
                    <a:pt x="9066" y="0"/>
                    <a:pt x="8198" y="640"/>
                    <a:pt x="7586" y="1441"/>
                  </a:cubicBezTo>
                  <a:cubicBezTo>
                    <a:pt x="6914" y="2329"/>
                    <a:pt x="6530" y="3409"/>
                    <a:pt x="5929" y="4369"/>
                  </a:cubicBezTo>
                  <a:cubicBezTo>
                    <a:pt x="5353" y="5281"/>
                    <a:pt x="4513" y="6002"/>
                    <a:pt x="3673" y="6674"/>
                  </a:cubicBezTo>
                  <a:cubicBezTo>
                    <a:pt x="2857" y="7322"/>
                    <a:pt x="1993" y="7970"/>
                    <a:pt x="1321" y="8786"/>
                  </a:cubicBezTo>
                  <a:cubicBezTo>
                    <a:pt x="649" y="9602"/>
                    <a:pt x="121" y="10586"/>
                    <a:pt x="49" y="11642"/>
                  </a:cubicBezTo>
                  <a:cubicBezTo>
                    <a:pt x="1" y="12122"/>
                    <a:pt x="73" y="12626"/>
                    <a:pt x="265" y="13082"/>
                  </a:cubicBezTo>
                  <a:cubicBezTo>
                    <a:pt x="721" y="15410"/>
                    <a:pt x="1249" y="17739"/>
                    <a:pt x="1873" y="20043"/>
                  </a:cubicBezTo>
                  <a:cubicBezTo>
                    <a:pt x="2209" y="21291"/>
                    <a:pt x="2545" y="22515"/>
                    <a:pt x="2929" y="23715"/>
                  </a:cubicBezTo>
                  <a:cubicBezTo>
                    <a:pt x="3121" y="24339"/>
                    <a:pt x="3313" y="24939"/>
                    <a:pt x="3505" y="25539"/>
                  </a:cubicBezTo>
                  <a:cubicBezTo>
                    <a:pt x="3673" y="26044"/>
                    <a:pt x="3817" y="26572"/>
                    <a:pt x="4105" y="27028"/>
                  </a:cubicBezTo>
                  <a:cubicBezTo>
                    <a:pt x="4369" y="27484"/>
                    <a:pt x="4777" y="27820"/>
                    <a:pt x="5305" y="27916"/>
                  </a:cubicBezTo>
                  <a:cubicBezTo>
                    <a:pt x="5398" y="27927"/>
                    <a:pt x="5491" y="27933"/>
                    <a:pt x="5584" y="27933"/>
                  </a:cubicBezTo>
                  <a:cubicBezTo>
                    <a:pt x="6072" y="27933"/>
                    <a:pt x="6566" y="27785"/>
                    <a:pt x="7010" y="27604"/>
                  </a:cubicBezTo>
                  <a:cubicBezTo>
                    <a:pt x="7322" y="27484"/>
                    <a:pt x="7610" y="27340"/>
                    <a:pt x="7874" y="27172"/>
                  </a:cubicBezTo>
                  <a:lnTo>
                    <a:pt x="7874" y="27172"/>
                  </a:lnTo>
                  <a:cubicBezTo>
                    <a:pt x="7730" y="27604"/>
                    <a:pt x="7562" y="28060"/>
                    <a:pt x="7346" y="28492"/>
                  </a:cubicBezTo>
                  <a:cubicBezTo>
                    <a:pt x="6986" y="29116"/>
                    <a:pt x="6482" y="29596"/>
                    <a:pt x="5905" y="30004"/>
                  </a:cubicBezTo>
                  <a:cubicBezTo>
                    <a:pt x="5305" y="30436"/>
                    <a:pt x="4705" y="30796"/>
                    <a:pt x="4153" y="31300"/>
                  </a:cubicBezTo>
                  <a:cubicBezTo>
                    <a:pt x="3649" y="31756"/>
                    <a:pt x="3241" y="32332"/>
                    <a:pt x="2953" y="32956"/>
                  </a:cubicBezTo>
                  <a:cubicBezTo>
                    <a:pt x="2377" y="34252"/>
                    <a:pt x="2257" y="35692"/>
                    <a:pt x="2401" y="37085"/>
                  </a:cubicBezTo>
                  <a:cubicBezTo>
                    <a:pt x="2713" y="40205"/>
                    <a:pt x="4249" y="43373"/>
                    <a:pt x="3193" y="46494"/>
                  </a:cubicBezTo>
                  <a:cubicBezTo>
                    <a:pt x="3025" y="47046"/>
                    <a:pt x="2737" y="47574"/>
                    <a:pt x="2353" y="48030"/>
                  </a:cubicBezTo>
                  <a:cubicBezTo>
                    <a:pt x="2341" y="48028"/>
                    <a:pt x="2328" y="48027"/>
                    <a:pt x="2316" y="48027"/>
                  </a:cubicBezTo>
                  <a:cubicBezTo>
                    <a:pt x="2155" y="48027"/>
                    <a:pt x="1974" y="48165"/>
                    <a:pt x="2041" y="48366"/>
                  </a:cubicBezTo>
                  <a:cubicBezTo>
                    <a:pt x="2185" y="48774"/>
                    <a:pt x="2329" y="49182"/>
                    <a:pt x="2449" y="49590"/>
                  </a:cubicBezTo>
                  <a:cubicBezTo>
                    <a:pt x="2505" y="49715"/>
                    <a:pt x="2626" y="49792"/>
                    <a:pt x="2745" y="49792"/>
                  </a:cubicBezTo>
                  <a:cubicBezTo>
                    <a:pt x="2831" y="49792"/>
                    <a:pt x="2917" y="49752"/>
                    <a:pt x="2977" y="49662"/>
                  </a:cubicBezTo>
                  <a:cubicBezTo>
                    <a:pt x="3433" y="48870"/>
                    <a:pt x="3889" y="48102"/>
                    <a:pt x="4345" y="47310"/>
                  </a:cubicBezTo>
                  <a:cubicBezTo>
                    <a:pt x="4537" y="46974"/>
                    <a:pt x="4729" y="46590"/>
                    <a:pt x="4969" y="46278"/>
                  </a:cubicBezTo>
                  <a:cubicBezTo>
                    <a:pt x="5209" y="45989"/>
                    <a:pt x="5521" y="45869"/>
                    <a:pt x="5881" y="45821"/>
                  </a:cubicBezTo>
                  <a:cubicBezTo>
                    <a:pt x="6241" y="45797"/>
                    <a:pt x="6602" y="45797"/>
                    <a:pt x="6938" y="45701"/>
                  </a:cubicBezTo>
                  <a:cubicBezTo>
                    <a:pt x="7202" y="45605"/>
                    <a:pt x="7466" y="45509"/>
                    <a:pt x="7682" y="45365"/>
                  </a:cubicBezTo>
                  <a:cubicBezTo>
                    <a:pt x="8162" y="45053"/>
                    <a:pt x="8546" y="44621"/>
                    <a:pt x="8882" y="44165"/>
                  </a:cubicBezTo>
                  <a:cubicBezTo>
                    <a:pt x="9578" y="43253"/>
                    <a:pt x="10154" y="42173"/>
                    <a:pt x="11162" y="41573"/>
                  </a:cubicBezTo>
                  <a:cubicBezTo>
                    <a:pt x="11834" y="41189"/>
                    <a:pt x="12578" y="41021"/>
                    <a:pt x="13274" y="40733"/>
                  </a:cubicBezTo>
                  <a:cubicBezTo>
                    <a:pt x="13922" y="40469"/>
                    <a:pt x="14522" y="40085"/>
                    <a:pt x="15050" y="39653"/>
                  </a:cubicBezTo>
                  <a:cubicBezTo>
                    <a:pt x="16083" y="38765"/>
                    <a:pt x="16875" y="37565"/>
                    <a:pt x="17235" y="36245"/>
                  </a:cubicBezTo>
                  <a:cubicBezTo>
                    <a:pt x="17667" y="34612"/>
                    <a:pt x="17451" y="32884"/>
                    <a:pt x="17931" y="31252"/>
                  </a:cubicBezTo>
                  <a:cubicBezTo>
                    <a:pt x="18723" y="28612"/>
                    <a:pt x="21075" y="26596"/>
                    <a:pt x="21147" y="23715"/>
                  </a:cubicBezTo>
                  <a:cubicBezTo>
                    <a:pt x="21195" y="22059"/>
                    <a:pt x="20499" y="20427"/>
                    <a:pt x="20979" y="18795"/>
                  </a:cubicBezTo>
                  <a:cubicBezTo>
                    <a:pt x="21195" y="18051"/>
                    <a:pt x="21555" y="17379"/>
                    <a:pt x="21891" y="16683"/>
                  </a:cubicBezTo>
                  <a:cubicBezTo>
                    <a:pt x="22179" y="16035"/>
                    <a:pt x="22539" y="15290"/>
                    <a:pt x="22515" y="14570"/>
                  </a:cubicBezTo>
                  <a:cubicBezTo>
                    <a:pt x="22469" y="13904"/>
                    <a:pt x="21983" y="13391"/>
                    <a:pt x="21309" y="13391"/>
                  </a:cubicBezTo>
                  <a:cubicBezTo>
                    <a:pt x="21280" y="13391"/>
                    <a:pt x="21250" y="13392"/>
                    <a:pt x="21219" y="13394"/>
                  </a:cubicBezTo>
                  <a:cubicBezTo>
                    <a:pt x="20499" y="13466"/>
                    <a:pt x="19923" y="13898"/>
                    <a:pt x="19395" y="14330"/>
                  </a:cubicBezTo>
                  <a:cubicBezTo>
                    <a:pt x="18267" y="15338"/>
                    <a:pt x="17379" y="16563"/>
                    <a:pt x="16395" y="17691"/>
                  </a:cubicBezTo>
                  <a:cubicBezTo>
                    <a:pt x="15458" y="18747"/>
                    <a:pt x="14402" y="19635"/>
                    <a:pt x="13298" y="20475"/>
                  </a:cubicBezTo>
                  <a:cubicBezTo>
                    <a:pt x="13202" y="20547"/>
                    <a:pt x="13082" y="20619"/>
                    <a:pt x="12986" y="20691"/>
                  </a:cubicBezTo>
                  <a:cubicBezTo>
                    <a:pt x="13034" y="20619"/>
                    <a:pt x="13058" y="20547"/>
                    <a:pt x="13082" y="20475"/>
                  </a:cubicBezTo>
                  <a:cubicBezTo>
                    <a:pt x="13778" y="18579"/>
                    <a:pt x="14018" y="16467"/>
                    <a:pt x="13490" y="14498"/>
                  </a:cubicBezTo>
                  <a:cubicBezTo>
                    <a:pt x="13370" y="13970"/>
                    <a:pt x="13154" y="13466"/>
                    <a:pt x="12962" y="12962"/>
                  </a:cubicBezTo>
                  <a:cubicBezTo>
                    <a:pt x="12746" y="12458"/>
                    <a:pt x="12506" y="11906"/>
                    <a:pt x="12434" y="11354"/>
                  </a:cubicBezTo>
                  <a:cubicBezTo>
                    <a:pt x="12314" y="10202"/>
                    <a:pt x="12866" y="9122"/>
                    <a:pt x="12962" y="7994"/>
                  </a:cubicBezTo>
                  <a:cubicBezTo>
                    <a:pt x="13010" y="7442"/>
                    <a:pt x="12938" y="6914"/>
                    <a:pt x="12722" y="6386"/>
                  </a:cubicBezTo>
                  <a:cubicBezTo>
                    <a:pt x="12530" y="5857"/>
                    <a:pt x="12290" y="5377"/>
                    <a:pt x="12122" y="4849"/>
                  </a:cubicBezTo>
                  <a:cubicBezTo>
                    <a:pt x="11978" y="4345"/>
                    <a:pt x="12002" y="3841"/>
                    <a:pt x="12074" y="3313"/>
                  </a:cubicBezTo>
                  <a:cubicBezTo>
                    <a:pt x="12170" y="2761"/>
                    <a:pt x="12266" y="2185"/>
                    <a:pt x="12194" y="1633"/>
                  </a:cubicBezTo>
                  <a:cubicBezTo>
                    <a:pt x="12026" y="625"/>
                    <a:pt x="11114" y="25"/>
                    <a:pt x="10154" y="1"/>
                  </a:cubicBezTo>
                  <a:cubicBezTo>
                    <a:pt x="10135" y="0"/>
                    <a:pt x="10116" y="0"/>
                    <a:pt x="10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6932552" y="1539984"/>
              <a:ext cx="512483" cy="1211887"/>
            </a:xfrm>
            <a:custGeom>
              <a:avLst/>
              <a:gdLst/>
              <a:ahLst/>
              <a:cxnLst/>
              <a:rect l="l" t="t" r="r" b="b"/>
              <a:pathLst>
                <a:path w="14786" h="34965" extrusionOk="0">
                  <a:moveTo>
                    <a:pt x="1727" y="1"/>
                  </a:moveTo>
                  <a:cubicBezTo>
                    <a:pt x="1703" y="1"/>
                    <a:pt x="1680" y="2"/>
                    <a:pt x="1656" y="4"/>
                  </a:cubicBezTo>
                  <a:cubicBezTo>
                    <a:pt x="1008" y="52"/>
                    <a:pt x="648" y="676"/>
                    <a:pt x="432" y="1228"/>
                  </a:cubicBezTo>
                  <a:cubicBezTo>
                    <a:pt x="0" y="2380"/>
                    <a:pt x="120" y="3652"/>
                    <a:pt x="384" y="4852"/>
                  </a:cubicBezTo>
                  <a:cubicBezTo>
                    <a:pt x="672" y="6100"/>
                    <a:pt x="1128" y="7324"/>
                    <a:pt x="1368" y="8596"/>
                  </a:cubicBezTo>
                  <a:cubicBezTo>
                    <a:pt x="1512" y="9220"/>
                    <a:pt x="1584" y="9868"/>
                    <a:pt x="1560" y="10493"/>
                  </a:cubicBezTo>
                  <a:cubicBezTo>
                    <a:pt x="1512" y="11237"/>
                    <a:pt x="1368" y="11957"/>
                    <a:pt x="1176" y="12653"/>
                  </a:cubicBezTo>
                  <a:cubicBezTo>
                    <a:pt x="1008" y="13349"/>
                    <a:pt x="816" y="14045"/>
                    <a:pt x="696" y="14741"/>
                  </a:cubicBezTo>
                  <a:cubicBezTo>
                    <a:pt x="576" y="15413"/>
                    <a:pt x="528" y="16061"/>
                    <a:pt x="504" y="16733"/>
                  </a:cubicBezTo>
                  <a:cubicBezTo>
                    <a:pt x="480" y="18053"/>
                    <a:pt x="648" y="19373"/>
                    <a:pt x="1008" y="20622"/>
                  </a:cubicBezTo>
                  <a:cubicBezTo>
                    <a:pt x="1368" y="21894"/>
                    <a:pt x="1920" y="23094"/>
                    <a:pt x="2640" y="24198"/>
                  </a:cubicBezTo>
                  <a:cubicBezTo>
                    <a:pt x="3384" y="25350"/>
                    <a:pt x="4369" y="26358"/>
                    <a:pt x="5209" y="27462"/>
                  </a:cubicBezTo>
                  <a:cubicBezTo>
                    <a:pt x="5641" y="28014"/>
                    <a:pt x="6001" y="28614"/>
                    <a:pt x="6313" y="29238"/>
                  </a:cubicBezTo>
                  <a:cubicBezTo>
                    <a:pt x="6649" y="29910"/>
                    <a:pt x="6937" y="30583"/>
                    <a:pt x="7321" y="31207"/>
                  </a:cubicBezTo>
                  <a:cubicBezTo>
                    <a:pt x="7993" y="32287"/>
                    <a:pt x="8881" y="33223"/>
                    <a:pt x="9913" y="33967"/>
                  </a:cubicBezTo>
                  <a:cubicBezTo>
                    <a:pt x="10417" y="34327"/>
                    <a:pt x="10993" y="34711"/>
                    <a:pt x="11617" y="34903"/>
                  </a:cubicBezTo>
                  <a:cubicBezTo>
                    <a:pt x="11753" y="34945"/>
                    <a:pt x="11887" y="34965"/>
                    <a:pt x="12017" y="34965"/>
                  </a:cubicBezTo>
                  <a:cubicBezTo>
                    <a:pt x="12487" y="34965"/>
                    <a:pt x="12904" y="34701"/>
                    <a:pt x="13129" y="34231"/>
                  </a:cubicBezTo>
                  <a:cubicBezTo>
                    <a:pt x="13273" y="33967"/>
                    <a:pt x="13345" y="33679"/>
                    <a:pt x="13417" y="33391"/>
                  </a:cubicBezTo>
                  <a:cubicBezTo>
                    <a:pt x="13513" y="33007"/>
                    <a:pt x="13585" y="32647"/>
                    <a:pt x="13658" y="32287"/>
                  </a:cubicBezTo>
                  <a:cubicBezTo>
                    <a:pt x="13826" y="31543"/>
                    <a:pt x="13970" y="30799"/>
                    <a:pt x="14090" y="30054"/>
                  </a:cubicBezTo>
                  <a:cubicBezTo>
                    <a:pt x="14594" y="27054"/>
                    <a:pt x="14786" y="24006"/>
                    <a:pt x="14690" y="20982"/>
                  </a:cubicBezTo>
                  <a:cubicBezTo>
                    <a:pt x="14666" y="20430"/>
                    <a:pt x="14642" y="19877"/>
                    <a:pt x="14594" y="19325"/>
                  </a:cubicBezTo>
                  <a:cubicBezTo>
                    <a:pt x="14666" y="19301"/>
                    <a:pt x="14714" y="19205"/>
                    <a:pt x="14714" y="19109"/>
                  </a:cubicBezTo>
                  <a:cubicBezTo>
                    <a:pt x="14570" y="16637"/>
                    <a:pt x="13273" y="14309"/>
                    <a:pt x="11233" y="12917"/>
                  </a:cubicBezTo>
                  <a:cubicBezTo>
                    <a:pt x="10249" y="12221"/>
                    <a:pt x="9121" y="11789"/>
                    <a:pt x="8113" y="11165"/>
                  </a:cubicBezTo>
                  <a:cubicBezTo>
                    <a:pt x="7609" y="10877"/>
                    <a:pt x="7153" y="10517"/>
                    <a:pt x="6769" y="10085"/>
                  </a:cubicBezTo>
                  <a:cubicBezTo>
                    <a:pt x="6361" y="9628"/>
                    <a:pt x="6097" y="9076"/>
                    <a:pt x="5905" y="8500"/>
                  </a:cubicBezTo>
                  <a:cubicBezTo>
                    <a:pt x="5497" y="7252"/>
                    <a:pt x="5377" y="5956"/>
                    <a:pt x="4993" y="4708"/>
                  </a:cubicBezTo>
                  <a:cubicBezTo>
                    <a:pt x="4585" y="3412"/>
                    <a:pt x="3960" y="2164"/>
                    <a:pt x="3144" y="1084"/>
                  </a:cubicBezTo>
                  <a:cubicBezTo>
                    <a:pt x="2797" y="620"/>
                    <a:pt x="2360" y="1"/>
                    <a:pt x="1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7601403" y="2119692"/>
              <a:ext cx="497510" cy="745918"/>
            </a:xfrm>
            <a:custGeom>
              <a:avLst/>
              <a:gdLst/>
              <a:ahLst/>
              <a:cxnLst/>
              <a:rect l="l" t="t" r="r" b="b"/>
              <a:pathLst>
                <a:path w="14354" h="21521" extrusionOk="0">
                  <a:moveTo>
                    <a:pt x="13414" y="0"/>
                  </a:moveTo>
                  <a:cubicBezTo>
                    <a:pt x="13145" y="0"/>
                    <a:pt x="12875" y="102"/>
                    <a:pt x="12649" y="247"/>
                  </a:cubicBezTo>
                  <a:cubicBezTo>
                    <a:pt x="11929" y="703"/>
                    <a:pt x="11473" y="1423"/>
                    <a:pt x="10921" y="2071"/>
                  </a:cubicBezTo>
                  <a:cubicBezTo>
                    <a:pt x="10681" y="2383"/>
                    <a:pt x="10393" y="2671"/>
                    <a:pt x="10033" y="2887"/>
                  </a:cubicBezTo>
                  <a:cubicBezTo>
                    <a:pt x="9697" y="3127"/>
                    <a:pt x="9289" y="3295"/>
                    <a:pt x="8905" y="3464"/>
                  </a:cubicBezTo>
                  <a:cubicBezTo>
                    <a:pt x="8497" y="3632"/>
                    <a:pt x="8089" y="3800"/>
                    <a:pt x="7705" y="4040"/>
                  </a:cubicBezTo>
                  <a:cubicBezTo>
                    <a:pt x="7369" y="4280"/>
                    <a:pt x="7057" y="4568"/>
                    <a:pt x="6817" y="4928"/>
                  </a:cubicBezTo>
                  <a:cubicBezTo>
                    <a:pt x="6361" y="5600"/>
                    <a:pt x="6145" y="6392"/>
                    <a:pt x="5809" y="7112"/>
                  </a:cubicBezTo>
                  <a:cubicBezTo>
                    <a:pt x="5641" y="7472"/>
                    <a:pt x="5473" y="7832"/>
                    <a:pt x="5209" y="8144"/>
                  </a:cubicBezTo>
                  <a:cubicBezTo>
                    <a:pt x="4945" y="8504"/>
                    <a:pt x="4609" y="8792"/>
                    <a:pt x="4249" y="9080"/>
                  </a:cubicBezTo>
                  <a:cubicBezTo>
                    <a:pt x="3552" y="9632"/>
                    <a:pt x="2832" y="10136"/>
                    <a:pt x="2232" y="10832"/>
                  </a:cubicBezTo>
                  <a:cubicBezTo>
                    <a:pt x="1656" y="11528"/>
                    <a:pt x="1200" y="12320"/>
                    <a:pt x="864" y="13184"/>
                  </a:cubicBezTo>
                  <a:cubicBezTo>
                    <a:pt x="120" y="15057"/>
                    <a:pt x="0" y="17097"/>
                    <a:pt x="72" y="19113"/>
                  </a:cubicBezTo>
                  <a:cubicBezTo>
                    <a:pt x="72" y="19617"/>
                    <a:pt x="120" y="20145"/>
                    <a:pt x="144" y="20673"/>
                  </a:cubicBezTo>
                  <a:cubicBezTo>
                    <a:pt x="168" y="20817"/>
                    <a:pt x="264" y="20961"/>
                    <a:pt x="432" y="20961"/>
                  </a:cubicBezTo>
                  <a:cubicBezTo>
                    <a:pt x="456" y="20961"/>
                    <a:pt x="480" y="20937"/>
                    <a:pt x="504" y="20937"/>
                  </a:cubicBezTo>
                  <a:cubicBezTo>
                    <a:pt x="850" y="21326"/>
                    <a:pt x="1390" y="21521"/>
                    <a:pt x="1914" y="21521"/>
                  </a:cubicBezTo>
                  <a:cubicBezTo>
                    <a:pt x="1973" y="21521"/>
                    <a:pt x="2031" y="21518"/>
                    <a:pt x="2088" y="21513"/>
                  </a:cubicBezTo>
                  <a:cubicBezTo>
                    <a:pt x="3024" y="21417"/>
                    <a:pt x="3768" y="20769"/>
                    <a:pt x="4441" y="20145"/>
                  </a:cubicBezTo>
                  <a:cubicBezTo>
                    <a:pt x="5233" y="19425"/>
                    <a:pt x="6001" y="18705"/>
                    <a:pt x="6769" y="17961"/>
                  </a:cubicBezTo>
                  <a:cubicBezTo>
                    <a:pt x="7489" y="17265"/>
                    <a:pt x="8233" y="16569"/>
                    <a:pt x="8881" y="15801"/>
                  </a:cubicBezTo>
                  <a:cubicBezTo>
                    <a:pt x="9193" y="15441"/>
                    <a:pt x="9505" y="15057"/>
                    <a:pt x="9745" y="14649"/>
                  </a:cubicBezTo>
                  <a:cubicBezTo>
                    <a:pt x="9985" y="14241"/>
                    <a:pt x="10153" y="13785"/>
                    <a:pt x="10297" y="13328"/>
                  </a:cubicBezTo>
                  <a:cubicBezTo>
                    <a:pt x="10441" y="12872"/>
                    <a:pt x="10537" y="12392"/>
                    <a:pt x="10681" y="11936"/>
                  </a:cubicBezTo>
                  <a:cubicBezTo>
                    <a:pt x="10825" y="11504"/>
                    <a:pt x="11017" y="11072"/>
                    <a:pt x="11281" y="10688"/>
                  </a:cubicBezTo>
                  <a:cubicBezTo>
                    <a:pt x="11569" y="10328"/>
                    <a:pt x="11857" y="9968"/>
                    <a:pt x="12145" y="9584"/>
                  </a:cubicBezTo>
                  <a:cubicBezTo>
                    <a:pt x="12409" y="9224"/>
                    <a:pt x="12625" y="8840"/>
                    <a:pt x="12793" y="8408"/>
                  </a:cubicBezTo>
                  <a:cubicBezTo>
                    <a:pt x="13081" y="7616"/>
                    <a:pt x="13105" y="6752"/>
                    <a:pt x="13129" y="5912"/>
                  </a:cubicBezTo>
                  <a:cubicBezTo>
                    <a:pt x="13129" y="5096"/>
                    <a:pt x="13081" y="4256"/>
                    <a:pt x="13201" y="3440"/>
                  </a:cubicBezTo>
                  <a:cubicBezTo>
                    <a:pt x="13273" y="3055"/>
                    <a:pt x="13370" y="2671"/>
                    <a:pt x="13538" y="2311"/>
                  </a:cubicBezTo>
                  <a:cubicBezTo>
                    <a:pt x="13730" y="1927"/>
                    <a:pt x="14018" y="1591"/>
                    <a:pt x="14186" y="1183"/>
                  </a:cubicBezTo>
                  <a:cubicBezTo>
                    <a:pt x="14354" y="775"/>
                    <a:pt x="14234" y="271"/>
                    <a:pt x="13802" y="79"/>
                  </a:cubicBezTo>
                  <a:cubicBezTo>
                    <a:pt x="13676" y="24"/>
                    <a:pt x="13545" y="0"/>
                    <a:pt x="1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7091429" y="629836"/>
              <a:ext cx="817837" cy="2837060"/>
            </a:xfrm>
            <a:custGeom>
              <a:avLst/>
              <a:gdLst/>
              <a:ahLst/>
              <a:cxnLst/>
              <a:rect l="l" t="t" r="r" b="b"/>
              <a:pathLst>
                <a:path w="23596" h="81854" extrusionOk="0">
                  <a:moveTo>
                    <a:pt x="9008" y="1"/>
                  </a:moveTo>
                  <a:cubicBezTo>
                    <a:pt x="8744" y="1"/>
                    <a:pt x="8481" y="54"/>
                    <a:pt x="8233" y="173"/>
                  </a:cubicBezTo>
                  <a:cubicBezTo>
                    <a:pt x="7609" y="485"/>
                    <a:pt x="7273" y="1133"/>
                    <a:pt x="7033" y="1733"/>
                  </a:cubicBezTo>
                  <a:cubicBezTo>
                    <a:pt x="6433" y="3245"/>
                    <a:pt x="6049" y="4877"/>
                    <a:pt x="5833" y="6510"/>
                  </a:cubicBezTo>
                  <a:cubicBezTo>
                    <a:pt x="5713" y="7350"/>
                    <a:pt x="5665" y="8190"/>
                    <a:pt x="5641" y="9030"/>
                  </a:cubicBezTo>
                  <a:cubicBezTo>
                    <a:pt x="5641" y="9750"/>
                    <a:pt x="5665" y="10494"/>
                    <a:pt x="5641" y="11214"/>
                  </a:cubicBezTo>
                  <a:cubicBezTo>
                    <a:pt x="5617" y="11910"/>
                    <a:pt x="5569" y="12630"/>
                    <a:pt x="5353" y="13302"/>
                  </a:cubicBezTo>
                  <a:cubicBezTo>
                    <a:pt x="5137" y="13998"/>
                    <a:pt x="4777" y="14598"/>
                    <a:pt x="4249" y="15126"/>
                  </a:cubicBezTo>
                  <a:cubicBezTo>
                    <a:pt x="3721" y="15630"/>
                    <a:pt x="3169" y="16086"/>
                    <a:pt x="2713" y="16663"/>
                  </a:cubicBezTo>
                  <a:cubicBezTo>
                    <a:pt x="2257" y="17191"/>
                    <a:pt x="1873" y="17767"/>
                    <a:pt x="1537" y="18367"/>
                  </a:cubicBezTo>
                  <a:cubicBezTo>
                    <a:pt x="889" y="19591"/>
                    <a:pt x="505" y="20935"/>
                    <a:pt x="337" y="22303"/>
                  </a:cubicBezTo>
                  <a:cubicBezTo>
                    <a:pt x="1" y="25111"/>
                    <a:pt x="793" y="27920"/>
                    <a:pt x="2281" y="30296"/>
                  </a:cubicBezTo>
                  <a:cubicBezTo>
                    <a:pt x="3049" y="31496"/>
                    <a:pt x="3985" y="32576"/>
                    <a:pt x="5041" y="33512"/>
                  </a:cubicBezTo>
                  <a:cubicBezTo>
                    <a:pt x="6145" y="34520"/>
                    <a:pt x="7417" y="35312"/>
                    <a:pt x="8617" y="36224"/>
                  </a:cubicBezTo>
                  <a:cubicBezTo>
                    <a:pt x="9194" y="36681"/>
                    <a:pt x="9746" y="37161"/>
                    <a:pt x="10250" y="37713"/>
                  </a:cubicBezTo>
                  <a:cubicBezTo>
                    <a:pt x="10250" y="37713"/>
                    <a:pt x="10250" y="37713"/>
                    <a:pt x="10274" y="37737"/>
                  </a:cubicBezTo>
                  <a:cubicBezTo>
                    <a:pt x="10346" y="38049"/>
                    <a:pt x="10490" y="38361"/>
                    <a:pt x="10658" y="38649"/>
                  </a:cubicBezTo>
                  <a:cubicBezTo>
                    <a:pt x="10658" y="38673"/>
                    <a:pt x="10682" y="38673"/>
                    <a:pt x="10682" y="38673"/>
                  </a:cubicBezTo>
                  <a:cubicBezTo>
                    <a:pt x="10802" y="39945"/>
                    <a:pt x="10922" y="41217"/>
                    <a:pt x="11042" y="42489"/>
                  </a:cubicBezTo>
                  <a:cubicBezTo>
                    <a:pt x="11042" y="42513"/>
                    <a:pt x="11042" y="42513"/>
                    <a:pt x="11042" y="42537"/>
                  </a:cubicBezTo>
                  <a:cubicBezTo>
                    <a:pt x="10754" y="42609"/>
                    <a:pt x="10466" y="42777"/>
                    <a:pt x="10202" y="42969"/>
                  </a:cubicBezTo>
                  <a:cubicBezTo>
                    <a:pt x="9025" y="43905"/>
                    <a:pt x="8809" y="45417"/>
                    <a:pt x="8113" y="46666"/>
                  </a:cubicBezTo>
                  <a:cubicBezTo>
                    <a:pt x="7753" y="47338"/>
                    <a:pt x="7273" y="47914"/>
                    <a:pt x="7009" y="48658"/>
                  </a:cubicBezTo>
                  <a:cubicBezTo>
                    <a:pt x="6745" y="49354"/>
                    <a:pt x="6649" y="50122"/>
                    <a:pt x="6601" y="50866"/>
                  </a:cubicBezTo>
                  <a:cubicBezTo>
                    <a:pt x="6505" y="52498"/>
                    <a:pt x="6577" y="54130"/>
                    <a:pt x="6817" y="55762"/>
                  </a:cubicBezTo>
                  <a:cubicBezTo>
                    <a:pt x="6937" y="56531"/>
                    <a:pt x="7105" y="57275"/>
                    <a:pt x="7273" y="58019"/>
                  </a:cubicBezTo>
                  <a:cubicBezTo>
                    <a:pt x="7393" y="58619"/>
                    <a:pt x="7489" y="59267"/>
                    <a:pt x="7369" y="59867"/>
                  </a:cubicBezTo>
                  <a:cubicBezTo>
                    <a:pt x="7345" y="59987"/>
                    <a:pt x="7297" y="60131"/>
                    <a:pt x="7249" y="60251"/>
                  </a:cubicBezTo>
                  <a:cubicBezTo>
                    <a:pt x="6721" y="59315"/>
                    <a:pt x="5953" y="58499"/>
                    <a:pt x="5017" y="57947"/>
                  </a:cubicBezTo>
                  <a:cubicBezTo>
                    <a:pt x="4465" y="57611"/>
                    <a:pt x="3817" y="57299"/>
                    <a:pt x="3145" y="57275"/>
                  </a:cubicBezTo>
                  <a:cubicBezTo>
                    <a:pt x="3121" y="57274"/>
                    <a:pt x="3097" y="57273"/>
                    <a:pt x="3072" y="57273"/>
                  </a:cubicBezTo>
                  <a:cubicBezTo>
                    <a:pt x="2475" y="57273"/>
                    <a:pt x="1906" y="57557"/>
                    <a:pt x="1537" y="58019"/>
                  </a:cubicBezTo>
                  <a:cubicBezTo>
                    <a:pt x="1153" y="58523"/>
                    <a:pt x="961" y="59123"/>
                    <a:pt x="937" y="59723"/>
                  </a:cubicBezTo>
                  <a:cubicBezTo>
                    <a:pt x="913" y="60467"/>
                    <a:pt x="1129" y="61211"/>
                    <a:pt x="1369" y="61907"/>
                  </a:cubicBezTo>
                  <a:cubicBezTo>
                    <a:pt x="1825" y="63275"/>
                    <a:pt x="2353" y="64619"/>
                    <a:pt x="2929" y="65939"/>
                  </a:cubicBezTo>
                  <a:cubicBezTo>
                    <a:pt x="3361" y="66924"/>
                    <a:pt x="3841" y="67908"/>
                    <a:pt x="4369" y="68868"/>
                  </a:cubicBezTo>
                  <a:cubicBezTo>
                    <a:pt x="4225" y="68940"/>
                    <a:pt x="4153" y="69084"/>
                    <a:pt x="4249" y="69252"/>
                  </a:cubicBezTo>
                  <a:cubicBezTo>
                    <a:pt x="5137" y="70932"/>
                    <a:pt x="6025" y="72636"/>
                    <a:pt x="6913" y="74316"/>
                  </a:cubicBezTo>
                  <a:cubicBezTo>
                    <a:pt x="7825" y="76020"/>
                    <a:pt x="8713" y="77725"/>
                    <a:pt x="9626" y="79453"/>
                  </a:cubicBezTo>
                  <a:cubicBezTo>
                    <a:pt x="9842" y="79861"/>
                    <a:pt x="10058" y="80293"/>
                    <a:pt x="10274" y="80701"/>
                  </a:cubicBezTo>
                  <a:cubicBezTo>
                    <a:pt x="10466" y="81061"/>
                    <a:pt x="10634" y="81469"/>
                    <a:pt x="10970" y="81709"/>
                  </a:cubicBezTo>
                  <a:cubicBezTo>
                    <a:pt x="11108" y="81808"/>
                    <a:pt x="11262" y="81854"/>
                    <a:pt x="11416" y="81854"/>
                  </a:cubicBezTo>
                  <a:cubicBezTo>
                    <a:pt x="11636" y="81854"/>
                    <a:pt x="11856" y="81759"/>
                    <a:pt x="12026" y="81589"/>
                  </a:cubicBezTo>
                  <a:cubicBezTo>
                    <a:pt x="12170" y="81421"/>
                    <a:pt x="12290" y="81229"/>
                    <a:pt x="12434" y="81061"/>
                  </a:cubicBezTo>
                  <a:lnTo>
                    <a:pt x="12866" y="80485"/>
                  </a:lnTo>
                  <a:cubicBezTo>
                    <a:pt x="14018" y="78973"/>
                    <a:pt x="15194" y="77437"/>
                    <a:pt x="16346" y="75924"/>
                  </a:cubicBezTo>
                  <a:cubicBezTo>
                    <a:pt x="17474" y="74436"/>
                    <a:pt x="18651" y="72972"/>
                    <a:pt x="19731" y="71460"/>
                  </a:cubicBezTo>
                  <a:cubicBezTo>
                    <a:pt x="20763" y="70044"/>
                    <a:pt x="21747" y="68532"/>
                    <a:pt x="22299" y="66852"/>
                  </a:cubicBezTo>
                  <a:cubicBezTo>
                    <a:pt x="22587" y="66035"/>
                    <a:pt x="22755" y="65147"/>
                    <a:pt x="22683" y="64283"/>
                  </a:cubicBezTo>
                  <a:cubicBezTo>
                    <a:pt x="22635" y="63395"/>
                    <a:pt x="22299" y="62555"/>
                    <a:pt x="22251" y="61667"/>
                  </a:cubicBezTo>
                  <a:cubicBezTo>
                    <a:pt x="22155" y="60035"/>
                    <a:pt x="22947" y="58259"/>
                    <a:pt x="22131" y="56723"/>
                  </a:cubicBezTo>
                  <a:cubicBezTo>
                    <a:pt x="21827" y="56175"/>
                    <a:pt x="21266" y="55713"/>
                    <a:pt x="20650" y="55713"/>
                  </a:cubicBezTo>
                  <a:cubicBezTo>
                    <a:pt x="20537" y="55713"/>
                    <a:pt x="20422" y="55729"/>
                    <a:pt x="20307" y="55762"/>
                  </a:cubicBezTo>
                  <a:cubicBezTo>
                    <a:pt x="19587" y="55978"/>
                    <a:pt x="19155" y="56699"/>
                    <a:pt x="18795" y="57299"/>
                  </a:cubicBezTo>
                  <a:cubicBezTo>
                    <a:pt x="17882" y="58907"/>
                    <a:pt x="17018" y="60539"/>
                    <a:pt x="16226" y="62195"/>
                  </a:cubicBezTo>
                  <a:cubicBezTo>
                    <a:pt x="16226" y="62195"/>
                    <a:pt x="16226" y="62219"/>
                    <a:pt x="16202" y="62219"/>
                  </a:cubicBezTo>
                  <a:cubicBezTo>
                    <a:pt x="16250" y="60107"/>
                    <a:pt x="16634" y="57995"/>
                    <a:pt x="16754" y="55906"/>
                  </a:cubicBezTo>
                  <a:cubicBezTo>
                    <a:pt x="16826" y="54490"/>
                    <a:pt x="16778" y="53050"/>
                    <a:pt x="16418" y="51682"/>
                  </a:cubicBezTo>
                  <a:cubicBezTo>
                    <a:pt x="16250" y="50938"/>
                    <a:pt x="15938" y="50266"/>
                    <a:pt x="15602" y="49594"/>
                  </a:cubicBezTo>
                  <a:cubicBezTo>
                    <a:pt x="15434" y="49258"/>
                    <a:pt x="15266" y="48922"/>
                    <a:pt x="15146" y="48586"/>
                  </a:cubicBezTo>
                  <a:cubicBezTo>
                    <a:pt x="14978" y="48226"/>
                    <a:pt x="14882" y="47842"/>
                    <a:pt x="14810" y="47458"/>
                  </a:cubicBezTo>
                  <a:cubicBezTo>
                    <a:pt x="14666" y="46714"/>
                    <a:pt x="14594" y="45945"/>
                    <a:pt x="14402" y="45201"/>
                  </a:cubicBezTo>
                  <a:cubicBezTo>
                    <a:pt x="14258" y="44553"/>
                    <a:pt x="13970" y="43953"/>
                    <a:pt x="13562" y="43425"/>
                  </a:cubicBezTo>
                  <a:cubicBezTo>
                    <a:pt x="13274" y="43089"/>
                    <a:pt x="12938" y="42801"/>
                    <a:pt x="12530" y="42633"/>
                  </a:cubicBezTo>
                  <a:cubicBezTo>
                    <a:pt x="12506" y="40929"/>
                    <a:pt x="12410" y="39249"/>
                    <a:pt x="12218" y="37593"/>
                  </a:cubicBezTo>
                  <a:cubicBezTo>
                    <a:pt x="12194" y="37521"/>
                    <a:pt x="12194" y="37473"/>
                    <a:pt x="12146" y="37425"/>
                  </a:cubicBezTo>
                  <a:cubicBezTo>
                    <a:pt x="12146" y="37329"/>
                    <a:pt x="12122" y="37233"/>
                    <a:pt x="12122" y="37137"/>
                  </a:cubicBezTo>
                  <a:cubicBezTo>
                    <a:pt x="12914" y="36633"/>
                    <a:pt x="13538" y="35864"/>
                    <a:pt x="14138" y="35144"/>
                  </a:cubicBezTo>
                  <a:cubicBezTo>
                    <a:pt x="15146" y="33896"/>
                    <a:pt x="16154" y="32624"/>
                    <a:pt x="17042" y="31304"/>
                  </a:cubicBezTo>
                  <a:cubicBezTo>
                    <a:pt x="18795" y="28688"/>
                    <a:pt x="20139" y="25615"/>
                    <a:pt x="19923" y="22423"/>
                  </a:cubicBezTo>
                  <a:cubicBezTo>
                    <a:pt x="19851" y="21631"/>
                    <a:pt x="19683" y="20863"/>
                    <a:pt x="19467" y="20095"/>
                  </a:cubicBezTo>
                  <a:cubicBezTo>
                    <a:pt x="19227" y="19327"/>
                    <a:pt x="19011" y="18535"/>
                    <a:pt x="19059" y="17695"/>
                  </a:cubicBezTo>
                  <a:cubicBezTo>
                    <a:pt x="19131" y="16903"/>
                    <a:pt x="19347" y="16086"/>
                    <a:pt x="19275" y="15294"/>
                  </a:cubicBezTo>
                  <a:cubicBezTo>
                    <a:pt x="19203" y="14646"/>
                    <a:pt x="18987" y="14046"/>
                    <a:pt x="18627" y="13518"/>
                  </a:cubicBezTo>
                  <a:cubicBezTo>
                    <a:pt x="18579" y="13422"/>
                    <a:pt x="18506" y="13350"/>
                    <a:pt x="18434" y="13254"/>
                  </a:cubicBezTo>
                  <a:lnTo>
                    <a:pt x="18434" y="13254"/>
                  </a:lnTo>
                  <a:cubicBezTo>
                    <a:pt x="18472" y="13270"/>
                    <a:pt x="18512" y="13278"/>
                    <a:pt x="18553" y="13278"/>
                  </a:cubicBezTo>
                  <a:cubicBezTo>
                    <a:pt x="18696" y="13278"/>
                    <a:pt x="18837" y="13182"/>
                    <a:pt x="18819" y="13014"/>
                  </a:cubicBezTo>
                  <a:cubicBezTo>
                    <a:pt x="18795" y="11838"/>
                    <a:pt x="19371" y="10782"/>
                    <a:pt x="19899" y="9774"/>
                  </a:cubicBezTo>
                  <a:cubicBezTo>
                    <a:pt x="19971" y="9774"/>
                    <a:pt x="20043" y="9774"/>
                    <a:pt x="20091" y="9750"/>
                  </a:cubicBezTo>
                  <a:cubicBezTo>
                    <a:pt x="21387" y="9150"/>
                    <a:pt x="22563" y="8262"/>
                    <a:pt x="23475" y="7182"/>
                  </a:cubicBezTo>
                  <a:cubicBezTo>
                    <a:pt x="23571" y="7062"/>
                    <a:pt x="23595" y="6894"/>
                    <a:pt x="23475" y="6774"/>
                  </a:cubicBezTo>
                  <a:cubicBezTo>
                    <a:pt x="23424" y="6723"/>
                    <a:pt x="23347" y="6692"/>
                    <a:pt x="23271" y="6692"/>
                  </a:cubicBezTo>
                  <a:cubicBezTo>
                    <a:pt x="23203" y="6692"/>
                    <a:pt x="23136" y="6717"/>
                    <a:pt x="23091" y="6774"/>
                  </a:cubicBezTo>
                  <a:cubicBezTo>
                    <a:pt x="22299" y="7710"/>
                    <a:pt x="21363" y="8478"/>
                    <a:pt x="20283" y="9030"/>
                  </a:cubicBezTo>
                  <a:cubicBezTo>
                    <a:pt x="20451" y="8694"/>
                    <a:pt x="20595" y="8334"/>
                    <a:pt x="20715" y="7974"/>
                  </a:cubicBezTo>
                  <a:cubicBezTo>
                    <a:pt x="20955" y="7326"/>
                    <a:pt x="21051" y="6606"/>
                    <a:pt x="21147" y="5909"/>
                  </a:cubicBezTo>
                  <a:cubicBezTo>
                    <a:pt x="21267" y="5093"/>
                    <a:pt x="21387" y="4253"/>
                    <a:pt x="21507" y="3413"/>
                  </a:cubicBezTo>
                  <a:cubicBezTo>
                    <a:pt x="21531" y="3269"/>
                    <a:pt x="21483" y="3125"/>
                    <a:pt x="21315" y="3077"/>
                  </a:cubicBezTo>
                  <a:cubicBezTo>
                    <a:pt x="21294" y="3069"/>
                    <a:pt x="21270" y="3065"/>
                    <a:pt x="21246" y="3065"/>
                  </a:cubicBezTo>
                  <a:cubicBezTo>
                    <a:pt x="21132" y="3065"/>
                    <a:pt x="20999" y="3151"/>
                    <a:pt x="20979" y="3269"/>
                  </a:cubicBezTo>
                  <a:cubicBezTo>
                    <a:pt x="20859" y="4013"/>
                    <a:pt x="20763" y="4757"/>
                    <a:pt x="20643" y="5501"/>
                  </a:cubicBezTo>
                  <a:cubicBezTo>
                    <a:pt x="20547" y="6222"/>
                    <a:pt x="20451" y="6942"/>
                    <a:pt x="20235" y="7638"/>
                  </a:cubicBezTo>
                  <a:cubicBezTo>
                    <a:pt x="19923" y="8718"/>
                    <a:pt x="19275" y="9678"/>
                    <a:pt x="18819" y="10710"/>
                  </a:cubicBezTo>
                  <a:cubicBezTo>
                    <a:pt x="18771" y="10590"/>
                    <a:pt x="18699" y="10518"/>
                    <a:pt x="18627" y="10422"/>
                  </a:cubicBezTo>
                  <a:cubicBezTo>
                    <a:pt x="18362" y="10110"/>
                    <a:pt x="18002" y="9894"/>
                    <a:pt x="17666" y="9654"/>
                  </a:cubicBezTo>
                  <a:cubicBezTo>
                    <a:pt x="17090" y="9222"/>
                    <a:pt x="16730" y="8550"/>
                    <a:pt x="16754" y="7806"/>
                  </a:cubicBezTo>
                  <a:cubicBezTo>
                    <a:pt x="16754" y="7626"/>
                    <a:pt x="16610" y="7536"/>
                    <a:pt x="16466" y="7536"/>
                  </a:cubicBezTo>
                  <a:cubicBezTo>
                    <a:pt x="16322" y="7536"/>
                    <a:pt x="16178" y="7626"/>
                    <a:pt x="16178" y="7806"/>
                  </a:cubicBezTo>
                  <a:cubicBezTo>
                    <a:pt x="16178" y="8574"/>
                    <a:pt x="16490" y="9342"/>
                    <a:pt x="17042" y="9870"/>
                  </a:cubicBezTo>
                  <a:cubicBezTo>
                    <a:pt x="17330" y="10134"/>
                    <a:pt x="17690" y="10326"/>
                    <a:pt x="18002" y="10566"/>
                  </a:cubicBezTo>
                  <a:cubicBezTo>
                    <a:pt x="18242" y="10782"/>
                    <a:pt x="18482" y="11094"/>
                    <a:pt x="18386" y="11430"/>
                  </a:cubicBezTo>
                  <a:cubicBezTo>
                    <a:pt x="18362" y="11526"/>
                    <a:pt x="18386" y="11622"/>
                    <a:pt x="18434" y="11670"/>
                  </a:cubicBezTo>
                  <a:cubicBezTo>
                    <a:pt x="18314" y="12102"/>
                    <a:pt x="18242" y="12558"/>
                    <a:pt x="18266" y="13014"/>
                  </a:cubicBezTo>
                  <a:cubicBezTo>
                    <a:pt x="18266" y="13014"/>
                    <a:pt x="18266" y="13038"/>
                    <a:pt x="18266" y="13038"/>
                  </a:cubicBezTo>
                  <a:cubicBezTo>
                    <a:pt x="17594" y="12246"/>
                    <a:pt x="16634" y="11670"/>
                    <a:pt x="15602" y="11526"/>
                  </a:cubicBezTo>
                  <a:cubicBezTo>
                    <a:pt x="15409" y="11496"/>
                    <a:pt x="15207" y="11476"/>
                    <a:pt x="15007" y="11476"/>
                  </a:cubicBezTo>
                  <a:cubicBezTo>
                    <a:pt x="14884" y="11476"/>
                    <a:pt x="14761" y="11484"/>
                    <a:pt x="14642" y="11502"/>
                  </a:cubicBezTo>
                  <a:cubicBezTo>
                    <a:pt x="14486" y="11514"/>
                    <a:pt x="14306" y="11544"/>
                    <a:pt x="14132" y="11544"/>
                  </a:cubicBezTo>
                  <a:cubicBezTo>
                    <a:pt x="13958" y="11544"/>
                    <a:pt x="13790" y="11514"/>
                    <a:pt x="13658" y="11406"/>
                  </a:cubicBezTo>
                  <a:cubicBezTo>
                    <a:pt x="13418" y="11190"/>
                    <a:pt x="13346" y="10854"/>
                    <a:pt x="13298" y="10590"/>
                  </a:cubicBezTo>
                  <a:cubicBezTo>
                    <a:pt x="13202" y="10158"/>
                    <a:pt x="13106" y="9750"/>
                    <a:pt x="13034" y="9318"/>
                  </a:cubicBezTo>
                  <a:cubicBezTo>
                    <a:pt x="12674" y="7566"/>
                    <a:pt x="12338" y="5837"/>
                    <a:pt x="11978" y="4085"/>
                  </a:cubicBezTo>
                  <a:cubicBezTo>
                    <a:pt x="11690" y="2717"/>
                    <a:pt x="11450" y="1037"/>
                    <a:pt x="10082" y="293"/>
                  </a:cubicBezTo>
                  <a:cubicBezTo>
                    <a:pt x="9757" y="109"/>
                    <a:pt x="9383" y="1"/>
                    <a:pt x="9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6833531" y="2664290"/>
              <a:ext cx="1302003" cy="953150"/>
            </a:xfrm>
            <a:custGeom>
              <a:avLst/>
              <a:gdLst/>
              <a:ahLst/>
              <a:cxnLst/>
              <a:rect l="l" t="t" r="r" b="b"/>
              <a:pathLst>
                <a:path w="37565" h="27500" extrusionOk="0">
                  <a:moveTo>
                    <a:pt x="36604" y="1"/>
                  </a:moveTo>
                  <a:cubicBezTo>
                    <a:pt x="36505" y="1"/>
                    <a:pt x="36406" y="52"/>
                    <a:pt x="36365" y="136"/>
                  </a:cubicBezTo>
                  <a:cubicBezTo>
                    <a:pt x="35260" y="2056"/>
                    <a:pt x="34156" y="3976"/>
                    <a:pt x="32644" y="5632"/>
                  </a:cubicBezTo>
                  <a:cubicBezTo>
                    <a:pt x="31924" y="6400"/>
                    <a:pt x="31132" y="7072"/>
                    <a:pt x="30268" y="7720"/>
                  </a:cubicBezTo>
                  <a:cubicBezTo>
                    <a:pt x="29428" y="8321"/>
                    <a:pt x="28540" y="8945"/>
                    <a:pt x="27796" y="9665"/>
                  </a:cubicBezTo>
                  <a:cubicBezTo>
                    <a:pt x="27004" y="10457"/>
                    <a:pt x="26452" y="11369"/>
                    <a:pt x="25971" y="12377"/>
                  </a:cubicBezTo>
                  <a:cubicBezTo>
                    <a:pt x="25707" y="12881"/>
                    <a:pt x="25443" y="13385"/>
                    <a:pt x="25131" y="13841"/>
                  </a:cubicBezTo>
                  <a:cubicBezTo>
                    <a:pt x="24843" y="14297"/>
                    <a:pt x="24483" y="14705"/>
                    <a:pt x="24099" y="15089"/>
                  </a:cubicBezTo>
                  <a:cubicBezTo>
                    <a:pt x="23331" y="15857"/>
                    <a:pt x="22467" y="16529"/>
                    <a:pt x="21699" y="17297"/>
                  </a:cubicBezTo>
                  <a:cubicBezTo>
                    <a:pt x="20955" y="18018"/>
                    <a:pt x="20307" y="18858"/>
                    <a:pt x="19779" y="19770"/>
                  </a:cubicBezTo>
                  <a:cubicBezTo>
                    <a:pt x="19155" y="20826"/>
                    <a:pt x="18675" y="22002"/>
                    <a:pt x="18387" y="23202"/>
                  </a:cubicBezTo>
                  <a:cubicBezTo>
                    <a:pt x="18459" y="22218"/>
                    <a:pt x="18459" y="21210"/>
                    <a:pt x="18291" y="20226"/>
                  </a:cubicBezTo>
                  <a:cubicBezTo>
                    <a:pt x="18123" y="19146"/>
                    <a:pt x="17739" y="18090"/>
                    <a:pt x="17115" y="17177"/>
                  </a:cubicBezTo>
                  <a:cubicBezTo>
                    <a:pt x="16803" y="16673"/>
                    <a:pt x="16418" y="16217"/>
                    <a:pt x="16106" y="15713"/>
                  </a:cubicBezTo>
                  <a:cubicBezTo>
                    <a:pt x="15770" y="15209"/>
                    <a:pt x="15506" y="14681"/>
                    <a:pt x="15266" y="14153"/>
                  </a:cubicBezTo>
                  <a:cubicBezTo>
                    <a:pt x="14810" y="13097"/>
                    <a:pt x="14450" y="12017"/>
                    <a:pt x="13874" y="11033"/>
                  </a:cubicBezTo>
                  <a:cubicBezTo>
                    <a:pt x="13370" y="10193"/>
                    <a:pt x="12746" y="9401"/>
                    <a:pt x="12026" y="8729"/>
                  </a:cubicBezTo>
                  <a:cubicBezTo>
                    <a:pt x="11282" y="8057"/>
                    <a:pt x="10442" y="7528"/>
                    <a:pt x="9530" y="7192"/>
                  </a:cubicBezTo>
                  <a:cubicBezTo>
                    <a:pt x="9050" y="7024"/>
                    <a:pt x="8546" y="6928"/>
                    <a:pt x="8018" y="6880"/>
                  </a:cubicBezTo>
                  <a:cubicBezTo>
                    <a:pt x="7418" y="6808"/>
                    <a:pt x="6817" y="6832"/>
                    <a:pt x="6217" y="6760"/>
                  </a:cubicBezTo>
                  <a:cubicBezTo>
                    <a:pt x="5689" y="6712"/>
                    <a:pt x="5161" y="6592"/>
                    <a:pt x="4657" y="6328"/>
                  </a:cubicBezTo>
                  <a:cubicBezTo>
                    <a:pt x="4249" y="6112"/>
                    <a:pt x="3865" y="5848"/>
                    <a:pt x="3481" y="5584"/>
                  </a:cubicBezTo>
                  <a:cubicBezTo>
                    <a:pt x="2761" y="5056"/>
                    <a:pt x="1993" y="4480"/>
                    <a:pt x="1081" y="4336"/>
                  </a:cubicBezTo>
                  <a:cubicBezTo>
                    <a:pt x="928" y="4319"/>
                    <a:pt x="763" y="4302"/>
                    <a:pt x="604" y="4302"/>
                  </a:cubicBezTo>
                  <a:cubicBezTo>
                    <a:pt x="537" y="4302"/>
                    <a:pt x="472" y="4305"/>
                    <a:pt x="409" y="4312"/>
                  </a:cubicBezTo>
                  <a:cubicBezTo>
                    <a:pt x="241" y="4312"/>
                    <a:pt x="145" y="4432"/>
                    <a:pt x="121" y="4600"/>
                  </a:cubicBezTo>
                  <a:cubicBezTo>
                    <a:pt x="1" y="6976"/>
                    <a:pt x="1801" y="8825"/>
                    <a:pt x="3529" y="10217"/>
                  </a:cubicBezTo>
                  <a:cubicBezTo>
                    <a:pt x="4441" y="10985"/>
                    <a:pt x="5425" y="11705"/>
                    <a:pt x="6241" y="12593"/>
                  </a:cubicBezTo>
                  <a:cubicBezTo>
                    <a:pt x="7034" y="13433"/>
                    <a:pt x="7610" y="14441"/>
                    <a:pt x="8114" y="15497"/>
                  </a:cubicBezTo>
                  <a:cubicBezTo>
                    <a:pt x="9074" y="17561"/>
                    <a:pt x="9650" y="19794"/>
                    <a:pt x="10706" y="21786"/>
                  </a:cubicBezTo>
                  <a:cubicBezTo>
                    <a:pt x="11210" y="22722"/>
                    <a:pt x="11810" y="23610"/>
                    <a:pt x="12578" y="24378"/>
                  </a:cubicBezTo>
                  <a:cubicBezTo>
                    <a:pt x="13346" y="25146"/>
                    <a:pt x="14258" y="25674"/>
                    <a:pt x="15290" y="26082"/>
                  </a:cubicBezTo>
                  <a:cubicBezTo>
                    <a:pt x="15842" y="26274"/>
                    <a:pt x="16394" y="26466"/>
                    <a:pt x="16899" y="26730"/>
                  </a:cubicBezTo>
                  <a:cubicBezTo>
                    <a:pt x="17043" y="26802"/>
                    <a:pt x="17187" y="26898"/>
                    <a:pt x="17307" y="26970"/>
                  </a:cubicBezTo>
                  <a:cubicBezTo>
                    <a:pt x="17355" y="27042"/>
                    <a:pt x="17403" y="27090"/>
                    <a:pt x="17475" y="27090"/>
                  </a:cubicBezTo>
                  <a:cubicBezTo>
                    <a:pt x="17523" y="27114"/>
                    <a:pt x="17547" y="27162"/>
                    <a:pt x="17595" y="27186"/>
                  </a:cubicBezTo>
                  <a:cubicBezTo>
                    <a:pt x="17811" y="27354"/>
                    <a:pt x="18051" y="27498"/>
                    <a:pt x="18339" y="27498"/>
                  </a:cubicBezTo>
                  <a:cubicBezTo>
                    <a:pt x="18355" y="27499"/>
                    <a:pt x="18370" y="27500"/>
                    <a:pt x="18386" y="27500"/>
                  </a:cubicBezTo>
                  <a:cubicBezTo>
                    <a:pt x="18891" y="27500"/>
                    <a:pt x="19286" y="27130"/>
                    <a:pt x="19635" y="26850"/>
                  </a:cubicBezTo>
                  <a:cubicBezTo>
                    <a:pt x="19827" y="26706"/>
                    <a:pt x="20019" y="26538"/>
                    <a:pt x="20235" y="26466"/>
                  </a:cubicBezTo>
                  <a:cubicBezTo>
                    <a:pt x="20475" y="26370"/>
                    <a:pt x="20739" y="26322"/>
                    <a:pt x="21003" y="26322"/>
                  </a:cubicBezTo>
                  <a:cubicBezTo>
                    <a:pt x="21095" y="26318"/>
                    <a:pt x="21186" y="26317"/>
                    <a:pt x="21279" y="26317"/>
                  </a:cubicBezTo>
                  <a:cubicBezTo>
                    <a:pt x="21680" y="26317"/>
                    <a:pt x="22085" y="26348"/>
                    <a:pt x="22485" y="26348"/>
                  </a:cubicBezTo>
                  <a:cubicBezTo>
                    <a:pt x="23077" y="26348"/>
                    <a:pt x="23658" y="26279"/>
                    <a:pt x="24195" y="25938"/>
                  </a:cubicBezTo>
                  <a:cubicBezTo>
                    <a:pt x="25059" y="25410"/>
                    <a:pt x="25539" y="24498"/>
                    <a:pt x="26212" y="23778"/>
                  </a:cubicBezTo>
                  <a:cubicBezTo>
                    <a:pt x="26908" y="22986"/>
                    <a:pt x="27892" y="22578"/>
                    <a:pt x="28804" y="22122"/>
                  </a:cubicBezTo>
                  <a:cubicBezTo>
                    <a:pt x="29284" y="21882"/>
                    <a:pt x="29740" y="21618"/>
                    <a:pt x="30148" y="21306"/>
                  </a:cubicBezTo>
                  <a:cubicBezTo>
                    <a:pt x="30580" y="20970"/>
                    <a:pt x="30916" y="20538"/>
                    <a:pt x="31204" y="20082"/>
                  </a:cubicBezTo>
                  <a:cubicBezTo>
                    <a:pt x="31780" y="19122"/>
                    <a:pt x="32092" y="18042"/>
                    <a:pt x="32740" y="17153"/>
                  </a:cubicBezTo>
                  <a:cubicBezTo>
                    <a:pt x="33364" y="16241"/>
                    <a:pt x="34300" y="15593"/>
                    <a:pt x="34972" y="14729"/>
                  </a:cubicBezTo>
                  <a:cubicBezTo>
                    <a:pt x="35669" y="13841"/>
                    <a:pt x="35981" y="12761"/>
                    <a:pt x="36005" y="11609"/>
                  </a:cubicBezTo>
                  <a:cubicBezTo>
                    <a:pt x="36053" y="10457"/>
                    <a:pt x="35885" y="9305"/>
                    <a:pt x="35861" y="8129"/>
                  </a:cubicBezTo>
                  <a:cubicBezTo>
                    <a:pt x="35861" y="7576"/>
                    <a:pt x="35885" y="7000"/>
                    <a:pt x="36005" y="6448"/>
                  </a:cubicBezTo>
                  <a:cubicBezTo>
                    <a:pt x="36149" y="5848"/>
                    <a:pt x="36389" y="5296"/>
                    <a:pt x="36653" y="4744"/>
                  </a:cubicBezTo>
                  <a:cubicBezTo>
                    <a:pt x="37109" y="3712"/>
                    <a:pt x="37565" y="2632"/>
                    <a:pt x="37421" y="1480"/>
                  </a:cubicBezTo>
                  <a:cubicBezTo>
                    <a:pt x="37349" y="952"/>
                    <a:pt x="37157" y="472"/>
                    <a:pt x="36797" y="88"/>
                  </a:cubicBezTo>
                  <a:cubicBezTo>
                    <a:pt x="36746" y="27"/>
                    <a:pt x="36675" y="1"/>
                    <a:pt x="36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7167887" y="804761"/>
              <a:ext cx="525931" cy="1108011"/>
            </a:xfrm>
            <a:custGeom>
              <a:avLst/>
              <a:gdLst/>
              <a:ahLst/>
              <a:cxnLst/>
              <a:rect l="l" t="t" r="r" b="b"/>
              <a:pathLst>
                <a:path w="15174" h="31968" extrusionOk="0">
                  <a:moveTo>
                    <a:pt x="7039" y="1"/>
                  </a:moveTo>
                  <a:cubicBezTo>
                    <a:pt x="6928" y="1"/>
                    <a:pt x="6819" y="59"/>
                    <a:pt x="6771" y="190"/>
                  </a:cubicBezTo>
                  <a:cubicBezTo>
                    <a:pt x="6363" y="1511"/>
                    <a:pt x="6291" y="2879"/>
                    <a:pt x="6363" y="4247"/>
                  </a:cubicBezTo>
                  <a:cubicBezTo>
                    <a:pt x="6219" y="4103"/>
                    <a:pt x="6075" y="3959"/>
                    <a:pt x="5955" y="3815"/>
                  </a:cubicBezTo>
                  <a:cubicBezTo>
                    <a:pt x="5835" y="3671"/>
                    <a:pt x="5739" y="3551"/>
                    <a:pt x="5643" y="3431"/>
                  </a:cubicBezTo>
                  <a:cubicBezTo>
                    <a:pt x="5547" y="3287"/>
                    <a:pt x="5427" y="3143"/>
                    <a:pt x="5331" y="2975"/>
                  </a:cubicBezTo>
                  <a:cubicBezTo>
                    <a:pt x="5282" y="2893"/>
                    <a:pt x="5189" y="2845"/>
                    <a:pt x="5089" y="2845"/>
                  </a:cubicBezTo>
                  <a:cubicBezTo>
                    <a:pt x="5042" y="2845"/>
                    <a:pt x="4993" y="2856"/>
                    <a:pt x="4947" y="2879"/>
                  </a:cubicBezTo>
                  <a:cubicBezTo>
                    <a:pt x="4827" y="2951"/>
                    <a:pt x="4779" y="3143"/>
                    <a:pt x="4851" y="3263"/>
                  </a:cubicBezTo>
                  <a:cubicBezTo>
                    <a:pt x="5259" y="3887"/>
                    <a:pt x="5739" y="4463"/>
                    <a:pt x="6315" y="4943"/>
                  </a:cubicBezTo>
                  <a:cubicBezTo>
                    <a:pt x="6339" y="4967"/>
                    <a:pt x="6387" y="4991"/>
                    <a:pt x="6411" y="5015"/>
                  </a:cubicBezTo>
                  <a:cubicBezTo>
                    <a:pt x="6459" y="5495"/>
                    <a:pt x="6531" y="5975"/>
                    <a:pt x="6603" y="6431"/>
                  </a:cubicBezTo>
                  <a:cubicBezTo>
                    <a:pt x="6771" y="7487"/>
                    <a:pt x="6964" y="8543"/>
                    <a:pt x="7132" y="9599"/>
                  </a:cubicBezTo>
                  <a:cubicBezTo>
                    <a:pt x="7300" y="10607"/>
                    <a:pt x="7420" y="11640"/>
                    <a:pt x="7492" y="12648"/>
                  </a:cubicBezTo>
                  <a:cubicBezTo>
                    <a:pt x="7540" y="13344"/>
                    <a:pt x="7564" y="14016"/>
                    <a:pt x="7588" y="14688"/>
                  </a:cubicBezTo>
                  <a:cubicBezTo>
                    <a:pt x="6988" y="14088"/>
                    <a:pt x="6219" y="13752"/>
                    <a:pt x="5427" y="13488"/>
                  </a:cubicBezTo>
                  <a:cubicBezTo>
                    <a:pt x="5427" y="13464"/>
                    <a:pt x="5427" y="13440"/>
                    <a:pt x="5427" y="13440"/>
                  </a:cubicBezTo>
                  <a:cubicBezTo>
                    <a:pt x="5355" y="12408"/>
                    <a:pt x="5067" y="11424"/>
                    <a:pt x="4635" y="10511"/>
                  </a:cubicBezTo>
                  <a:cubicBezTo>
                    <a:pt x="4589" y="10419"/>
                    <a:pt x="4494" y="10376"/>
                    <a:pt x="4399" y="10376"/>
                  </a:cubicBezTo>
                  <a:cubicBezTo>
                    <a:pt x="4347" y="10376"/>
                    <a:pt x="4294" y="10390"/>
                    <a:pt x="4251" y="10415"/>
                  </a:cubicBezTo>
                  <a:cubicBezTo>
                    <a:pt x="4107" y="10487"/>
                    <a:pt x="4083" y="10655"/>
                    <a:pt x="4131" y="10799"/>
                  </a:cubicBezTo>
                  <a:cubicBezTo>
                    <a:pt x="4515" y="11568"/>
                    <a:pt x="4755" y="12432"/>
                    <a:pt x="4851" y="13296"/>
                  </a:cubicBezTo>
                  <a:cubicBezTo>
                    <a:pt x="4515" y="13176"/>
                    <a:pt x="4179" y="13080"/>
                    <a:pt x="3867" y="12960"/>
                  </a:cubicBezTo>
                  <a:cubicBezTo>
                    <a:pt x="3411" y="12792"/>
                    <a:pt x="2979" y="12600"/>
                    <a:pt x="2595" y="12312"/>
                  </a:cubicBezTo>
                  <a:cubicBezTo>
                    <a:pt x="2562" y="12292"/>
                    <a:pt x="2524" y="12283"/>
                    <a:pt x="2484" y="12283"/>
                  </a:cubicBezTo>
                  <a:cubicBezTo>
                    <a:pt x="2378" y="12283"/>
                    <a:pt x="2263" y="12345"/>
                    <a:pt x="2211" y="12432"/>
                  </a:cubicBezTo>
                  <a:cubicBezTo>
                    <a:pt x="2115" y="12552"/>
                    <a:pt x="2187" y="12720"/>
                    <a:pt x="2307" y="12816"/>
                  </a:cubicBezTo>
                  <a:cubicBezTo>
                    <a:pt x="3627" y="13728"/>
                    <a:pt x="5355" y="13776"/>
                    <a:pt x="6699" y="14664"/>
                  </a:cubicBezTo>
                  <a:cubicBezTo>
                    <a:pt x="7036" y="14904"/>
                    <a:pt x="7324" y="15168"/>
                    <a:pt x="7540" y="15504"/>
                  </a:cubicBezTo>
                  <a:cubicBezTo>
                    <a:pt x="7564" y="15552"/>
                    <a:pt x="7588" y="15576"/>
                    <a:pt x="7612" y="15600"/>
                  </a:cubicBezTo>
                  <a:cubicBezTo>
                    <a:pt x="7612" y="16680"/>
                    <a:pt x="7612" y="17760"/>
                    <a:pt x="7612" y="18864"/>
                  </a:cubicBezTo>
                  <a:cubicBezTo>
                    <a:pt x="7612" y="19200"/>
                    <a:pt x="7588" y="19560"/>
                    <a:pt x="7588" y="19920"/>
                  </a:cubicBezTo>
                  <a:cubicBezTo>
                    <a:pt x="7300" y="19848"/>
                    <a:pt x="7012" y="19680"/>
                    <a:pt x="6747" y="19512"/>
                  </a:cubicBezTo>
                  <a:cubicBezTo>
                    <a:pt x="6339" y="19224"/>
                    <a:pt x="5955" y="18888"/>
                    <a:pt x="5547" y="18624"/>
                  </a:cubicBezTo>
                  <a:cubicBezTo>
                    <a:pt x="5091" y="18312"/>
                    <a:pt x="4587" y="18144"/>
                    <a:pt x="4059" y="18048"/>
                  </a:cubicBezTo>
                  <a:cubicBezTo>
                    <a:pt x="3483" y="17976"/>
                    <a:pt x="2907" y="17976"/>
                    <a:pt x="2331" y="17952"/>
                  </a:cubicBezTo>
                  <a:cubicBezTo>
                    <a:pt x="1731" y="17928"/>
                    <a:pt x="1107" y="17880"/>
                    <a:pt x="555" y="17592"/>
                  </a:cubicBezTo>
                  <a:cubicBezTo>
                    <a:pt x="510" y="17568"/>
                    <a:pt x="465" y="17557"/>
                    <a:pt x="422" y="17557"/>
                  </a:cubicBezTo>
                  <a:cubicBezTo>
                    <a:pt x="172" y="17557"/>
                    <a:pt x="0" y="17929"/>
                    <a:pt x="267" y="18072"/>
                  </a:cubicBezTo>
                  <a:cubicBezTo>
                    <a:pt x="1179" y="18552"/>
                    <a:pt x="2187" y="18504"/>
                    <a:pt x="3195" y="18528"/>
                  </a:cubicBezTo>
                  <a:cubicBezTo>
                    <a:pt x="2259" y="19080"/>
                    <a:pt x="1851" y="20352"/>
                    <a:pt x="843" y="20808"/>
                  </a:cubicBezTo>
                  <a:cubicBezTo>
                    <a:pt x="699" y="20856"/>
                    <a:pt x="675" y="21048"/>
                    <a:pt x="723" y="21169"/>
                  </a:cubicBezTo>
                  <a:cubicBezTo>
                    <a:pt x="790" y="21269"/>
                    <a:pt x="892" y="21311"/>
                    <a:pt x="988" y="21311"/>
                  </a:cubicBezTo>
                  <a:cubicBezTo>
                    <a:pt x="1030" y="21311"/>
                    <a:pt x="1071" y="21303"/>
                    <a:pt x="1107" y="21289"/>
                  </a:cubicBezTo>
                  <a:cubicBezTo>
                    <a:pt x="1731" y="21000"/>
                    <a:pt x="2163" y="20424"/>
                    <a:pt x="2571" y="19896"/>
                  </a:cubicBezTo>
                  <a:cubicBezTo>
                    <a:pt x="2763" y="19656"/>
                    <a:pt x="2979" y="19392"/>
                    <a:pt x="3219" y="19200"/>
                  </a:cubicBezTo>
                  <a:cubicBezTo>
                    <a:pt x="3315" y="19104"/>
                    <a:pt x="3435" y="19032"/>
                    <a:pt x="3555" y="18960"/>
                  </a:cubicBezTo>
                  <a:cubicBezTo>
                    <a:pt x="3651" y="18912"/>
                    <a:pt x="3843" y="18864"/>
                    <a:pt x="3939" y="18864"/>
                  </a:cubicBezTo>
                  <a:cubicBezTo>
                    <a:pt x="4059" y="18840"/>
                    <a:pt x="4155" y="18768"/>
                    <a:pt x="4203" y="18648"/>
                  </a:cubicBezTo>
                  <a:cubicBezTo>
                    <a:pt x="4539" y="18744"/>
                    <a:pt x="4875" y="18864"/>
                    <a:pt x="5187" y="19056"/>
                  </a:cubicBezTo>
                  <a:cubicBezTo>
                    <a:pt x="5619" y="19320"/>
                    <a:pt x="5979" y="19656"/>
                    <a:pt x="6411" y="19944"/>
                  </a:cubicBezTo>
                  <a:cubicBezTo>
                    <a:pt x="6699" y="20160"/>
                    <a:pt x="7060" y="20352"/>
                    <a:pt x="7420" y="20448"/>
                  </a:cubicBezTo>
                  <a:cubicBezTo>
                    <a:pt x="7348" y="20592"/>
                    <a:pt x="7468" y="20760"/>
                    <a:pt x="7588" y="20808"/>
                  </a:cubicBezTo>
                  <a:cubicBezTo>
                    <a:pt x="7588" y="21601"/>
                    <a:pt x="7612" y="22369"/>
                    <a:pt x="7636" y="23161"/>
                  </a:cubicBezTo>
                  <a:cubicBezTo>
                    <a:pt x="6219" y="23161"/>
                    <a:pt x="5307" y="24553"/>
                    <a:pt x="4203" y="25201"/>
                  </a:cubicBezTo>
                  <a:cubicBezTo>
                    <a:pt x="3867" y="25393"/>
                    <a:pt x="3555" y="25513"/>
                    <a:pt x="3171" y="25513"/>
                  </a:cubicBezTo>
                  <a:cubicBezTo>
                    <a:pt x="3163" y="25512"/>
                    <a:pt x="3156" y="25512"/>
                    <a:pt x="3149" y="25512"/>
                  </a:cubicBezTo>
                  <a:cubicBezTo>
                    <a:pt x="2811" y="25512"/>
                    <a:pt x="2819" y="26041"/>
                    <a:pt x="3171" y="26065"/>
                  </a:cubicBezTo>
                  <a:cubicBezTo>
                    <a:pt x="3195" y="26066"/>
                    <a:pt x="3218" y="26066"/>
                    <a:pt x="3241" y="26066"/>
                  </a:cubicBezTo>
                  <a:cubicBezTo>
                    <a:pt x="4758" y="26066"/>
                    <a:pt x="5638" y="24543"/>
                    <a:pt x="6868" y="23905"/>
                  </a:cubicBezTo>
                  <a:cubicBezTo>
                    <a:pt x="7012" y="23833"/>
                    <a:pt x="7132" y="23785"/>
                    <a:pt x="7324" y="23737"/>
                  </a:cubicBezTo>
                  <a:cubicBezTo>
                    <a:pt x="7420" y="23713"/>
                    <a:pt x="7540" y="23713"/>
                    <a:pt x="7636" y="23713"/>
                  </a:cubicBezTo>
                  <a:cubicBezTo>
                    <a:pt x="7660" y="24145"/>
                    <a:pt x="7684" y="24577"/>
                    <a:pt x="7708" y="25033"/>
                  </a:cubicBezTo>
                  <a:cubicBezTo>
                    <a:pt x="7852" y="27049"/>
                    <a:pt x="8140" y="29089"/>
                    <a:pt x="8740" y="31033"/>
                  </a:cubicBezTo>
                  <a:cubicBezTo>
                    <a:pt x="8812" y="31274"/>
                    <a:pt x="8908" y="31514"/>
                    <a:pt x="8980" y="31778"/>
                  </a:cubicBezTo>
                  <a:cubicBezTo>
                    <a:pt x="9027" y="31909"/>
                    <a:pt x="9140" y="31967"/>
                    <a:pt x="9254" y="31967"/>
                  </a:cubicBezTo>
                  <a:cubicBezTo>
                    <a:pt x="9429" y="31967"/>
                    <a:pt x="9605" y="31828"/>
                    <a:pt x="9532" y="31610"/>
                  </a:cubicBezTo>
                  <a:cubicBezTo>
                    <a:pt x="8860" y="29713"/>
                    <a:pt x="8500" y="27721"/>
                    <a:pt x="8332" y="25705"/>
                  </a:cubicBezTo>
                  <a:cubicBezTo>
                    <a:pt x="8260" y="25057"/>
                    <a:pt x="8236" y="24409"/>
                    <a:pt x="8212" y="23761"/>
                  </a:cubicBezTo>
                  <a:lnTo>
                    <a:pt x="8212" y="23761"/>
                  </a:lnTo>
                  <a:cubicBezTo>
                    <a:pt x="8733" y="23949"/>
                    <a:pt x="9271" y="24006"/>
                    <a:pt x="9817" y="24006"/>
                  </a:cubicBezTo>
                  <a:cubicBezTo>
                    <a:pt x="10176" y="24006"/>
                    <a:pt x="10538" y="23981"/>
                    <a:pt x="10900" y="23953"/>
                  </a:cubicBezTo>
                  <a:lnTo>
                    <a:pt x="10900" y="23953"/>
                  </a:lnTo>
                  <a:cubicBezTo>
                    <a:pt x="10876" y="24001"/>
                    <a:pt x="10876" y="24073"/>
                    <a:pt x="10924" y="24145"/>
                  </a:cubicBezTo>
                  <a:cubicBezTo>
                    <a:pt x="11500" y="24913"/>
                    <a:pt x="12244" y="25489"/>
                    <a:pt x="13132" y="25873"/>
                  </a:cubicBezTo>
                  <a:cubicBezTo>
                    <a:pt x="13151" y="25880"/>
                    <a:pt x="13170" y="25884"/>
                    <a:pt x="13191" y="25884"/>
                  </a:cubicBezTo>
                  <a:cubicBezTo>
                    <a:pt x="13301" y="25884"/>
                    <a:pt x="13428" y="25782"/>
                    <a:pt x="13468" y="25681"/>
                  </a:cubicBezTo>
                  <a:cubicBezTo>
                    <a:pt x="13516" y="25513"/>
                    <a:pt x="13420" y="25393"/>
                    <a:pt x="13276" y="25321"/>
                  </a:cubicBezTo>
                  <a:cubicBezTo>
                    <a:pt x="12556" y="25033"/>
                    <a:pt x="11908" y="24505"/>
                    <a:pt x="11428" y="23905"/>
                  </a:cubicBezTo>
                  <a:cubicBezTo>
                    <a:pt x="11797" y="23870"/>
                    <a:pt x="12166" y="23847"/>
                    <a:pt x="12535" y="23847"/>
                  </a:cubicBezTo>
                  <a:cubicBezTo>
                    <a:pt x="12670" y="23847"/>
                    <a:pt x="12805" y="23850"/>
                    <a:pt x="12940" y="23857"/>
                  </a:cubicBezTo>
                  <a:cubicBezTo>
                    <a:pt x="13396" y="23881"/>
                    <a:pt x="13852" y="23977"/>
                    <a:pt x="14260" y="24193"/>
                  </a:cubicBezTo>
                  <a:cubicBezTo>
                    <a:pt x="14304" y="24216"/>
                    <a:pt x="14347" y="24227"/>
                    <a:pt x="14388" y="24227"/>
                  </a:cubicBezTo>
                  <a:cubicBezTo>
                    <a:pt x="14641" y="24227"/>
                    <a:pt x="14813" y="23837"/>
                    <a:pt x="14524" y="23713"/>
                  </a:cubicBezTo>
                  <a:cubicBezTo>
                    <a:pt x="13878" y="23390"/>
                    <a:pt x="13197" y="23298"/>
                    <a:pt x="12502" y="23298"/>
                  </a:cubicBezTo>
                  <a:cubicBezTo>
                    <a:pt x="11592" y="23298"/>
                    <a:pt x="10661" y="23455"/>
                    <a:pt x="9758" y="23455"/>
                  </a:cubicBezTo>
                  <a:cubicBezTo>
                    <a:pt x="9658" y="23455"/>
                    <a:pt x="9559" y="23453"/>
                    <a:pt x="9460" y="23449"/>
                  </a:cubicBezTo>
                  <a:cubicBezTo>
                    <a:pt x="9028" y="23425"/>
                    <a:pt x="8572" y="23329"/>
                    <a:pt x="8188" y="23161"/>
                  </a:cubicBezTo>
                  <a:cubicBezTo>
                    <a:pt x="8164" y="22249"/>
                    <a:pt x="8164" y="21337"/>
                    <a:pt x="8164" y="20424"/>
                  </a:cubicBezTo>
                  <a:cubicBezTo>
                    <a:pt x="8188" y="20400"/>
                    <a:pt x="8212" y="20376"/>
                    <a:pt x="8212" y="20352"/>
                  </a:cubicBezTo>
                  <a:cubicBezTo>
                    <a:pt x="9052" y="19368"/>
                    <a:pt x="9628" y="18216"/>
                    <a:pt x="10156" y="17040"/>
                  </a:cubicBezTo>
                  <a:cubicBezTo>
                    <a:pt x="10348" y="16632"/>
                    <a:pt x="10540" y="16200"/>
                    <a:pt x="10732" y="15768"/>
                  </a:cubicBezTo>
                  <a:cubicBezTo>
                    <a:pt x="10780" y="15792"/>
                    <a:pt x="10828" y="15816"/>
                    <a:pt x="10876" y="15816"/>
                  </a:cubicBezTo>
                  <a:cubicBezTo>
                    <a:pt x="11090" y="15835"/>
                    <a:pt x="11305" y="15844"/>
                    <a:pt x="11520" y="15844"/>
                  </a:cubicBezTo>
                  <a:cubicBezTo>
                    <a:pt x="12682" y="15844"/>
                    <a:pt x="13851" y="15571"/>
                    <a:pt x="14884" y="15024"/>
                  </a:cubicBezTo>
                  <a:cubicBezTo>
                    <a:pt x="15173" y="14900"/>
                    <a:pt x="15001" y="14510"/>
                    <a:pt x="14748" y="14510"/>
                  </a:cubicBezTo>
                  <a:cubicBezTo>
                    <a:pt x="14707" y="14510"/>
                    <a:pt x="14664" y="14520"/>
                    <a:pt x="14620" y="14544"/>
                  </a:cubicBezTo>
                  <a:cubicBezTo>
                    <a:pt x="13653" y="15038"/>
                    <a:pt x="12581" y="15284"/>
                    <a:pt x="11508" y="15284"/>
                  </a:cubicBezTo>
                  <a:cubicBezTo>
                    <a:pt x="11329" y="15284"/>
                    <a:pt x="11150" y="15278"/>
                    <a:pt x="10972" y="15264"/>
                  </a:cubicBezTo>
                  <a:cubicBezTo>
                    <a:pt x="11308" y="14544"/>
                    <a:pt x="11668" y="13824"/>
                    <a:pt x="12100" y="13152"/>
                  </a:cubicBezTo>
                  <a:cubicBezTo>
                    <a:pt x="12532" y="12504"/>
                    <a:pt x="13036" y="11880"/>
                    <a:pt x="13660" y="11376"/>
                  </a:cubicBezTo>
                  <a:cubicBezTo>
                    <a:pt x="13780" y="11280"/>
                    <a:pt x="13756" y="11087"/>
                    <a:pt x="13660" y="10991"/>
                  </a:cubicBezTo>
                  <a:cubicBezTo>
                    <a:pt x="13604" y="10935"/>
                    <a:pt x="13536" y="10910"/>
                    <a:pt x="13468" y="10910"/>
                  </a:cubicBezTo>
                  <a:cubicBezTo>
                    <a:pt x="13392" y="10910"/>
                    <a:pt x="13315" y="10941"/>
                    <a:pt x="13252" y="10991"/>
                  </a:cubicBezTo>
                  <a:cubicBezTo>
                    <a:pt x="12148" y="11904"/>
                    <a:pt x="11380" y="13152"/>
                    <a:pt x="10732" y="14424"/>
                  </a:cubicBezTo>
                  <a:cubicBezTo>
                    <a:pt x="10108" y="15744"/>
                    <a:pt x="9580" y="17112"/>
                    <a:pt x="8884" y="18384"/>
                  </a:cubicBezTo>
                  <a:cubicBezTo>
                    <a:pt x="8668" y="18792"/>
                    <a:pt x="8428" y="19152"/>
                    <a:pt x="8164" y="19512"/>
                  </a:cubicBezTo>
                  <a:cubicBezTo>
                    <a:pt x="8164" y="17496"/>
                    <a:pt x="8188" y="15480"/>
                    <a:pt x="8092" y="13464"/>
                  </a:cubicBezTo>
                  <a:cubicBezTo>
                    <a:pt x="8092" y="13248"/>
                    <a:pt x="8068" y="13032"/>
                    <a:pt x="8068" y="12792"/>
                  </a:cubicBezTo>
                  <a:cubicBezTo>
                    <a:pt x="8956" y="11424"/>
                    <a:pt x="9724" y="9959"/>
                    <a:pt x="10300" y="8423"/>
                  </a:cubicBezTo>
                  <a:cubicBezTo>
                    <a:pt x="10348" y="8279"/>
                    <a:pt x="10228" y="8135"/>
                    <a:pt x="10108" y="8087"/>
                  </a:cubicBezTo>
                  <a:cubicBezTo>
                    <a:pt x="10078" y="8079"/>
                    <a:pt x="10050" y="8075"/>
                    <a:pt x="10023" y="8075"/>
                  </a:cubicBezTo>
                  <a:cubicBezTo>
                    <a:pt x="9899" y="8075"/>
                    <a:pt x="9807" y="8161"/>
                    <a:pt x="9748" y="8279"/>
                  </a:cubicBezTo>
                  <a:cubicBezTo>
                    <a:pt x="9292" y="9527"/>
                    <a:pt x="8692" y="10727"/>
                    <a:pt x="7996" y="11880"/>
                  </a:cubicBezTo>
                  <a:cubicBezTo>
                    <a:pt x="7948" y="11376"/>
                    <a:pt x="7876" y="10871"/>
                    <a:pt x="7828" y="10391"/>
                  </a:cubicBezTo>
                  <a:cubicBezTo>
                    <a:pt x="7684" y="9335"/>
                    <a:pt x="7492" y="8303"/>
                    <a:pt x="7300" y="7247"/>
                  </a:cubicBezTo>
                  <a:cubicBezTo>
                    <a:pt x="6964" y="5231"/>
                    <a:pt x="6651" y="3143"/>
                    <a:pt x="7108" y="1103"/>
                  </a:cubicBezTo>
                  <a:cubicBezTo>
                    <a:pt x="7156" y="862"/>
                    <a:pt x="7228" y="598"/>
                    <a:pt x="7324" y="358"/>
                  </a:cubicBezTo>
                  <a:cubicBezTo>
                    <a:pt x="7382" y="140"/>
                    <a:pt x="7210" y="1"/>
                    <a:pt x="7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7332691" y="1682259"/>
              <a:ext cx="31645" cy="79302"/>
            </a:xfrm>
            <a:custGeom>
              <a:avLst/>
              <a:gdLst/>
              <a:ahLst/>
              <a:cxnLst/>
              <a:rect l="l" t="t" r="r" b="b"/>
              <a:pathLst>
                <a:path w="913" h="2288" extrusionOk="0">
                  <a:moveTo>
                    <a:pt x="656" y="0"/>
                  </a:moveTo>
                  <a:cubicBezTo>
                    <a:pt x="646" y="0"/>
                    <a:pt x="635" y="1"/>
                    <a:pt x="624" y="3"/>
                  </a:cubicBezTo>
                  <a:cubicBezTo>
                    <a:pt x="480" y="3"/>
                    <a:pt x="336" y="123"/>
                    <a:pt x="336" y="267"/>
                  </a:cubicBezTo>
                  <a:cubicBezTo>
                    <a:pt x="360" y="843"/>
                    <a:pt x="264" y="1395"/>
                    <a:pt x="48" y="1947"/>
                  </a:cubicBezTo>
                  <a:cubicBezTo>
                    <a:pt x="0" y="2067"/>
                    <a:pt x="96" y="2259"/>
                    <a:pt x="240" y="2283"/>
                  </a:cubicBezTo>
                  <a:cubicBezTo>
                    <a:pt x="262" y="2286"/>
                    <a:pt x="282" y="2288"/>
                    <a:pt x="302" y="2288"/>
                  </a:cubicBezTo>
                  <a:cubicBezTo>
                    <a:pt x="438" y="2288"/>
                    <a:pt x="537" y="2217"/>
                    <a:pt x="600" y="2091"/>
                  </a:cubicBezTo>
                  <a:cubicBezTo>
                    <a:pt x="816" y="1515"/>
                    <a:pt x="912" y="891"/>
                    <a:pt x="888" y="267"/>
                  </a:cubicBezTo>
                  <a:cubicBezTo>
                    <a:pt x="888" y="134"/>
                    <a:pt x="786" y="0"/>
                    <a:pt x="6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7464950" y="2093628"/>
              <a:ext cx="54936" cy="25025"/>
            </a:xfrm>
            <a:custGeom>
              <a:avLst/>
              <a:gdLst/>
              <a:ahLst/>
              <a:cxnLst/>
              <a:rect l="l" t="t" r="r" b="b"/>
              <a:pathLst>
                <a:path w="1585" h="722" extrusionOk="0">
                  <a:moveTo>
                    <a:pt x="526" y="0"/>
                  </a:moveTo>
                  <a:cubicBezTo>
                    <a:pt x="447" y="0"/>
                    <a:pt x="367" y="5"/>
                    <a:pt x="289" y="15"/>
                  </a:cubicBezTo>
                  <a:cubicBezTo>
                    <a:pt x="193" y="15"/>
                    <a:pt x="145" y="39"/>
                    <a:pt x="73" y="87"/>
                  </a:cubicBezTo>
                  <a:cubicBezTo>
                    <a:pt x="25" y="135"/>
                    <a:pt x="1" y="231"/>
                    <a:pt x="1" y="303"/>
                  </a:cubicBezTo>
                  <a:cubicBezTo>
                    <a:pt x="1" y="375"/>
                    <a:pt x="25" y="447"/>
                    <a:pt x="73" y="495"/>
                  </a:cubicBezTo>
                  <a:cubicBezTo>
                    <a:pt x="112" y="534"/>
                    <a:pt x="183" y="574"/>
                    <a:pt x="247" y="574"/>
                  </a:cubicBezTo>
                  <a:cubicBezTo>
                    <a:pt x="261" y="574"/>
                    <a:pt x="276" y="572"/>
                    <a:pt x="289" y="567"/>
                  </a:cubicBezTo>
                  <a:cubicBezTo>
                    <a:pt x="361" y="567"/>
                    <a:pt x="457" y="543"/>
                    <a:pt x="529" y="543"/>
                  </a:cubicBezTo>
                  <a:cubicBezTo>
                    <a:pt x="577" y="543"/>
                    <a:pt x="625" y="567"/>
                    <a:pt x="649" y="567"/>
                  </a:cubicBezTo>
                  <a:lnTo>
                    <a:pt x="721" y="567"/>
                  </a:lnTo>
                  <a:cubicBezTo>
                    <a:pt x="817" y="567"/>
                    <a:pt x="889" y="591"/>
                    <a:pt x="961" y="615"/>
                  </a:cubicBezTo>
                  <a:cubicBezTo>
                    <a:pt x="1009" y="615"/>
                    <a:pt x="1033" y="639"/>
                    <a:pt x="1081" y="663"/>
                  </a:cubicBezTo>
                  <a:lnTo>
                    <a:pt x="1129" y="663"/>
                  </a:lnTo>
                  <a:lnTo>
                    <a:pt x="1153" y="687"/>
                  </a:lnTo>
                  <a:cubicBezTo>
                    <a:pt x="1204" y="704"/>
                    <a:pt x="1255" y="721"/>
                    <a:pt x="1306" y="721"/>
                  </a:cubicBezTo>
                  <a:cubicBezTo>
                    <a:pt x="1327" y="721"/>
                    <a:pt x="1348" y="718"/>
                    <a:pt x="1369" y="711"/>
                  </a:cubicBezTo>
                  <a:cubicBezTo>
                    <a:pt x="1441" y="687"/>
                    <a:pt x="1489" y="639"/>
                    <a:pt x="1537" y="567"/>
                  </a:cubicBezTo>
                  <a:cubicBezTo>
                    <a:pt x="1585" y="447"/>
                    <a:pt x="1585" y="255"/>
                    <a:pt x="1441" y="207"/>
                  </a:cubicBezTo>
                  <a:cubicBezTo>
                    <a:pt x="1154" y="73"/>
                    <a:pt x="837" y="0"/>
                    <a:pt x="526" y="0"/>
                  </a:cubicBezTo>
                  <a:close/>
                </a:path>
              </a:pathLst>
            </a:custGeom>
            <a:solidFill>
              <a:srgbClr val="62A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6954179" y="2279747"/>
              <a:ext cx="1073212" cy="1345085"/>
            </a:xfrm>
            <a:custGeom>
              <a:avLst/>
              <a:gdLst/>
              <a:ahLst/>
              <a:cxnLst/>
              <a:rect l="l" t="t" r="r" b="b"/>
              <a:pathLst>
                <a:path w="30964" h="38808" extrusionOk="0">
                  <a:moveTo>
                    <a:pt x="14865" y="1"/>
                  </a:moveTo>
                  <a:cubicBezTo>
                    <a:pt x="14727" y="1"/>
                    <a:pt x="14594" y="85"/>
                    <a:pt x="14594" y="262"/>
                  </a:cubicBezTo>
                  <a:cubicBezTo>
                    <a:pt x="14738" y="2326"/>
                    <a:pt x="14906" y="4390"/>
                    <a:pt x="15098" y="6454"/>
                  </a:cubicBezTo>
                  <a:cubicBezTo>
                    <a:pt x="15146" y="7078"/>
                    <a:pt x="15218" y="7726"/>
                    <a:pt x="15266" y="8374"/>
                  </a:cubicBezTo>
                  <a:cubicBezTo>
                    <a:pt x="15170" y="8254"/>
                    <a:pt x="15050" y="8134"/>
                    <a:pt x="14954" y="8038"/>
                  </a:cubicBezTo>
                  <a:cubicBezTo>
                    <a:pt x="14354" y="7438"/>
                    <a:pt x="13610" y="6982"/>
                    <a:pt x="13106" y="6310"/>
                  </a:cubicBezTo>
                  <a:cubicBezTo>
                    <a:pt x="12841" y="5998"/>
                    <a:pt x="12649" y="5614"/>
                    <a:pt x="12601" y="5182"/>
                  </a:cubicBezTo>
                  <a:cubicBezTo>
                    <a:pt x="12601" y="5038"/>
                    <a:pt x="12481" y="4894"/>
                    <a:pt x="12337" y="4894"/>
                  </a:cubicBezTo>
                  <a:cubicBezTo>
                    <a:pt x="12193" y="4894"/>
                    <a:pt x="12049" y="5038"/>
                    <a:pt x="12049" y="5182"/>
                  </a:cubicBezTo>
                  <a:cubicBezTo>
                    <a:pt x="12121" y="6046"/>
                    <a:pt x="12649" y="6742"/>
                    <a:pt x="13274" y="7318"/>
                  </a:cubicBezTo>
                  <a:cubicBezTo>
                    <a:pt x="13370" y="7414"/>
                    <a:pt x="13466" y="7486"/>
                    <a:pt x="13586" y="7582"/>
                  </a:cubicBezTo>
                  <a:cubicBezTo>
                    <a:pt x="13562" y="7606"/>
                    <a:pt x="13538" y="7606"/>
                    <a:pt x="13514" y="7630"/>
                  </a:cubicBezTo>
                  <a:lnTo>
                    <a:pt x="12505" y="8638"/>
                  </a:lnTo>
                  <a:cubicBezTo>
                    <a:pt x="12409" y="8734"/>
                    <a:pt x="12385" y="8927"/>
                    <a:pt x="12505" y="9047"/>
                  </a:cubicBezTo>
                  <a:cubicBezTo>
                    <a:pt x="12565" y="9095"/>
                    <a:pt x="12637" y="9119"/>
                    <a:pt x="12709" y="9119"/>
                  </a:cubicBezTo>
                  <a:cubicBezTo>
                    <a:pt x="12781" y="9119"/>
                    <a:pt x="12853" y="9095"/>
                    <a:pt x="12913" y="9047"/>
                  </a:cubicBezTo>
                  <a:cubicBezTo>
                    <a:pt x="13250" y="8686"/>
                    <a:pt x="13586" y="8350"/>
                    <a:pt x="13922" y="8014"/>
                  </a:cubicBezTo>
                  <a:cubicBezTo>
                    <a:pt x="13946" y="7990"/>
                    <a:pt x="13970" y="7966"/>
                    <a:pt x="13970" y="7918"/>
                  </a:cubicBezTo>
                  <a:cubicBezTo>
                    <a:pt x="14378" y="8254"/>
                    <a:pt x="14786" y="8614"/>
                    <a:pt x="15098" y="9047"/>
                  </a:cubicBezTo>
                  <a:cubicBezTo>
                    <a:pt x="15218" y="9239"/>
                    <a:pt x="15314" y="9431"/>
                    <a:pt x="15386" y="9623"/>
                  </a:cubicBezTo>
                  <a:cubicBezTo>
                    <a:pt x="15386" y="9719"/>
                    <a:pt x="15410" y="9815"/>
                    <a:pt x="15410" y="9911"/>
                  </a:cubicBezTo>
                  <a:cubicBezTo>
                    <a:pt x="15386" y="9911"/>
                    <a:pt x="15386" y="9935"/>
                    <a:pt x="15386" y="9959"/>
                  </a:cubicBezTo>
                  <a:cubicBezTo>
                    <a:pt x="15290" y="10079"/>
                    <a:pt x="15338" y="10223"/>
                    <a:pt x="15434" y="10295"/>
                  </a:cubicBezTo>
                  <a:cubicBezTo>
                    <a:pt x="15506" y="11087"/>
                    <a:pt x="15578" y="11879"/>
                    <a:pt x="15650" y="12647"/>
                  </a:cubicBezTo>
                  <a:cubicBezTo>
                    <a:pt x="15818" y="14711"/>
                    <a:pt x="15938" y="16775"/>
                    <a:pt x="16010" y="18840"/>
                  </a:cubicBezTo>
                  <a:cubicBezTo>
                    <a:pt x="16058" y="20784"/>
                    <a:pt x="16034" y="22752"/>
                    <a:pt x="15938" y="24696"/>
                  </a:cubicBezTo>
                  <a:cubicBezTo>
                    <a:pt x="15386" y="24120"/>
                    <a:pt x="14882" y="23520"/>
                    <a:pt x="14522" y="22800"/>
                  </a:cubicBezTo>
                  <a:cubicBezTo>
                    <a:pt x="14306" y="22368"/>
                    <a:pt x="14162" y="21912"/>
                    <a:pt x="13970" y="21456"/>
                  </a:cubicBezTo>
                  <a:cubicBezTo>
                    <a:pt x="13826" y="21072"/>
                    <a:pt x="13658" y="20688"/>
                    <a:pt x="13490" y="20328"/>
                  </a:cubicBezTo>
                  <a:cubicBezTo>
                    <a:pt x="13514" y="20280"/>
                    <a:pt x="13562" y="20232"/>
                    <a:pt x="13562" y="20160"/>
                  </a:cubicBezTo>
                  <a:cubicBezTo>
                    <a:pt x="13586" y="19176"/>
                    <a:pt x="13610" y="18215"/>
                    <a:pt x="13634" y="17231"/>
                  </a:cubicBezTo>
                  <a:cubicBezTo>
                    <a:pt x="13658" y="16391"/>
                    <a:pt x="13634" y="15527"/>
                    <a:pt x="13442" y="14711"/>
                  </a:cubicBezTo>
                  <a:cubicBezTo>
                    <a:pt x="13322" y="14231"/>
                    <a:pt x="13130" y="13775"/>
                    <a:pt x="12889" y="13367"/>
                  </a:cubicBezTo>
                  <a:cubicBezTo>
                    <a:pt x="12831" y="13272"/>
                    <a:pt x="12746" y="13233"/>
                    <a:pt x="12661" y="13233"/>
                  </a:cubicBezTo>
                  <a:cubicBezTo>
                    <a:pt x="12467" y="13233"/>
                    <a:pt x="12276" y="13438"/>
                    <a:pt x="12409" y="13655"/>
                  </a:cubicBezTo>
                  <a:cubicBezTo>
                    <a:pt x="13274" y="15071"/>
                    <a:pt x="13082" y="16895"/>
                    <a:pt x="13034" y="18479"/>
                  </a:cubicBezTo>
                  <a:lnTo>
                    <a:pt x="13010" y="19488"/>
                  </a:lnTo>
                  <a:cubicBezTo>
                    <a:pt x="12193" y="18167"/>
                    <a:pt x="11113" y="17015"/>
                    <a:pt x="9985" y="15983"/>
                  </a:cubicBezTo>
                  <a:cubicBezTo>
                    <a:pt x="9217" y="15287"/>
                    <a:pt x="8425" y="14639"/>
                    <a:pt x="7633" y="13991"/>
                  </a:cubicBezTo>
                  <a:cubicBezTo>
                    <a:pt x="7570" y="13940"/>
                    <a:pt x="7493" y="13910"/>
                    <a:pt x="7417" y="13910"/>
                  </a:cubicBezTo>
                  <a:cubicBezTo>
                    <a:pt x="7349" y="13910"/>
                    <a:pt x="7282" y="13934"/>
                    <a:pt x="7225" y="13991"/>
                  </a:cubicBezTo>
                  <a:cubicBezTo>
                    <a:pt x="7129" y="14087"/>
                    <a:pt x="7105" y="14279"/>
                    <a:pt x="7225" y="14375"/>
                  </a:cubicBezTo>
                  <a:cubicBezTo>
                    <a:pt x="8641" y="15527"/>
                    <a:pt x="10033" y="16679"/>
                    <a:pt x="11233" y="18023"/>
                  </a:cubicBezTo>
                  <a:cubicBezTo>
                    <a:pt x="10897" y="17951"/>
                    <a:pt x="10537" y="17927"/>
                    <a:pt x="10201" y="17903"/>
                  </a:cubicBezTo>
                  <a:cubicBezTo>
                    <a:pt x="9601" y="17831"/>
                    <a:pt x="8857" y="17687"/>
                    <a:pt x="8545" y="17135"/>
                  </a:cubicBezTo>
                  <a:cubicBezTo>
                    <a:pt x="8487" y="17040"/>
                    <a:pt x="8401" y="17001"/>
                    <a:pt x="8316" y="17001"/>
                  </a:cubicBezTo>
                  <a:cubicBezTo>
                    <a:pt x="8121" y="17001"/>
                    <a:pt x="7924" y="17206"/>
                    <a:pt x="8041" y="17423"/>
                  </a:cubicBezTo>
                  <a:cubicBezTo>
                    <a:pt x="8425" y="18071"/>
                    <a:pt x="9193" y="18311"/>
                    <a:pt x="9889" y="18407"/>
                  </a:cubicBezTo>
                  <a:cubicBezTo>
                    <a:pt x="10585" y="18503"/>
                    <a:pt x="11425" y="18479"/>
                    <a:pt x="11977" y="18984"/>
                  </a:cubicBezTo>
                  <a:cubicBezTo>
                    <a:pt x="12001" y="19008"/>
                    <a:pt x="12001" y="19008"/>
                    <a:pt x="12025" y="19008"/>
                  </a:cubicBezTo>
                  <a:cubicBezTo>
                    <a:pt x="12289" y="19392"/>
                    <a:pt x="12553" y="19800"/>
                    <a:pt x="12793" y="20208"/>
                  </a:cubicBezTo>
                  <a:cubicBezTo>
                    <a:pt x="13010" y="20616"/>
                    <a:pt x="13202" y="21000"/>
                    <a:pt x="13370" y="21432"/>
                  </a:cubicBezTo>
                  <a:cubicBezTo>
                    <a:pt x="13562" y="21888"/>
                    <a:pt x="13730" y="22368"/>
                    <a:pt x="13922" y="22848"/>
                  </a:cubicBezTo>
                  <a:cubicBezTo>
                    <a:pt x="14378" y="23856"/>
                    <a:pt x="15098" y="24672"/>
                    <a:pt x="15866" y="25464"/>
                  </a:cubicBezTo>
                  <a:cubicBezTo>
                    <a:pt x="15818" y="26184"/>
                    <a:pt x="15746" y="26904"/>
                    <a:pt x="15674" y="27600"/>
                  </a:cubicBezTo>
                  <a:cubicBezTo>
                    <a:pt x="15650" y="27624"/>
                    <a:pt x="15650" y="27648"/>
                    <a:pt x="15626" y="27672"/>
                  </a:cubicBezTo>
                  <a:cubicBezTo>
                    <a:pt x="15602" y="27744"/>
                    <a:pt x="15602" y="27840"/>
                    <a:pt x="15626" y="27912"/>
                  </a:cubicBezTo>
                  <a:cubicBezTo>
                    <a:pt x="15482" y="28969"/>
                    <a:pt x="15314" y="30001"/>
                    <a:pt x="15098" y="31033"/>
                  </a:cubicBezTo>
                  <a:cubicBezTo>
                    <a:pt x="15050" y="31297"/>
                    <a:pt x="15002" y="31537"/>
                    <a:pt x="14954" y="31777"/>
                  </a:cubicBezTo>
                  <a:cubicBezTo>
                    <a:pt x="14906" y="31945"/>
                    <a:pt x="15002" y="32065"/>
                    <a:pt x="15122" y="32113"/>
                  </a:cubicBezTo>
                  <a:cubicBezTo>
                    <a:pt x="15002" y="33793"/>
                    <a:pt x="14378" y="35401"/>
                    <a:pt x="14306" y="37081"/>
                  </a:cubicBezTo>
                  <a:cubicBezTo>
                    <a:pt x="14306" y="37105"/>
                    <a:pt x="14306" y="37129"/>
                    <a:pt x="14306" y="37153"/>
                  </a:cubicBezTo>
                  <a:cubicBezTo>
                    <a:pt x="13994" y="36673"/>
                    <a:pt x="13682" y="36217"/>
                    <a:pt x="13298" y="35809"/>
                  </a:cubicBezTo>
                  <a:cubicBezTo>
                    <a:pt x="13010" y="35521"/>
                    <a:pt x="12721" y="35281"/>
                    <a:pt x="12385" y="35041"/>
                  </a:cubicBezTo>
                  <a:cubicBezTo>
                    <a:pt x="12025" y="34825"/>
                    <a:pt x="11665" y="34633"/>
                    <a:pt x="11305" y="34417"/>
                  </a:cubicBezTo>
                  <a:cubicBezTo>
                    <a:pt x="11257" y="34393"/>
                    <a:pt x="11209" y="34369"/>
                    <a:pt x="11161" y="34321"/>
                  </a:cubicBezTo>
                  <a:cubicBezTo>
                    <a:pt x="11089" y="33745"/>
                    <a:pt x="11329" y="33169"/>
                    <a:pt x="11545" y="32593"/>
                  </a:cubicBezTo>
                  <a:lnTo>
                    <a:pt x="11569" y="32593"/>
                  </a:lnTo>
                  <a:cubicBezTo>
                    <a:pt x="11605" y="32594"/>
                    <a:pt x="11640" y="32595"/>
                    <a:pt x="11675" y="32595"/>
                  </a:cubicBezTo>
                  <a:cubicBezTo>
                    <a:pt x="12716" y="32595"/>
                    <a:pt x="13695" y="31912"/>
                    <a:pt x="14090" y="30937"/>
                  </a:cubicBezTo>
                  <a:cubicBezTo>
                    <a:pt x="14162" y="30817"/>
                    <a:pt x="14042" y="30649"/>
                    <a:pt x="13898" y="30601"/>
                  </a:cubicBezTo>
                  <a:cubicBezTo>
                    <a:pt x="13868" y="30592"/>
                    <a:pt x="13840" y="30588"/>
                    <a:pt x="13813" y="30588"/>
                  </a:cubicBezTo>
                  <a:cubicBezTo>
                    <a:pt x="13689" y="30588"/>
                    <a:pt x="13601" y="30674"/>
                    <a:pt x="13562" y="30793"/>
                  </a:cubicBezTo>
                  <a:cubicBezTo>
                    <a:pt x="13274" y="31513"/>
                    <a:pt x="12529" y="31993"/>
                    <a:pt x="11761" y="32041"/>
                  </a:cubicBezTo>
                  <a:cubicBezTo>
                    <a:pt x="12001" y="31345"/>
                    <a:pt x="12121" y="30553"/>
                    <a:pt x="11881" y="29833"/>
                  </a:cubicBezTo>
                  <a:cubicBezTo>
                    <a:pt x="11842" y="29714"/>
                    <a:pt x="11737" y="29628"/>
                    <a:pt x="11621" y="29628"/>
                  </a:cubicBezTo>
                  <a:cubicBezTo>
                    <a:pt x="11596" y="29628"/>
                    <a:pt x="11571" y="29632"/>
                    <a:pt x="11545" y="29641"/>
                  </a:cubicBezTo>
                  <a:cubicBezTo>
                    <a:pt x="11401" y="29689"/>
                    <a:pt x="11305" y="29857"/>
                    <a:pt x="11353" y="30001"/>
                  </a:cubicBezTo>
                  <a:cubicBezTo>
                    <a:pt x="11593" y="30721"/>
                    <a:pt x="11377" y="31513"/>
                    <a:pt x="11113" y="32209"/>
                  </a:cubicBezTo>
                  <a:cubicBezTo>
                    <a:pt x="10897" y="32785"/>
                    <a:pt x="10657" y="33361"/>
                    <a:pt x="10609" y="33961"/>
                  </a:cubicBezTo>
                  <a:cubicBezTo>
                    <a:pt x="9961" y="33457"/>
                    <a:pt x="9433" y="32857"/>
                    <a:pt x="8953" y="32209"/>
                  </a:cubicBezTo>
                  <a:cubicBezTo>
                    <a:pt x="8929" y="32089"/>
                    <a:pt x="8881" y="31993"/>
                    <a:pt x="8833" y="31873"/>
                  </a:cubicBezTo>
                  <a:cubicBezTo>
                    <a:pt x="8905" y="31801"/>
                    <a:pt x="8929" y="31705"/>
                    <a:pt x="8857" y="31585"/>
                  </a:cubicBezTo>
                  <a:cubicBezTo>
                    <a:pt x="8305" y="30553"/>
                    <a:pt x="8305" y="29353"/>
                    <a:pt x="8449" y="28224"/>
                  </a:cubicBezTo>
                  <a:cubicBezTo>
                    <a:pt x="8473" y="27888"/>
                    <a:pt x="8521" y="27528"/>
                    <a:pt x="8569" y="27192"/>
                  </a:cubicBezTo>
                  <a:cubicBezTo>
                    <a:pt x="9265" y="27000"/>
                    <a:pt x="10057" y="26808"/>
                    <a:pt x="10393" y="26136"/>
                  </a:cubicBezTo>
                  <a:cubicBezTo>
                    <a:pt x="10465" y="25992"/>
                    <a:pt x="10417" y="25848"/>
                    <a:pt x="10297" y="25752"/>
                  </a:cubicBezTo>
                  <a:cubicBezTo>
                    <a:pt x="10259" y="25729"/>
                    <a:pt x="10213" y="25718"/>
                    <a:pt x="10166" y="25718"/>
                  </a:cubicBezTo>
                  <a:cubicBezTo>
                    <a:pt x="10066" y="25718"/>
                    <a:pt x="9962" y="25767"/>
                    <a:pt x="9913" y="25848"/>
                  </a:cubicBezTo>
                  <a:cubicBezTo>
                    <a:pt x="9889" y="25896"/>
                    <a:pt x="9865" y="25920"/>
                    <a:pt x="9841" y="25968"/>
                  </a:cubicBezTo>
                  <a:cubicBezTo>
                    <a:pt x="9841" y="25968"/>
                    <a:pt x="9817" y="25992"/>
                    <a:pt x="9817" y="26016"/>
                  </a:cubicBezTo>
                  <a:cubicBezTo>
                    <a:pt x="9769" y="26064"/>
                    <a:pt x="9697" y="26136"/>
                    <a:pt x="9649" y="26184"/>
                  </a:cubicBezTo>
                  <a:lnTo>
                    <a:pt x="9625" y="26184"/>
                  </a:lnTo>
                  <a:cubicBezTo>
                    <a:pt x="9625" y="26208"/>
                    <a:pt x="9601" y="26208"/>
                    <a:pt x="9577" y="26232"/>
                  </a:cubicBezTo>
                  <a:cubicBezTo>
                    <a:pt x="9553" y="26232"/>
                    <a:pt x="9529" y="26256"/>
                    <a:pt x="9481" y="26280"/>
                  </a:cubicBezTo>
                  <a:cubicBezTo>
                    <a:pt x="9409" y="26328"/>
                    <a:pt x="9337" y="26352"/>
                    <a:pt x="9265" y="26400"/>
                  </a:cubicBezTo>
                  <a:cubicBezTo>
                    <a:pt x="9241" y="26400"/>
                    <a:pt x="9217" y="26400"/>
                    <a:pt x="9193" y="26424"/>
                  </a:cubicBezTo>
                  <a:cubicBezTo>
                    <a:pt x="9145" y="26424"/>
                    <a:pt x="9121" y="26448"/>
                    <a:pt x="9073" y="26448"/>
                  </a:cubicBezTo>
                  <a:cubicBezTo>
                    <a:pt x="9001" y="26496"/>
                    <a:pt x="8929" y="26520"/>
                    <a:pt x="8857" y="26544"/>
                  </a:cubicBezTo>
                  <a:cubicBezTo>
                    <a:pt x="8785" y="26544"/>
                    <a:pt x="8737" y="26568"/>
                    <a:pt x="8665" y="26592"/>
                  </a:cubicBezTo>
                  <a:cubicBezTo>
                    <a:pt x="8761" y="25944"/>
                    <a:pt x="8809" y="25296"/>
                    <a:pt x="8785" y="24648"/>
                  </a:cubicBezTo>
                  <a:cubicBezTo>
                    <a:pt x="8761" y="23952"/>
                    <a:pt x="8617" y="23280"/>
                    <a:pt x="8329" y="22656"/>
                  </a:cubicBezTo>
                  <a:cubicBezTo>
                    <a:pt x="8283" y="22564"/>
                    <a:pt x="8187" y="22521"/>
                    <a:pt x="8093" y="22521"/>
                  </a:cubicBezTo>
                  <a:cubicBezTo>
                    <a:pt x="8040" y="22521"/>
                    <a:pt x="7988" y="22534"/>
                    <a:pt x="7945" y="22560"/>
                  </a:cubicBezTo>
                  <a:cubicBezTo>
                    <a:pt x="7801" y="22632"/>
                    <a:pt x="7777" y="22800"/>
                    <a:pt x="7849" y="22944"/>
                  </a:cubicBezTo>
                  <a:cubicBezTo>
                    <a:pt x="8353" y="24000"/>
                    <a:pt x="8281" y="25248"/>
                    <a:pt x="8137" y="26400"/>
                  </a:cubicBezTo>
                  <a:cubicBezTo>
                    <a:pt x="8113" y="26544"/>
                    <a:pt x="8089" y="26688"/>
                    <a:pt x="8065" y="26832"/>
                  </a:cubicBezTo>
                  <a:cubicBezTo>
                    <a:pt x="8041" y="26904"/>
                    <a:pt x="8017" y="26976"/>
                    <a:pt x="8041" y="27048"/>
                  </a:cubicBezTo>
                  <a:cubicBezTo>
                    <a:pt x="7897" y="28008"/>
                    <a:pt x="7753" y="28969"/>
                    <a:pt x="7825" y="29953"/>
                  </a:cubicBezTo>
                  <a:cubicBezTo>
                    <a:pt x="7849" y="30049"/>
                    <a:pt x="7849" y="30145"/>
                    <a:pt x="7873" y="30265"/>
                  </a:cubicBezTo>
                  <a:cubicBezTo>
                    <a:pt x="7849" y="30217"/>
                    <a:pt x="7825" y="30169"/>
                    <a:pt x="7801" y="30121"/>
                  </a:cubicBezTo>
                  <a:cubicBezTo>
                    <a:pt x="7801" y="30073"/>
                    <a:pt x="7801" y="30001"/>
                    <a:pt x="7777" y="29977"/>
                  </a:cubicBezTo>
                  <a:cubicBezTo>
                    <a:pt x="7753" y="29929"/>
                    <a:pt x="7729" y="29905"/>
                    <a:pt x="7705" y="29857"/>
                  </a:cubicBezTo>
                  <a:cubicBezTo>
                    <a:pt x="7273" y="28824"/>
                    <a:pt x="6937" y="27768"/>
                    <a:pt x="6577" y="26712"/>
                  </a:cubicBezTo>
                  <a:cubicBezTo>
                    <a:pt x="6145" y="25344"/>
                    <a:pt x="5713" y="23952"/>
                    <a:pt x="4969" y="22728"/>
                  </a:cubicBezTo>
                  <a:cubicBezTo>
                    <a:pt x="4969" y="22704"/>
                    <a:pt x="4993" y="22680"/>
                    <a:pt x="4993" y="22656"/>
                  </a:cubicBezTo>
                  <a:cubicBezTo>
                    <a:pt x="5065" y="21864"/>
                    <a:pt x="4969" y="21072"/>
                    <a:pt x="4705" y="20328"/>
                  </a:cubicBezTo>
                  <a:cubicBezTo>
                    <a:pt x="4665" y="20209"/>
                    <a:pt x="4577" y="20123"/>
                    <a:pt x="4453" y="20123"/>
                  </a:cubicBezTo>
                  <a:cubicBezTo>
                    <a:pt x="4427" y="20123"/>
                    <a:pt x="4398" y="20127"/>
                    <a:pt x="4369" y="20136"/>
                  </a:cubicBezTo>
                  <a:cubicBezTo>
                    <a:pt x="4225" y="20160"/>
                    <a:pt x="4129" y="20328"/>
                    <a:pt x="4177" y="20472"/>
                  </a:cubicBezTo>
                  <a:cubicBezTo>
                    <a:pt x="4345" y="20952"/>
                    <a:pt x="4441" y="21456"/>
                    <a:pt x="4465" y="21960"/>
                  </a:cubicBezTo>
                  <a:cubicBezTo>
                    <a:pt x="3985" y="21360"/>
                    <a:pt x="3408" y="20832"/>
                    <a:pt x="2784" y="20400"/>
                  </a:cubicBezTo>
                  <a:cubicBezTo>
                    <a:pt x="2040" y="19920"/>
                    <a:pt x="1248" y="19536"/>
                    <a:pt x="456" y="19176"/>
                  </a:cubicBezTo>
                  <a:cubicBezTo>
                    <a:pt x="404" y="19150"/>
                    <a:pt x="350" y="19136"/>
                    <a:pt x="297" y="19136"/>
                  </a:cubicBezTo>
                  <a:cubicBezTo>
                    <a:pt x="204" y="19136"/>
                    <a:pt x="118" y="19179"/>
                    <a:pt x="72" y="19272"/>
                  </a:cubicBezTo>
                  <a:cubicBezTo>
                    <a:pt x="0" y="19392"/>
                    <a:pt x="24" y="19584"/>
                    <a:pt x="168" y="19656"/>
                  </a:cubicBezTo>
                  <a:cubicBezTo>
                    <a:pt x="1560" y="20304"/>
                    <a:pt x="3000" y="21000"/>
                    <a:pt x="3961" y="22248"/>
                  </a:cubicBezTo>
                  <a:cubicBezTo>
                    <a:pt x="4033" y="22320"/>
                    <a:pt x="4081" y="22392"/>
                    <a:pt x="4129" y="22464"/>
                  </a:cubicBezTo>
                  <a:cubicBezTo>
                    <a:pt x="3961" y="22440"/>
                    <a:pt x="3793" y="22440"/>
                    <a:pt x="3625" y="22440"/>
                  </a:cubicBezTo>
                  <a:cubicBezTo>
                    <a:pt x="3432" y="22416"/>
                    <a:pt x="3264" y="22416"/>
                    <a:pt x="3096" y="22392"/>
                  </a:cubicBezTo>
                  <a:cubicBezTo>
                    <a:pt x="3048" y="22368"/>
                    <a:pt x="3000" y="22368"/>
                    <a:pt x="2976" y="22344"/>
                  </a:cubicBezTo>
                  <a:cubicBezTo>
                    <a:pt x="2952" y="22344"/>
                    <a:pt x="2928" y="22344"/>
                    <a:pt x="2904" y="22320"/>
                  </a:cubicBezTo>
                  <a:lnTo>
                    <a:pt x="2880" y="22320"/>
                  </a:lnTo>
                  <a:cubicBezTo>
                    <a:pt x="2832" y="22296"/>
                    <a:pt x="2784" y="22272"/>
                    <a:pt x="2760" y="22248"/>
                  </a:cubicBezTo>
                  <a:cubicBezTo>
                    <a:pt x="2712" y="22224"/>
                    <a:pt x="2712" y="22200"/>
                    <a:pt x="2664" y="22176"/>
                  </a:cubicBezTo>
                  <a:cubicBezTo>
                    <a:pt x="2609" y="22115"/>
                    <a:pt x="2546" y="22090"/>
                    <a:pt x="2483" y="22090"/>
                  </a:cubicBezTo>
                  <a:cubicBezTo>
                    <a:pt x="2273" y="22090"/>
                    <a:pt x="2077" y="22375"/>
                    <a:pt x="2280" y="22560"/>
                  </a:cubicBezTo>
                  <a:cubicBezTo>
                    <a:pt x="2592" y="22896"/>
                    <a:pt x="3024" y="22968"/>
                    <a:pt x="3481" y="22992"/>
                  </a:cubicBezTo>
                  <a:cubicBezTo>
                    <a:pt x="3673" y="22992"/>
                    <a:pt x="3889" y="22992"/>
                    <a:pt x="4081" y="23016"/>
                  </a:cubicBezTo>
                  <a:cubicBezTo>
                    <a:pt x="4153" y="23016"/>
                    <a:pt x="4129" y="23016"/>
                    <a:pt x="4201" y="23040"/>
                  </a:cubicBezTo>
                  <a:cubicBezTo>
                    <a:pt x="4249" y="23040"/>
                    <a:pt x="4297" y="23064"/>
                    <a:pt x="4345" y="23064"/>
                  </a:cubicBezTo>
                  <a:cubicBezTo>
                    <a:pt x="4465" y="23088"/>
                    <a:pt x="4489" y="23112"/>
                    <a:pt x="4585" y="23160"/>
                  </a:cubicBezTo>
                  <a:cubicBezTo>
                    <a:pt x="5185" y="24192"/>
                    <a:pt x="5569" y="25368"/>
                    <a:pt x="5929" y="26496"/>
                  </a:cubicBezTo>
                  <a:cubicBezTo>
                    <a:pt x="6121" y="27048"/>
                    <a:pt x="6289" y="27600"/>
                    <a:pt x="6481" y="28152"/>
                  </a:cubicBezTo>
                  <a:cubicBezTo>
                    <a:pt x="6169" y="27888"/>
                    <a:pt x="5809" y="27720"/>
                    <a:pt x="5401" y="27624"/>
                  </a:cubicBezTo>
                  <a:cubicBezTo>
                    <a:pt x="5382" y="27621"/>
                    <a:pt x="5364" y="27620"/>
                    <a:pt x="5345" y="27620"/>
                  </a:cubicBezTo>
                  <a:cubicBezTo>
                    <a:pt x="5216" y="27620"/>
                    <a:pt x="5086" y="27691"/>
                    <a:pt x="5065" y="27816"/>
                  </a:cubicBezTo>
                  <a:cubicBezTo>
                    <a:pt x="5017" y="27960"/>
                    <a:pt x="5089" y="28128"/>
                    <a:pt x="5257" y="28176"/>
                  </a:cubicBezTo>
                  <a:cubicBezTo>
                    <a:pt x="5353" y="28176"/>
                    <a:pt x="5449" y="28224"/>
                    <a:pt x="5521" y="28248"/>
                  </a:cubicBezTo>
                  <a:cubicBezTo>
                    <a:pt x="5545" y="28248"/>
                    <a:pt x="5569" y="28272"/>
                    <a:pt x="5593" y="28272"/>
                  </a:cubicBezTo>
                  <a:lnTo>
                    <a:pt x="5617" y="28272"/>
                  </a:lnTo>
                  <a:cubicBezTo>
                    <a:pt x="5665" y="28296"/>
                    <a:pt x="5713" y="28320"/>
                    <a:pt x="5737" y="28344"/>
                  </a:cubicBezTo>
                  <a:cubicBezTo>
                    <a:pt x="5833" y="28368"/>
                    <a:pt x="5905" y="28416"/>
                    <a:pt x="5977" y="28488"/>
                  </a:cubicBezTo>
                  <a:cubicBezTo>
                    <a:pt x="6001" y="28488"/>
                    <a:pt x="6025" y="28512"/>
                    <a:pt x="6049" y="28512"/>
                  </a:cubicBezTo>
                  <a:cubicBezTo>
                    <a:pt x="6049" y="28536"/>
                    <a:pt x="6049" y="28536"/>
                    <a:pt x="6049" y="28536"/>
                  </a:cubicBezTo>
                  <a:cubicBezTo>
                    <a:pt x="6097" y="28560"/>
                    <a:pt x="6145" y="28608"/>
                    <a:pt x="6169" y="28632"/>
                  </a:cubicBezTo>
                  <a:cubicBezTo>
                    <a:pt x="6241" y="28704"/>
                    <a:pt x="6313" y="28752"/>
                    <a:pt x="6361" y="28824"/>
                  </a:cubicBezTo>
                  <a:cubicBezTo>
                    <a:pt x="6385" y="28849"/>
                    <a:pt x="6385" y="28873"/>
                    <a:pt x="6409" y="28897"/>
                  </a:cubicBezTo>
                  <a:cubicBezTo>
                    <a:pt x="6457" y="28945"/>
                    <a:pt x="6481" y="28969"/>
                    <a:pt x="6505" y="29017"/>
                  </a:cubicBezTo>
                  <a:cubicBezTo>
                    <a:pt x="6553" y="29113"/>
                    <a:pt x="6601" y="29185"/>
                    <a:pt x="6649" y="29281"/>
                  </a:cubicBezTo>
                  <a:cubicBezTo>
                    <a:pt x="6649" y="29281"/>
                    <a:pt x="6649" y="29305"/>
                    <a:pt x="6649" y="29305"/>
                  </a:cubicBezTo>
                  <a:cubicBezTo>
                    <a:pt x="6673" y="29329"/>
                    <a:pt x="6673" y="29353"/>
                    <a:pt x="6673" y="29353"/>
                  </a:cubicBezTo>
                  <a:cubicBezTo>
                    <a:pt x="6697" y="29401"/>
                    <a:pt x="6721" y="29449"/>
                    <a:pt x="6721" y="29497"/>
                  </a:cubicBezTo>
                  <a:cubicBezTo>
                    <a:pt x="6745" y="29569"/>
                    <a:pt x="6793" y="29641"/>
                    <a:pt x="6865" y="29665"/>
                  </a:cubicBezTo>
                  <a:cubicBezTo>
                    <a:pt x="6985" y="29833"/>
                    <a:pt x="7105" y="30001"/>
                    <a:pt x="7225" y="30169"/>
                  </a:cubicBezTo>
                  <a:cubicBezTo>
                    <a:pt x="7561" y="30961"/>
                    <a:pt x="7969" y="31753"/>
                    <a:pt x="8449" y="32449"/>
                  </a:cubicBezTo>
                  <a:cubicBezTo>
                    <a:pt x="8449" y="32497"/>
                    <a:pt x="8473" y="32545"/>
                    <a:pt x="8473" y="32593"/>
                  </a:cubicBezTo>
                  <a:cubicBezTo>
                    <a:pt x="8497" y="32689"/>
                    <a:pt x="8593" y="32761"/>
                    <a:pt x="8689" y="32785"/>
                  </a:cubicBezTo>
                  <a:cubicBezTo>
                    <a:pt x="9001" y="33217"/>
                    <a:pt x="9361" y="33625"/>
                    <a:pt x="9769" y="34009"/>
                  </a:cubicBezTo>
                  <a:cubicBezTo>
                    <a:pt x="9563" y="34056"/>
                    <a:pt x="9345" y="34081"/>
                    <a:pt x="9125" y="34081"/>
                  </a:cubicBezTo>
                  <a:cubicBezTo>
                    <a:pt x="8783" y="34081"/>
                    <a:pt x="8434" y="34021"/>
                    <a:pt x="8113" y="33889"/>
                  </a:cubicBezTo>
                  <a:cubicBezTo>
                    <a:pt x="8070" y="33863"/>
                    <a:pt x="8021" y="33850"/>
                    <a:pt x="7972" y="33850"/>
                  </a:cubicBezTo>
                  <a:cubicBezTo>
                    <a:pt x="7885" y="33850"/>
                    <a:pt x="7799" y="33893"/>
                    <a:pt x="7753" y="33985"/>
                  </a:cubicBezTo>
                  <a:cubicBezTo>
                    <a:pt x="7681" y="34105"/>
                    <a:pt x="7705" y="34297"/>
                    <a:pt x="7849" y="34369"/>
                  </a:cubicBezTo>
                  <a:cubicBezTo>
                    <a:pt x="8250" y="34550"/>
                    <a:pt x="8685" y="34640"/>
                    <a:pt x="9125" y="34640"/>
                  </a:cubicBezTo>
                  <a:cubicBezTo>
                    <a:pt x="9503" y="34640"/>
                    <a:pt x="9884" y="34574"/>
                    <a:pt x="10249" y="34441"/>
                  </a:cubicBezTo>
                  <a:cubicBezTo>
                    <a:pt x="10249" y="34441"/>
                    <a:pt x="10273" y="34417"/>
                    <a:pt x="10297" y="34417"/>
                  </a:cubicBezTo>
                  <a:cubicBezTo>
                    <a:pt x="10345" y="34465"/>
                    <a:pt x="10417" y="34513"/>
                    <a:pt x="10465" y="34561"/>
                  </a:cubicBezTo>
                  <a:cubicBezTo>
                    <a:pt x="11185" y="35065"/>
                    <a:pt x="12001" y="35377"/>
                    <a:pt x="12649" y="35953"/>
                  </a:cubicBezTo>
                  <a:cubicBezTo>
                    <a:pt x="13274" y="36553"/>
                    <a:pt x="13730" y="37297"/>
                    <a:pt x="14186" y="38017"/>
                  </a:cubicBezTo>
                  <a:cubicBezTo>
                    <a:pt x="14234" y="38089"/>
                    <a:pt x="14306" y="38113"/>
                    <a:pt x="14354" y="38137"/>
                  </a:cubicBezTo>
                  <a:cubicBezTo>
                    <a:pt x="14378" y="38305"/>
                    <a:pt x="14426" y="38449"/>
                    <a:pt x="14450" y="38617"/>
                  </a:cubicBezTo>
                  <a:cubicBezTo>
                    <a:pt x="14487" y="38749"/>
                    <a:pt x="14591" y="38807"/>
                    <a:pt x="14700" y="38807"/>
                  </a:cubicBezTo>
                  <a:cubicBezTo>
                    <a:pt x="14868" y="38807"/>
                    <a:pt x="15045" y="38668"/>
                    <a:pt x="15002" y="38449"/>
                  </a:cubicBezTo>
                  <a:cubicBezTo>
                    <a:pt x="14954" y="38353"/>
                    <a:pt x="14954" y="38233"/>
                    <a:pt x="14930" y="38113"/>
                  </a:cubicBezTo>
                  <a:lnTo>
                    <a:pt x="14930" y="38113"/>
                  </a:lnTo>
                  <a:lnTo>
                    <a:pt x="15170" y="38233"/>
                  </a:lnTo>
                  <a:cubicBezTo>
                    <a:pt x="15212" y="38262"/>
                    <a:pt x="15254" y="38273"/>
                    <a:pt x="15296" y="38273"/>
                  </a:cubicBezTo>
                  <a:cubicBezTo>
                    <a:pt x="15326" y="38273"/>
                    <a:pt x="15356" y="38267"/>
                    <a:pt x="15386" y="38257"/>
                  </a:cubicBezTo>
                  <a:cubicBezTo>
                    <a:pt x="15458" y="38257"/>
                    <a:pt x="15530" y="38209"/>
                    <a:pt x="15554" y="38137"/>
                  </a:cubicBezTo>
                  <a:cubicBezTo>
                    <a:pt x="15578" y="38065"/>
                    <a:pt x="15602" y="37993"/>
                    <a:pt x="15578" y="37921"/>
                  </a:cubicBezTo>
                  <a:cubicBezTo>
                    <a:pt x="15578" y="37897"/>
                    <a:pt x="15554" y="37873"/>
                    <a:pt x="15530" y="37849"/>
                  </a:cubicBezTo>
                  <a:cubicBezTo>
                    <a:pt x="16274" y="35953"/>
                    <a:pt x="17642" y="34441"/>
                    <a:pt x="19154" y="33145"/>
                  </a:cubicBezTo>
                  <a:cubicBezTo>
                    <a:pt x="19248" y="33130"/>
                    <a:pt x="19341" y="33123"/>
                    <a:pt x="19435" y="33123"/>
                  </a:cubicBezTo>
                  <a:cubicBezTo>
                    <a:pt x="19940" y="33123"/>
                    <a:pt x="20440" y="33323"/>
                    <a:pt x="20906" y="33505"/>
                  </a:cubicBezTo>
                  <a:cubicBezTo>
                    <a:pt x="21398" y="33702"/>
                    <a:pt x="21906" y="33866"/>
                    <a:pt x="22444" y="33866"/>
                  </a:cubicBezTo>
                  <a:cubicBezTo>
                    <a:pt x="22562" y="33866"/>
                    <a:pt x="22681" y="33858"/>
                    <a:pt x="22803" y="33841"/>
                  </a:cubicBezTo>
                  <a:cubicBezTo>
                    <a:pt x="22971" y="33817"/>
                    <a:pt x="23043" y="33625"/>
                    <a:pt x="22995" y="33505"/>
                  </a:cubicBezTo>
                  <a:cubicBezTo>
                    <a:pt x="22974" y="33364"/>
                    <a:pt x="22852" y="33307"/>
                    <a:pt x="22728" y="33307"/>
                  </a:cubicBezTo>
                  <a:cubicBezTo>
                    <a:pt x="22705" y="33307"/>
                    <a:pt x="22681" y="33309"/>
                    <a:pt x="22659" y="33313"/>
                  </a:cubicBezTo>
                  <a:cubicBezTo>
                    <a:pt x="22586" y="33321"/>
                    <a:pt x="22515" y="33325"/>
                    <a:pt x="22444" y="33325"/>
                  </a:cubicBezTo>
                  <a:cubicBezTo>
                    <a:pt x="22114" y="33325"/>
                    <a:pt x="21794" y="33239"/>
                    <a:pt x="21458" y="33121"/>
                  </a:cubicBezTo>
                  <a:cubicBezTo>
                    <a:pt x="22082" y="32641"/>
                    <a:pt x="22875" y="32353"/>
                    <a:pt x="23667" y="32305"/>
                  </a:cubicBezTo>
                  <a:cubicBezTo>
                    <a:pt x="23811" y="32305"/>
                    <a:pt x="23955" y="32185"/>
                    <a:pt x="23955" y="32041"/>
                  </a:cubicBezTo>
                  <a:cubicBezTo>
                    <a:pt x="23955" y="31897"/>
                    <a:pt x="23811" y="31753"/>
                    <a:pt x="23667" y="31753"/>
                  </a:cubicBezTo>
                  <a:cubicBezTo>
                    <a:pt x="22659" y="31801"/>
                    <a:pt x="21698" y="32185"/>
                    <a:pt x="20930" y="32857"/>
                  </a:cubicBezTo>
                  <a:cubicBezTo>
                    <a:pt x="20906" y="32857"/>
                    <a:pt x="20882" y="32881"/>
                    <a:pt x="20882" y="32905"/>
                  </a:cubicBezTo>
                  <a:cubicBezTo>
                    <a:pt x="20522" y="32761"/>
                    <a:pt x="20186" y="32665"/>
                    <a:pt x="19826" y="32593"/>
                  </a:cubicBezTo>
                  <a:cubicBezTo>
                    <a:pt x="20282" y="32233"/>
                    <a:pt x="20738" y="31873"/>
                    <a:pt x="21194" y="31537"/>
                  </a:cubicBezTo>
                  <a:cubicBezTo>
                    <a:pt x="21746" y="31129"/>
                    <a:pt x="22298" y="30697"/>
                    <a:pt x="22827" y="30289"/>
                  </a:cubicBezTo>
                  <a:lnTo>
                    <a:pt x="22995" y="30289"/>
                  </a:lnTo>
                  <a:cubicBezTo>
                    <a:pt x="23202" y="30259"/>
                    <a:pt x="23419" y="30238"/>
                    <a:pt x="23634" y="30238"/>
                  </a:cubicBezTo>
                  <a:cubicBezTo>
                    <a:pt x="23766" y="30238"/>
                    <a:pt x="23898" y="30246"/>
                    <a:pt x="24027" y="30265"/>
                  </a:cubicBezTo>
                  <a:cubicBezTo>
                    <a:pt x="24363" y="30313"/>
                    <a:pt x="24675" y="30385"/>
                    <a:pt x="25011" y="30433"/>
                  </a:cubicBezTo>
                  <a:cubicBezTo>
                    <a:pt x="25095" y="30439"/>
                    <a:pt x="25180" y="30442"/>
                    <a:pt x="25264" y="30442"/>
                  </a:cubicBezTo>
                  <a:cubicBezTo>
                    <a:pt x="25845" y="30442"/>
                    <a:pt x="26407" y="30297"/>
                    <a:pt x="26931" y="30025"/>
                  </a:cubicBezTo>
                  <a:cubicBezTo>
                    <a:pt x="27198" y="29881"/>
                    <a:pt x="27026" y="29509"/>
                    <a:pt x="26776" y="29509"/>
                  </a:cubicBezTo>
                  <a:cubicBezTo>
                    <a:pt x="26733" y="29509"/>
                    <a:pt x="26688" y="29520"/>
                    <a:pt x="26643" y="29545"/>
                  </a:cubicBezTo>
                  <a:cubicBezTo>
                    <a:pt x="26226" y="29772"/>
                    <a:pt x="25750" y="29880"/>
                    <a:pt x="25273" y="29880"/>
                  </a:cubicBezTo>
                  <a:cubicBezTo>
                    <a:pt x="25145" y="29880"/>
                    <a:pt x="25017" y="29872"/>
                    <a:pt x="24891" y="29857"/>
                  </a:cubicBezTo>
                  <a:cubicBezTo>
                    <a:pt x="24555" y="29809"/>
                    <a:pt x="24219" y="29713"/>
                    <a:pt x="23883" y="29689"/>
                  </a:cubicBezTo>
                  <a:lnTo>
                    <a:pt x="23595" y="29689"/>
                  </a:lnTo>
                  <a:cubicBezTo>
                    <a:pt x="24003" y="29329"/>
                    <a:pt x="24435" y="28969"/>
                    <a:pt x="24819" y="28584"/>
                  </a:cubicBezTo>
                  <a:cubicBezTo>
                    <a:pt x="25107" y="28320"/>
                    <a:pt x="25371" y="28032"/>
                    <a:pt x="25635" y="27744"/>
                  </a:cubicBezTo>
                  <a:cubicBezTo>
                    <a:pt x="25707" y="27744"/>
                    <a:pt x="25803" y="27720"/>
                    <a:pt x="25851" y="27624"/>
                  </a:cubicBezTo>
                  <a:cubicBezTo>
                    <a:pt x="25923" y="27504"/>
                    <a:pt x="25995" y="27384"/>
                    <a:pt x="26043" y="27288"/>
                  </a:cubicBezTo>
                  <a:cubicBezTo>
                    <a:pt x="26067" y="27240"/>
                    <a:pt x="26091" y="27216"/>
                    <a:pt x="26115" y="27192"/>
                  </a:cubicBezTo>
                  <a:cubicBezTo>
                    <a:pt x="26691" y="26784"/>
                    <a:pt x="27363" y="26568"/>
                    <a:pt x="28011" y="26328"/>
                  </a:cubicBezTo>
                  <a:cubicBezTo>
                    <a:pt x="28755" y="26040"/>
                    <a:pt x="29523" y="25728"/>
                    <a:pt x="30123" y="25200"/>
                  </a:cubicBezTo>
                  <a:cubicBezTo>
                    <a:pt x="30459" y="24912"/>
                    <a:pt x="30723" y="24552"/>
                    <a:pt x="30915" y="24168"/>
                  </a:cubicBezTo>
                  <a:cubicBezTo>
                    <a:pt x="30963" y="24024"/>
                    <a:pt x="30939" y="23856"/>
                    <a:pt x="30795" y="23784"/>
                  </a:cubicBezTo>
                  <a:cubicBezTo>
                    <a:pt x="30761" y="23758"/>
                    <a:pt x="30711" y="23745"/>
                    <a:pt x="30659" y="23745"/>
                  </a:cubicBezTo>
                  <a:cubicBezTo>
                    <a:pt x="30566" y="23745"/>
                    <a:pt x="30466" y="23788"/>
                    <a:pt x="30435" y="23880"/>
                  </a:cubicBezTo>
                  <a:cubicBezTo>
                    <a:pt x="29835" y="25248"/>
                    <a:pt x="28227" y="25632"/>
                    <a:pt x="26931" y="26136"/>
                  </a:cubicBezTo>
                  <a:cubicBezTo>
                    <a:pt x="27195" y="25800"/>
                    <a:pt x="27435" y="25440"/>
                    <a:pt x="27675" y="25080"/>
                  </a:cubicBezTo>
                  <a:cubicBezTo>
                    <a:pt x="28611" y="23664"/>
                    <a:pt x="29427" y="22176"/>
                    <a:pt x="30243" y="20688"/>
                  </a:cubicBezTo>
                  <a:cubicBezTo>
                    <a:pt x="30375" y="20457"/>
                    <a:pt x="30179" y="20261"/>
                    <a:pt x="29989" y="20261"/>
                  </a:cubicBezTo>
                  <a:cubicBezTo>
                    <a:pt x="29902" y="20261"/>
                    <a:pt x="29816" y="20302"/>
                    <a:pt x="29763" y="20400"/>
                  </a:cubicBezTo>
                  <a:cubicBezTo>
                    <a:pt x="28707" y="22344"/>
                    <a:pt x="27627" y="24312"/>
                    <a:pt x="26307" y="26064"/>
                  </a:cubicBezTo>
                  <a:cubicBezTo>
                    <a:pt x="26307" y="25128"/>
                    <a:pt x="26043" y="24144"/>
                    <a:pt x="26019" y="23208"/>
                  </a:cubicBezTo>
                  <a:cubicBezTo>
                    <a:pt x="25995" y="22800"/>
                    <a:pt x="26043" y="22416"/>
                    <a:pt x="26187" y="22032"/>
                  </a:cubicBezTo>
                  <a:cubicBezTo>
                    <a:pt x="26235" y="21888"/>
                    <a:pt x="26115" y="21720"/>
                    <a:pt x="25971" y="21672"/>
                  </a:cubicBezTo>
                  <a:cubicBezTo>
                    <a:pt x="25956" y="21669"/>
                    <a:pt x="25941" y="21668"/>
                    <a:pt x="25926" y="21668"/>
                  </a:cubicBezTo>
                  <a:cubicBezTo>
                    <a:pt x="25798" y="21668"/>
                    <a:pt x="25678" y="21759"/>
                    <a:pt x="25635" y="21888"/>
                  </a:cubicBezTo>
                  <a:cubicBezTo>
                    <a:pt x="25131" y="23328"/>
                    <a:pt x="25851" y="24816"/>
                    <a:pt x="25731" y="26280"/>
                  </a:cubicBezTo>
                  <a:cubicBezTo>
                    <a:pt x="25707" y="26496"/>
                    <a:pt x="25659" y="26688"/>
                    <a:pt x="25587" y="26880"/>
                  </a:cubicBezTo>
                  <a:cubicBezTo>
                    <a:pt x="25539" y="26928"/>
                    <a:pt x="25467" y="26976"/>
                    <a:pt x="25419" y="27024"/>
                  </a:cubicBezTo>
                  <a:cubicBezTo>
                    <a:pt x="25347" y="27072"/>
                    <a:pt x="25323" y="27144"/>
                    <a:pt x="25347" y="27240"/>
                  </a:cubicBezTo>
                  <a:cubicBezTo>
                    <a:pt x="25131" y="27456"/>
                    <a:pt x="24939" y="27696"/>
                    <a:pt x="24723" y="27912"/>
                  </a:cubicBezTo>
                  <a:cubicBezTo>
                    <a:pt x="23667" y="28969"/>
                    <a:pt x="22466" y="29881"/>
                    <a:pt x="21290" y="30769"/>
                  </a:cubicBezTo>
                  <a:cubicBezTo>
                    <a:pt x="21578" y="30481"/>
                    <a:pt x="21890" y="30193"/>
                    <a:pt x="22130" y="29857"/>
                  </a:cubicBezTo>
                  <a:cubicBezTo>
                    <a:pt x="22683" y="29065"/>
                    <a:pt x="22779" y="28080"/>
                    <a:pt x="22923" y="27168"/>
                  </a:cubicBezTo>
                  <a:cubicBezTo>
                    <a:pt x="22995" y="26640"/>
                    <a:pt x="23091" y="26112"/>
                    <a:pt x="23307" y="25632"/>
                  </a:cubicBezTo>
                  <a:cubicBezTo>
                    <a:pt x="23379" y="25512"/>
                    <a:pt x="23355" y="25344"/>
                    <a:pt x="23211" y="25248"/>
                  </a:cubicBezTo>
                  <a:cubicBezTo>
                    <a:pt x="23174" y="25234"/>
                    <a:pt x="23129" y="25226"/>
                    <a:pt x="23082" y="25226"/>
                  </a:cubicBezTo>
                  <a:cubicBezTo>
                    <a:pt x="22975" y="25226"/>
                    <a:pt x="22860" y="25268"/>
                    <a:pt x="22827" y="25368"/>
                  </a:cubicBezTo>
                  <a:cubicBezTo>
                    <a:pt x="22418" y="26256"/>
                    <a:pt x="22394" y="27240"/>
                    <a:pt x="22202" y="28176"/>
                  </a:cubicBezTo>
                  <a:cubicBezTo>
                    <a:pt x="22106" y="28632"/>
                    <a:pt x="21962" y="29065"/>
                    <a:pt x="21722" y="29473"/>
                  </a:cubicBezTo>
                  <a:cubicBezTo>
                    <a:pt x="21482" y="29833"/>
                    <a:pt x="21146" y="30121"/>
                    <a:pt x="20834" y="30433"/>
                  </a:cubicBezTo>
                  <a:cubicBezTo>
                    <a:pt x="20546" y="30721"/>
                    <a:pt x="20258" y="31057"/>
                    <a:pt x="20090" y="31465"/>
                  </a:cubicBezTo>
                  <a:cubicBezTo>
                    <a:pt x="20042" y="31465"/>
                    <a:pt x="20018" y="31489"/>
                    <a:pt x="19994" y="31513"/>
                  </a:cubicBezTo>
                  <a:cubicBezTo>
                    <a:pt x="19322" y="32161"/>
                    <a:pt x="18602" y="32785"/>
                    <a:pt x="17882" y="33385"/>
                  </a:cubicBezTo>
                  <a:cubicBezTo>
                    <a:pt x="17906" y="33001"/>
                    <a:pt x="17882" y="32641"/>
                    <a:pt x="17882" y="32257"/>
                  </a:cubicBezTo>
                  <a:cubicBezTo>
                    <a:pt x="17858" y="31729"/>
                    <a:pt x="17906" y="31105"/>
                    <a:pt x="18338" y="30745"/>
                  </a:cubicBezTo>
                  <a:cubicBezTo>
                    <a:pt x="18458" y="30649"/>
                    <a:pt x="18434" y="30457"/>
                    <a:pt x="18338" y="30337"/>
                  </a:cubicBezTo>
                  <a:cubicBezTo>
                    <a:pt x="18278" y="30289"/>
                    <a:pt x="18206" y="30265"/>
                    <a:pt x="18134" y="30265"/>
                  </a:cubicBezTo>
                  <a:cubicBezTo>
                    <a:pt x="18062" y="30265"/>
                    <a:pt x="17990" y="30289"/>
                    <a:pt x="17930" y="30337"/>
                  </a:cubicBezTo>
                  <a:cubicBezTo>
                    <a:pt x="17450" y="30769"/>
                    <a:pt x="17330" y="31441"/>
                    <a:pt x="17330" y="32041"/>
                  </a:cubicBezTo>
                  <a:cubicBezTo>
                    <a:pt x="17306" y="32689"/>
                    <a:pt x="17450" y="33385"/>
                    <a:pt x="17138" y="33985"/>
                  </a:cubicBezTo>
                  <a:cubicBezTo>
                    <a:pt x="17090" y="34081"/>
                    <a:pt x="17090" y="34201"/>
                    <a:pt x="17162" y="34297"/>
                  </a:cubicBezTo>
                  <a:cubicBezTo>
                    <a:pt x="16298" y="35257"/>
                    <a:pt x="15530" y="36337"/>
                    <a:pt x="15050" y="37561"/>
                  </a:cubicBezTo>
                  <a:cubicBezTo>
                    <a:pt x="15002" y="37513"/>
                    <a:pt x="14930" y="37489"/>
                    <a:pt x="14858" y="37465"/>
                  </a:cubicBezTo>
                  <a:cubicBezTo>
                    <a:pt x="14834" y="36073"/>
                    <a:pt x="15290" y="34657"/>
                    <a:pt x="15530" y="33313"/>
                  </a:cubicBezTo>
                  <a:cubicBezTo>
                    <a:pt x="15626" y="32809"/>
                    <a:pt x="15674" y="32281"/>
                    <a:pt x="15698" y="31777"/>
                  </a:cubicBezTo>
                  <a:cubicBezTo>
                    <a:pt x="15698" y="31657"/>
                    <a:pt x="15650" y="31585"/>
                    <a:pt x="15578" y="31537"/>
                  </a:cubicBezTo>
                  <a:cubicBezTo>
                    <a:pt x="15842" y="30313"/>
                    <a:pt x="16034" y="29041"/>
                    <a:pt x="16202" y="27792"/>
                  </a:cubicBezTo>
                  <a:cubicBezTo>
                    <a:pt x="16610" y="27000"/>
                    <a:pt x="17090" y="26256"/>
                    <a:pt x="17666" y="25608"/>
                  </a:cubicBezTo>
                  <a:cubicBezTo>
                    <a:pt x="18266" y="24912"/>
                    <a:pt x="18986" y="24312"/>
                    <a:pt x="19586" y="23640"/>
                  </a:cubicBezTo>
                  <a:cubicBezTo>
                    <a:pt x="19898" y="23280"/>
                    <a:pt x="20186" y="22896"/>
                    <a:pt x="20402" y="22464"/>
                  </a:cubicBezTo>
                  <a:cubicBezTo>
                    <a:pt x="20642" y="22032"/>
                    <a:pt x="20834" y="21576"/>
                    <a:pt x="21002" y="21120"/>
                  </a:cubicBezTo>
                  <a:cubicBezTo>
                    <a:pt x="21194" y="20544"/>
                    <a:pt x="21410" y="19992"/>
                    <a:pt x="21602" y="19440"/>
                  </a:cubicBezTo>
                  <a:cubicBezTo>
                    <a:pt x="22539" y="18695"/>
                    <a:pt x="24099" y="18719"/>
                    <a:pt x="24651" y="17495"/>
                  </a:cubicBezTo>
                  <a:cubicBezTo>
                    <a:pt x="24699" y="17351"/>
                    <a:pt x="24699" y="17183"/>
                    <a:pt x="24555" y="17111"/>
                  </a:cubicBezTo>
                  <a:cubicBezTo>
                    <a:pt x="24512" y="17085"/>
                    <a:pt x="24456" y="17072"/>
                    <a:pt x="24401" y="17072"/>
                  </a:cubicBezTo>
                  <a:cubicBezTo>
                    <a:pt x="24301" y="17072"/>
                    <a:pt x="24201" y="17115"/>
                    <a:pt x="24171" y="17207"/>
                  </a:cubicBezTo>
                  <a:cubicBezTo>
                    <a:pt x="23931" y="17759"/>
                    <a:pt x="23355" y="18023"/>
                    <a:pt x="22803" y="18239"/>
                  </a:cubicBezTo>
                  <a:cubicBezTo>
                    <a:pt x="22515" y="18359"/>
                    <a:pt x="22202" y="18455"/>
                    <a:pt x="21890" y="18599"/>
                  </a:cubicBezTo>
                  <a:cubicBezTo>
                    <a:pt x="21962" y="18455"/>
                    <a:pt x="22010" y="18287"/>
                    <a:pt x="22082" y="18119"/>
                  </a:cubicBezTo>
                  <a:cubicBezTo>
                    <a:pt x="22490" y="16991"/>
                    <a:pt x="22899" y="15863"/>
                    <a:pt x="23307" y="14711"/>
                  </a:cubicBezTo>
                  <a:cubicBezTo>
                    <a:pt x="23355" y="14567"/>
                    <a:pt x="23235" y="14423"/>
                    <a:pt x="23115" y="14375"/>
                  </a:cubicBezTo>
                  <a:cubicBezTo>
                    <a:pt x="23085" y="14367"/>
                    <a:pt x="23057" y="14363"/>
                    <a:pt x="23030" y="14363"/>
                  </a:cubicBezTo>
                  <a:cubicBezTo>
                    <a:pt x="22906" y="14363"/>
                    <a:pt x="22814" y="14449"/>
                    <a:pt x="22755" y="14567"/>
                  </a:cubicBezTo>
                  <a:cubicBezTo>
                    <a:pt x="22226" y="16079"/>
                    <a:pt x="21674" y="17591"/>
                    <a:pt x="21122" y="19104"/>
                  </a:cubicBezTo>
                  <a:cubicBezTo>
                    <a:pt x="21098" y="19152"/>
                    <a:pt x="21050" y="19176"/>
                    <a:pt x="21026" y="19224"/>
                  </a:cubicBezTo>
                  <a:cubicBezTo>
                    <a:pt x="20930" y="19320"/>
                    <a:pt x="20930" y="19440"/>
                    <a:pt x="20978" y="19536"/>
                  </a:cubicBezTo>
                  <a:cubicBezTo>
                    <a:pt x="20858" y="19872"/>
                    <a:pt x="20714" y="20232"/>
                    <a:pt x="20594" y="20568"/>
                  </a:cubicBezTo>
                  <a:cubicBezTo>
                    <a:pt x="20474" y="20928"/>
                    <a:pt x="20354" y="21264"/>
                    <a:pt x="20210" y="21600"/>
                  </a:cubicBezTo>
                  <a:cubicBezTo>
                    <a:pt x="20186" y="20352"/>
                    <a:pt x="19898" y="19128"/>
                    <a:pt x="19394" y="17999"/>
                  </a:cubicBezTo>
                  <a:cubicBezTo>
                    <a:pt x="19348" y="17907"/>
                    <a:pt x="19253" y="17864"/>
                    <a:pt x="19158" y="17864"/>
                  </a:cubicBezTo>
                  <a:cubicBezTo>
                    <a:pt x="19106" y="17864"/>
                    <a:pt x="19053" y="17878"/>
                    <a:pt x="19010" y="17903"/>
                  </a:cubicBezTo>
                  <a:cubicBezTo>
                    <a:pt x="18866" y="17975"/>
                    <a:pt x="18842" y="18143"/>
                    <a:pt x="18890" y="18287"/>
                  </a:cubicBezTo>
                  <a:cubicBezTo>
                    <a:pt x="19466" y="19536"/>
                    <a:pt x="19706" y="20928"/>
                    <a:pt x="19634" y="22320"/>
                  </a:cubicBezTo>
                  <a:cubicBezTo>
                    <a:pt x="19634" y="22416"/>
                    <a:pt x="19658" y="22488"/>
                    <a:pt x="19730" y="22536"/>
                  </a:cubicBezTo>
                  <a:cubicBezTo>
                    <a:pt x="19610" y="22728"/>
                    <a:pt x="19490" y="22896"/>
                    <a:pt x="19346" y="23064"/>
                  </a:cubicBezTo>
                  <a:cubicBezTo>
                    <a:pt x="18746" y="23760"/>
                    <a:pt x="18050" y="24360"/>
                    <a:pt x="17450" y="25032"/>
                  </a:cubicBezTo>
                  <a:cubicBezTo>
                    <a:pt x="17042" y="25464"/>
                    <a:pt x="16682" y="25920"/>
                    <a:pt x="16346" y="26424"/>
                  </a:cubicBezTo>
                  <a:cubicBezTo>
                    <a:pt x="16370" y="26232"/>
                    <a:pt x="16394" y="26040"/>
                    <a:pt x="16394" y="25824"/>
                  </a:cubicBezTo>
                  <a:cubicBezTo>
                    <a:pt x="16586" y="23784"/>
                    <a:pt x="16610" y="21720"/>
                    <a:pt x="16586" y="19680"/>
                  </a:cubicBezTo>
                  <a:cubicBezTo>
                    <a:pt x="16538" y="17615"/>
                    <a:pt x="16418" y="15551"/>
                    <a:pt x="16274" y="13487"/>
                  </a:cubicBezTo>
                  <a:cubicBezTo>
                    <a:pt x="16202" y="12455"/>
                    <a:pt x="16106" y="11423"/>
                    <a:pt x="16010" y="10391"/>
                  </a:cubicBezTo>
                  <a:cubicBezTo>
                    <a:pt x="16034" y="10367"/>
                    <a:pt x="16034" y="10319"/>
                    <a:pt x="16034" y="10295"/>
                  </a:cubicBezTo>
                  <a:cubicBezTo>
                    <a:pt x="16034" y="10175"/>
                    <a:pt x="16034" y="10079"/>
                    <a:pt x="16034" y="9983"/>
                  </a:cubicBezTo>
                  <a:cubicBezTo>
                    <a:pt x="17090" y="8326"/>
                    <a:pt x="18146" y="6598"/>
                    <a:pt x="18218" y="4582"/>
                  </a:cubicBezTo>
                  <a:cubicBezTo>
                    <a:pt x="18230" y="4402"/>
                    <a:pt x="18098" y="4312"/>
                    <a:pt x="17960" y="4312"/>
                  </a:cubicBezTo>
                  <a:cubicBezTo>
                    <a:pt x="17822" y="4312"/>
                    <a:pt x="17678" y="4402"/>
                    <a:pt x="17666" y="4582"/>
                  </a:cubicBezTo>
                  <a:cubicBezTo>
                    <a:pt x="17594" y="6262"/>
                    <a:pt x="16778" y="7750"/>
                    <a:pt x="15890" y="9143"/>
                  </a:cubicBezTo>
                  <a:cubicBezTo>
                    <a:pt x="15842" y="8518"/>
                    <a:pt x="15794" y="7894"/>
                    <a:pt x="15722" y="7270"/>
                  </a:cubicBezTo>
                  <a:cubicBezTo>
                    <a:pt x="15530" y="5206"/>
                    <a:pt x="15362" y="3142"/>
                    <a:pt x="15218" y="1054"/>
                  </a:cubicBezTo>
                  <a:cubicBezTo>
                    <a:pt x="15194" y="790"/>
                    <a:pt x="15170" y="526"/>
                    <a:pt x="15170" y="262"/>
                  </a:cubicBezTo>
                  <a:cubicBezTo>
                    <a:pt x="15158" y="91"/>
                    <a:pt x="15009" y="1"/>
                    <a:pt x="148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6961666" y="1680006"/>
              <a:ext cx="386875" cy="977135"/>
            </a:xfrm>
            <a:custGeom>
              <a:avLst/>
              <a:gdLst/>
              <a:ahLst/>
              <a:cxnLst/>
              <a:rect l="l" t="t" r="r" b="b"/>
              <a:pathLst>
                <a:path w="11162" h="28192" extrusionOk="0">
                  <a:moveTo>
                    <a:pt x="710" y="1"/>
                  </a:moveTo>
                  <a:cubicBezTo>
                    <a:pt x="518" y="1"/>
                    <a:pt x="317" y="197"/>
                    <a:pt x="432" y="428"/>
                  </a:cubicBezTo>
                  <a:cubicBezTo>
                    <a:pt x="1320" y="2084"/>
                    <a:pt x="1800" y="3908"/>
                    <a:pt x="2136" y="5756"/>
                  </a:cubicBezTo>
                  <a:cubicBezTo>
                    <a:pt x="2304" y="6741"/>
                    <a:pt x="2424" y="7725"/>
                    <a:pt x="2544" y="8709"/>
                  </a:cubicBezTo>
                  <a:cubicBezTo>
                    <a:pt x="2400" y="8565"/>
                    <a:pt x="2232" y="8397"/>
                    <a:pt x="2112" y="8229"/>
                  </a:cubicBezTo>
                  <a:cubicBezTo>
                    <a:pt x="2088" y="8205"/>
                    <a:pt x="2040" y="8157"/>
                    <a:pt x="2016" y="8133"/>
                  </a:cubicBezTo>
                  <a:cubicBezTo>
                    <a:pt x="2016" y="8133"/>
                    <a:pt x="2016" y="8133"/>
                    <a:pt x="2016" y="8109"/>
                  </a:cubicBezTo>
                  <a:cubicBezTo>
                    <a:pt x="2016" y="8109"/>
                    <a:pt x="1992" y="8085"/>
                    <a:pt x="1992" y="8085"/>
                  </a:cubicBezTo>
                  <a:cubicBezTo>
                    <a:pt x="1944" y="8013"/>
                    <a:pt x="1896" y="7941"/>
                    <a:pt x="1848" y="7869"/>
                  </a:cubicBezTo>
                  <a:cubicBezTo>
                    <a:pt x="1752" y="7725"/>
                    <a:pt x="1656" y="7605"/>
                    <a:pt x="1584" y="7461"/>
                  </a:cubicBezTo>
                  <a:cubicBezTo>
                    <a:pt x="1535" y="7361"/>
                    <a:pt x="1428" y="7308"/>
                    <a:pt x="1327" y="7308"/>
                  </a:cubicBezTo>
                  <a:cubicBezTo>
                    <a:pt x="1281" y="7308"/>
                    <a:pt x="1237" y="7318"/>
                    <a:pt x="1200" y="7341"/>
                  </a:cubicBezTo>
                  <a:cubicBezTo>
                    <a:pt x="1056" y="7437"/>
                    <a:pt x="1008" y="7605"/>
                    <a:pt x="1104" y="7725"/>
                  </a:cubicBezTo>
                  <a:cubicBezTo>
                    <a:pt x="1440" y="8325"/>
                    <a:pt x="1872" y="8877"/>
                    <a:pt x="2400" y="9309"/>
                  </a:cubicBezTo>
                  <a:cubicBezTo>
                    <a:pt x="2448" y="9381"/>
                    <a:pt x="2544" y="9405"/>
                    <a:pt x="2640" y="9405"/>
                  </a:cubicBezTo>
                  <a:cubicBezTo>
                    <a:pt x="2712" y="10077"/>
                    <a:pt x="2784" y="10749"/>
                    <a:pt x="2880" y="11445"/>
                  </a:cubicBezTo>
                  <a:cubicBezTo>
                    <a:pt x="3072" y="12909"/>
                    <a:pt x="3337" y="14373"/>
                    <a:pt x="3721" y="15789"/>
                  </a:cubicBezTo>
                  <a:cubicBezTo>
                    <a:pt x="2856" y="14277"/>
                    <a:pt x="1800" y="12837"/>
                    <a:pt x="624" y="11541"/>
                  </a:cubicBezTo>
                  <a:cubicBezTo>
                    <a:pt x="567" y="11478"/>
                    <a:pt x="501" y="11452"/>
                    <a:pt x="436" y="11452"/>
                  </a:cubicBezTo>
                  <a:cubicBezTo>
                    <a:pt x="227" y="11452"/>
                    <a:pt x="33" y="11724"/>
                    <a:pt x="216" y="11925"/>
                  </a:cubicBezTo>
                  <a:cubicBezTo>
                    <a:pt x="1008" y="12813"/>
                    <a:pt x="1728" y="13725"/>
                    <a:pt x="2376" y="14709"/>
                  </a:cubicBezTo>
                  <a:cubicBezTo>
                    <a:pt x="1728" y="14565"/>
                    <a:pt x="1056" y="14445"/>
                    <a:pt x="384" y="14325"/>
                  </a:cubicBezTo>
                  <a:cubicBezTo>
                    <a:pt x="366" y="14322"/>
                    <a:pt x="348" y="14321"/>
                    <a:pt x="330" y="14321"/>
                  </a:cubicBezTo>
                  <a:cubicBezTo>
                    <a:pt x="205" y="14321"/>
                    <a:pt x="90" y="14392"/>
                    <a:pt x="48" y="14517"/>
                  </a:cubicBezTo>
                  <a:cubicBezTo>
                    <a:pt x="0" y="14661"/>
                    <a:pt x="96" y="14829"/>
                    <a:pt x="240" y="14877"/>
                  </a:cubicBezTo>
                  <a:cubicBezTo>
                    <a:pt x="1032" y="15021"/>
                    <a:pt x="1824" y="15165"/>
                    <a:pt x="2616" y="15309"/>
                  </a:cubicBezTo>
                  <a:cubicBezTo>
                    <a:pt x="2664" y="15309"/>
                    <a:pt x="2712" y="15309"/>
                    <a:pt x="2784" y="15285"/>
                  </a:cubicBezTo>
                  <a:cubicBezTo>
                    <a:pt x="3024" y="15693"/>
                    <a:pt x="3240" y="16078"/>
                    <a:pt x="3481" y="16486"/>
                  </a:cubicBezTo>
                  <a:cubicBezTo>
                    <a:pt x="3505" y="16510"/>
                    <a:pt x="3529" y="16558"/>
                    <a:pt x="3553" y="16582"/>
                  </a:cubicBezTo>
                  <a:cubicBezTo>
                    <a:pt x="3577" y="16582"/>
                    <a:pt x="3577" y="16606"/>
                    <a:pt x="3601" y="16606"/>
                  </a:cubicBezTo>
                  <a:cubicBezTo>
                    <a:pt x="3625" y="16630"/>
                    <a:pt x="3649" y="16678"/>
                    <a:pt x="3673" y="16702"/>
                  </a:cubicBezTo>
                  <a:cubicBezTo>
                    <a:pt x="3721" y="16774"/>
                    <a:pt x="3769" y="16870"/>
                    <a:pt x="3817" y="16942"/>
                  </a:cubicBezTo>
                  <a:cubicBezTo>
                    <a:pt x="3841" y="17014"/>
                    <a:pt x="3865" y="17086"/>
                    <a:pt x="3889" y="17134"/>
                  </a:cubicBezTo>
                  <a:cubicBezTo>
                    <a:pt x="3910" y="17263"/>
                    <a:pt x="4047" y="17353"/>
                    <a:pt x="4179" y="17353"/>
                  </a:cubicBezTo>
                  <a:cubicBezTo>
                    <a:pt x="4195" y="17353"/>
                    <a:pt x="4210" y="17352"/>
                    <a:pt x="4225" y="17350"/>
                  </a:cubicBezTo>
                  <a:cubicBezTo>
                    <a:pt x="4225" y="17326"/>
                    <a:pt x="4225" y="17326"/>
                    <a:pt x="4249" y="17326"/>
                  </a:cubicBezTo>
                  <a:cubicBezTo>
                    <a:pt x="4537" y="18094"/>
                    <a:pt x="4897" y="18838"/>
                    <a:pt x="5329" y="19558"/>
                  </a:cubicBezTo>
                  <a:cubicBezTo>
                    <a:pt x="5809" y="20326"/>
                    <a:pt x="6337" y="21070"/>
                    <a:pt x="6865" y="21814"/>
                  </a:cubicBezTo>
                  <a:cubicBezTo>
                    <a:pt x="6481" y="21550"/>
                    <a:pt x="6049" y="21334"/>
                    <a:pt x="5617" y="21142"/>
                  </a:cubicBezTo>
                  <a:cubicBezTo>
                    <a:pt x="5233" y="20974"/>
                    <a:pt x="4825" y="20830"/>
                    <a:pt x="4417" y="20710"/>
                  </a:cubicBezTo>
                  <a:cubicBezTo>
                    <a:pt x="4369" y="20710"/>
                    <a:pt x="4297" y="20686"/>
                    <a:pt x="4249" y="20662"/>
                  </a:cubicBezTo>
                  <a:cubicBezTo>
                    <a:pt x="4297" y="20590"/>
                    <a:pt x="4297" y="20494"/>
                    <a:pt x="4249" y="20398"/>
                  </a:cubicBezTo>
                  <a:cubicBezTo>
                    <a:pt x="3913" y="19846"/>
                    <a:pt x="3601" y="19270"/>
                    <a:pt x="3265" y="18718"/>
                  </a:cubicBezTo>
                  <a:cubicBezTo>
                    <a:pt x="3215" y="18618"/>
                    <a:pt x="3119" y="18565"/>
                    <a:pt x="3018" y="18565"/>
                  </a:cubicBezTo>
                  <a:cubicBezTo>
                    <a:pt x="2972" y="18565"/>
                    <a:pt x="2925" y="18575"/>
                    <a:pt x="2880" y="18598"/>
                  </a:cubicBezTo>
                  <a:cubicBezTo>
                    <a:pt x="2760" y="18694"/>
                    <a:pt x="2712" y="18862"/>
                    <a:pt x="2784" y="18982"/>
                  </a:cubicBezTo>
                  <a:cubicBezTo>
                    <a:pt x="3072" y="19510"/>
                    <a:pt x="3385" y="20014"/>
                    <a:pt x="3673" y="20518"/>
                  </a:cubicBezTo>
                  <a:cubicBezTo>
                    <a:pt x="3577" y="20494"/>
                    <a:pt x="3481" y="20470"/>
                    <a:pt x="3385" y="20446"/>
                  </a:cubicBezTo>
                  <a:cubicBezTo>
                    <a:pt x="3096" y="20350"/>
                    <a:pt x="2760" y="20182"/>
                    <a:pt x="2664" y="19894"/>
                  </a:cubicBezTo>
                  <a:cubicBezTo>
                    <a:pt x="2625" y="19775"/>
                    <a:pt x="2520" y="19689"/>
                    <a:pt x="2404" y="19689"/>
                  </a:cubicBezTo>
                  <a:cubicBezTo>
                    <a:pt x="2379" y="19689"/>
                    <a:pt x="2354" y="19693"/>
                    <a:pt x="2328" y="19702"/>
                  </a:cubicBezTo>
                  <a:cubicBezTo>
                    <a:pt x="2184" y="19726"/>
                    <a:pt x="2064" y="19894"/>
                    <a:pt x="2112" y="20038"/>
                  </a:cubicBezTo>
                  <a:cubicBezTo>
                    <a:pt x="2376" y="20758"/>
                    <a:pt x="3144" y="20974"/>
                    <a:pt x="3841" y="21142"/>
                  </a:cubicBezTo>
                  <a:cubicBezTo>
                    <a:pt x="4657" y="21334"/>
                    <a:pt x="5449" y="21646"/>
                    <a:pt x="6193" y="22054"/>
                  </a:cubicBezTo>
                  <a:cubicBezTo>
                    <a:pt x="6625" y="22294"/>
                    <a:pt x="7009" y="22558"/>
                    <a:pt x="7393" y="22870"/>
                  </a:cubicBezTo>
                  <a:cubicBezTo>
                    <a:pt x="7445" y="22922"/>
                    <a:pt x="7522" y="22962"/>
                    <a:pt x="7596" y="22962"/>
                  </a:cubicBezTo>
                  <a:cubicBezTo>
                    <a:pt x="7625" y="22962"/>
                    <a:pt x="7654" y="22956"/>
                    <a:pt x="7681" y="22942"/>
                  </a:cubicBezTo>
                  <a:cubicBezTo>
                    <a:pt x="8377" y="23854"/>
                    <a:pt x="9025" y="24814"/>
                    <a:pt x="9529" y="25846"/>
                  </a:cubicBezTo>
                  <a:cubicBezTo>
                    <a:pt x="8929" y="25294"/>
                    <a:pt x="8257" y="24862"/>
                    <a:pt x="7513" y="24526"/>
                  </a:cubicBezTo>
                  <a:cubicBezTo>
                    <a:pt x="7081" y="24334"/>
                    <a:pt x="6649" y="24166"/>
                    <a:pt x="6193" y="24046"/>
                  </a:cubicBezTo>
                  <a:cubicBezTo>
                    <a:pt x="6170" y="24042"/>
                    <a:pt x="6148" y="24040"/>
                    <a:pt x="6127" y="24040"/>
                  </a:cubicBezTo>
                  <a:cubicBezTo>
                    <a:pt x="5816" y="24040"/>
                    <a:pt x="5710" y="24508"/>
                    <a:pt x="6025" y="24598"/>
                  </a:cubicBezTo>
                  <a:cubicBezTo>
                    <a:pt x="6985" y="24838"/>
                    <a:pt x="7873" y="25246"/>
                    <a:pt x="8665" y="25846"/>
                  </a:cubicBezTo>
                  <a:cubicBezTo>
                    <a:pt x="9385" y="26375"/>
                    <a:pt x="10105" y="27095"/>
                    <a:pt x="10369" y="27983"/>
                  </a:cubicBezTo>
                  <a:cubicBezTo>
                    <a:pt x="10418" y="28128"/>
                    <a:pt x="10533" y="28191"/>
                    <a:pt x="10646" y="28191"/>
                  </a:cubicBezTo>
                  <a:cubicBezTo>
                    <a:pt x="10814" y="28191"/>
                    <a:pt x="10979" y="28053"/>
                    <a:pt x="10921" y="27839"/>
                  </a:cubicBezTo>
                  <a:cubicBezTo>
                    <a:pt x="10849" y="27623"/>
                    <a:pt x="10753" y="27407"/>
                    <a:pt x="10657" y="27215"/>
                  </a:cubicBezTo>
                  <a:cubicBezTo>
                    <a:pt x="10657" y="27167"/>
                    <a:pt x="10657" y="27119"/>
                    <a:pt x="10633" y="27047"/>
                  </a:cubicBezTo>
                  <a:cubicBezTo>
                    <a:pt x="10201" y="25702"/>
                    <a:pt x="9457" y="24502"/>
                    <a:pt x="8665" y="23350"/>
                  </a:cubicBezTo>
                  <a:cubicBezTo>
                    <a:pt x="8809" y="23302"/>
                    <a:pt x="8881" y="23158"/>
                    <a:pt x="8857" y="23014"/>
                  </a:cubicBezTo>
                  <a:cubicBezTo>
                    <a:pt x="8689" y="21886"/>
                    <a:pt x="8977" y="20710"/>
                    <a:pt x="9601" y="19774"/>
                  </a:cubicBezTo>
                  <a:cubicBezTo>
                    <a:pt x="9697" y="19654"/>
                    <a:pt x="9625" y="19462"/>
                    <a:pt x="9505" y="19390"/>
                  </a:cubicBezTo>
                  <a:cubicBezTo>
                    <a:pt x="9467" y="19367"/>
                    <a:pt x="9423" y="19356"/>
                    <a:pt x="9379" y="19356"/>
                  </a:cubicBezTo>
                  <a:cubicBezTo>
                    <a:pt x="9285" y="19356"/>
                    <a:pt x="9186" y="19404"/>
                    <a:pt x="9121" y="19486"/>
                  </a:cubicBezTo>
                  <a:cubicBezTo>
                    <a:pt x="8473" y="20470"/>
                    <a:pt x="8185" y="21646"/>
                    <a:pt x="8281" y="22798"/>
                  </a:cubicBezTo>
                  <a:cubicBezTo>
                    <a:pt x="8137" y="22606"/>
                    <a:pt x="7993" y="22414"/>
                    <a:pt x="7849" y="22222"/>
                  </a:cubicBezTo>
                  <a:cubicBezTo>
                    <a:pt x="7537" y="21766"/>
                    <a:pt x="7201" y="21334"/>
                    <a:pt x="6889" y="20902"/>
                  </a:cubicBezTo>
                  <a:cubicBezTo>
                    <a:pt x="6889" y="20830"/>
                    <a:pt x="6889" y="20782"/>
                    <a:pt x="6865" y="20710"/>
                  </a:cubicBezTo>
                  <a:cubicBezTo>
                    <a:pt x="6361" y="19534"/>
                    <a:pt x="6889" y="18238"/>
                    <a:pt x="7297" y="17110"/>
                  </a:cubicBezTo>
                  <a:cubicBezTo>
                    <a:pt x="7345" y="17086"/>
                    <a:pt x="7369" y="17038"/>
                    <a:pt x="7393" y="16990"/>
                  </a:cubicBezTo>
                  <a:cubicBezTo>
                    <a:pt x="7777" y="16294"/>
                    <a:pt x="8449" y="15789"/>
                    <a:pt x="9049" y="15285"/>
                  </a:cubicBezTo>
                  <a:cubicBezTo>
                    <a:pt x="9721" y="14733"/>
                    <a:pt x="10321" y="14133"/>
                    <a:pt x="10609" y="13317"/>
                  </a:cubicBezTo>
                  <a:cubicBezTo>
                    <a:pt x="10777" y="12765"/>
                    <a:pt x="10849" y="12165"/>
                    <a:pt x="11089" y="11637"/>
                  </a:cubicBezTo>
                  <a:cubicBezTo>
                    <a:pt x="11161" y="11517"/>
                    <a:pt x="11137" y="11349"/>
                    <a:pt x="10993" y="11253"/>
                  </a:cubicBezTo>
                  <a:cubicBezTo>
                    <a:pt x="10956" y="11231"/>
                    <a:pt x="10912" y="11220"/>
                    <a:pt x="10867" y="11220"/>
                  </a:cubicBezTo>
                  <a:cubicBezTo>
                    <a:pt x="10766" y="11220"/>
                    <a:pt x="10659" y="11274"/>
                    <a:pt x="10609" y="11373"/>
                  </a:cubicBezTo>
                  <a:cubicBezTo>
                    <a:pt x="10393" y="11829"/>
                    <a:pt x="10297" y="12357"/>
                    <a:pt x="10153" y="12861"/>
                  </a:cubicBezTo>
                  <a:cubicBezTo>
                    <a:pt x="10033" y="13269"/>
                    <a:pt x="9865" y="13653"/>
                    <a:pt x="9601" y="13989"/>
                  </a:cubicBezTo>
                  <a:cubicBezTo>
                    <a:pt x="9073" y="14613"/>
                    <a:pt x="8377" y="15069"/>
                    <a:pt x="7801" y="15621"/>
                  </a:cubicBezTo>
                  <a:cubicBezTo>
                    <a:pt x="7753" y="15669"/>
                    <a:pt x="7705" y="15693"/>
                    <a:pt x="7681" y="15741"/>
                  </a:cubicBezTo>
                  <a:cubicBezTo>
                    <a:pt x="7873" y="14733"/>
                    <a:pt x="7897" y="13701"/>
                    <a:pt x="7777" y="12693"/>
                  </a:cubicBezTo>
                  <a:cubicBezTo>
                    <a:pt x="7657" y="11925"/>
                    <a:pt x="7465" y="11181"/>
                    <a:pt x="7177" y="10485"/>
                  </a:cubicBezTo>
                  <a:cubicBezTo>
                    <a:pt x="7112" y="10356"/>
                    <a:pt x="7009" y="10265"/>
                    <a:pt x="6885" y="10265"/>
                  </a:cubicBezTo>
                  <a:cubicBezTo>
                    <a:pt x="6870" y="10265"/>
                    <a:pt x="6856" y="10266"/>
                    <a:pt x="6841" y="10269"/>
                  </a:cubicBezTo>
                  <a:cubicBezTo>
                    <a:pt x="6697" y="10317"/>
                    <a:pt x="6577" y="10485"/>
                    <a:pt x="6625" y="10629"/>
                  </a:cubicBezTo>
                  <a:cubicBezTo>
                    <a:pt x="7153" y="11877"/>
                    <a:pt x="7369" y="13245"/>
                    <a:pt x="7273" y="14613"/>
                  </a:cubicBezTo>
                  <a:cubicBezTo>
                    <a:pt x="7225" y="15309"/>
                    <a:pt x="7081" y="15981"/>
                    <a:pt x="6865" y="16654"/>
                  </a:cubicBezTo>
                  <a:cubicBezTo>
                    <a:pt x="6649" y="17326"/>
                    <a:pt x="6361" y="17998"/>
                    <a:pt x="6217" y="18694"/>
                  </a:cubicBezTo>
                  <a:cubicBezTo>
                    <a:pt x="6145" y="19054"/>
                    <a:pt x="6097" y="19390"/>
                    <a:pt x="6121" y="19750"/>
                  </a:cubicBezTo>
                  <a:cubicBezTo>
                    <a:pt x="5641" y="19030"/>
                    <a:pt x="5233" y="18262"/>
                    <a:pt x="4897" y="17470"/>
                  </a:cubicBezTo>
                  <a:cubicBezTo>
                    <a:pt x="4177" y="15717"/>
                    <a:pt x="3793" y="13821"/>
                    <a:pt x="3529" y="11949"/>
                  </a:cubicBezTo>
                  <a:cubicBezTo>
                    <a:pt x="3481" y="11781"/>
                    <a:pt x="3457" y="11589"/>
                    <a:pt x="3433" y="11397"/>
                  </a:cubicBezTo>
                  <a:cubicBezTo>
                    <a:pt x="3721" y="10701"/>
                    <a:pt x="4009" y="10029"/>
                    <a:pt x="4273" y="9333"/>
                  </a:cubicBezTo>
                  <a:cubicBezTo>
                    <a:pt x="4537" y="8661"/>
                    <a:pt x="4777" y="7965"/>
                    <a:pt x="4777" y="7245"/>
                  </a:cubicBezTo>
                  <a:cubicBezTo>
                    <a:pt x="4765" y="7065"/>
                    <a:pt x="4621" y="6975"/>
                    <a:pt x="4480" y="6975"/>
                  </a:cubicBezTo>
                  <a:cubicBezTo>
                    <a:pt x="4339" y="6975"/>
                    <a:pt x="4201" y="7065"/>
                    <a:pt x="4201" y="7245"/>
                  </a:cubicBezTo>
                  <a:cubicBezTo>
                    <a:pt x="4225" y="7941"/>
                    <a:pt x="3985" y="8589"/>
                    <a:pt x="3721" y="9213"/>
                  </a:cubicBezTo>
                  <a:cubicBezTo>
                    <a:pt x="3577" y="9573"/>
                    <a:pt x="3433" y="9933"/>
                    <a:pt x="3289" y="10269"/>
                  </a:cubicBezTo>
                  <a:cubicBezTo>
                    <a:pt x="3144" y="8925"/>
                    <a:pt x="3000" y="7581"/>
                    <a:pt x="2784" y="6237"/>
                  </a:cubicBezTo>
                  <a:cubicBezTo>
                    <a:pt x="2472" y="4364"/>
                    <a:pt x="2040" y="2516"/>
                    <a:pt x="1248" y="764"/>
                  </a:cubicBezTo>
                  <a:cubicBezTo>
                    <a:pt x="1128" y="572"/>
                    <a:pt x="1032" y="356"/>
                    <a:pt x="936" y="140"/>
                  </a:cubicBezTo>
                  <a:cubicBezTo>
                    <a:pt x="884" y="42"/>
                    <a:pt x="798" y="1"/>
                    <a:pt x="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7632458" y="1280214"/>
              <a:ext cx="524787" cy="965940"/>
            </a:xfrm>
            <a:custGeom>
              <a:avLst/>
              <a:gdLst/>
              <a:ahLst/>
              <a:cxnLst/>
              <a:rect l="l" t="t" r="r" b="b"/>
              <a:pathLst>
                <a:path w="15141" h="27869" extrusionOk="0">
                  <a:moveTo>
                    <a:pt x="14724" y="0"/>
                  </a:moveTo>
                  <a:cubicBezTo>
                    <a:pt x="14612" y="0"/>
                    <a:pt x="14504" y="60"/>
                    <a:pt x="14466" y="202"/>
                  </a:cubicBezTo>
                  <a:cubicBezTo>
                    <a:pt x="13890" y="2146"/>
                    <a:pt x="12666" y="3826"/>
                    <a:pt x="11513" y="5458"/>
                  </a:cubicBezTo>
                  <a:cubicBezTo>
                    <a:pt x="10913" y="6274"/>
                    <a:pt x="10337" y="7114"/>
                    <a:pt x="9833" y="8003"/>
                  </a:cubicBezTo>
                  <a:cubicBezTo>
                    <a:pt x="9593" y="8411"/>
                    <a:pt x="9377" y="8819"/>
                    <a:pt x="9209" y="9227"/>
                  </a:cubicBezTo>
                  <a:cubicBezTo>
                    <a:pt x="9209" y="9107"/>
                    <a:pt x="9233" y="8987"/>
                    <a:pt x="9233" y="8867"/>
                  </a:cubicBezTo>
                  <a:cubicBezTo>
                    <a:pt x="9305" y="8675"/>
                    <a:pt x="9329" y="8483"/>
                    <a:pt x="9305" y="8291"/>
                  </a:cubicBezTo>
                  <a:cubicBezTo>
                    <a:pt x="9521" y="7042"/>
                    <a:pt x="9929" y="5818"/>
                    <a:pt x="10505" y="4666"/>
                  </a:cubicBezTo>
                  <a:cubicBezTo>
                    <a:pt x="10620" y="4453"/>
                    <a:pt x="10433" y="4252"/>
                    <a:pt x="10249" y="4252"/>
                  </a:cubicBezTo>
                  <a:cubicBezTo>
                    <a:pt x="10164" y="4252"/>
                    <a:pt x="10079" y="4295"/>
                    <a:pt x="10025" y="4402"/>
                  </a:cubicBezTo>
                  <a:cubicBezTo>
                    <a:pt x="9593" y="5242"/>
                    <a:pt x="9233" y="6154"/>
                    <a:pt x="8993" y="7066"/>
                  </a:cubicBezTo>
                  <a:cubicBezTo>
                    <a:pt x="8969" y="7018"/>
                    <a:pt x="8945" y="6946"/>
                    <a:pt x="8945" y="6898"/>
                  </a:cubicBezTo>
                  <a:cubicBezTo>
                    <a:pt x="8801" y="6586"/>
                    <a:pt x="8657" y="6274"/>
                    <a:pt x="8585" y="5938"/>
                  </a:cubicBezTo>
                  <a:cubicBezTo>
                    <a:pt x="8537" y="5650"/>
                    <a:pt x="8513" y="5362"/>
                    <a:pt x="8657" y="5098"/>
                  </a:cubicBezTo>
                  <a:cubicBezTo>
                    <a:pt x="8774" y="4881"/>
                    <a:pt x="8577" y="4676"/>
                    <a:pt x="8390" y="4676"/>
                  </a:cubicBezTo>
                  <a:cubicBezTo>
                    <a:pt x="8308" y="4676"/>
                    <a:pt x="8228" y="4715"/>
                    <a:pt x="8177" y="4810"/>
                  </a:cubicBezTo>
                  <a:cubicBezTo>
                    <a:pt x="7817" y="5506"/>
                    <a:pt x="8057" y="6226"/>
                    <a:pt x="8321" y="6874"/>
                  </a:cubicBezTo>
                  <a:cubicBezTo>
                    <a:pt x="8465" y="7210"/>
                    <a:pt x="8609" y="7547"/>
                    <a:pt x="8705" y="7883"/>
                  </a:cubicBezTo>
                  <a:cubicBezTo>
                    <a:pt x="8729" y="8027"/>
                    <a:pt x="8753" y="8147"/>
                    <a:pt x="8753" y="8267"/>
                  </a:cubicBezTo>
                  <a:cubicBezTo>
                    <a:pt x="8729" y="8411"/>
                    <a:pt x="8705" y="8579"/>
                    <a:pt x="8681" y="8747"/>
                  </a:cubicBezTo>
                  <a:cubicBezTo>
                    <a:pt x="8681" y="8771"/>
                    <a:pt x="8681" y="8771"/>
                    <a:pt x="8681" y="8795"/>
                  </a:cubicBezTo>
                  <a:cubicBezTo>
                    <a:pt x="8657" y="8843"/>
                    <a:pt x="8657" y="8891"/>
                    <a:pt x="8657" y="8915"/>
                  </a:cubicBezTo>
                  <a:cubicBezTo>
                    <a:pt x="8609" y="9419"/>
                    <a:pt x="8585" y="9923"/>
                    <a:pt x="8609" y="10427"/>
                  </a:cubicBezTo>
                  <a:cubicBezTo>
                    <a:pt x="8609" y="10499"/>
                    <a:pt x="8633" y="10547"/>
                    <a:pt x="8657" y="10595"/>
                  </a:cubicBezTo>
                  <a:cubicBezTo>
                    <a:pt x="8633" y="10667"/>
                    <a:pt x="8609" y="10763"/>
                    <a:pt x="8585" y="10859"/>
                  </a:cubicBezTo>
                  <a:cubicBezTo>
                    <a:pt x="7937" y="12803"/>
                    <a:pt x="7505" y="14939"/>
                    <a:pt x="6185" y="16571"/>
                  </a:cubicBezTo>
                  <a:cubicBezTo>
                    <a:pt x="5489" y="17435"/>
                    <a:pt x="4601" y="18132"/>
                    <a:pt x="3929" y="18996"/>
                  </a:cubicBezTo>
                  <a:cubicBezTo>
                    <a:pt x="3617" y="19404"/>
                    <a:pt x="3377" y="19812"/>
                    <a:pt x="3161" y="20244"/>
                  </a:cubicBezTo>
                  <a:cubicBezTo>
                    <a:pt x="3161" y="19980"/>
                    <a:pt x="3137" y="19716"/>
                    <a:pt x="3089" y="19476"/>
                  </a:cubicBezTo>
                  <a:cubicBezTo>
                    <a:pt x="3065" y="19356"/>
                    <a:pt x="3041" y="19260"/>
                    <a:pt x="3017" y="19164"/>
                  </a:cubicBezTo>
                  <a:cubicBezTo>
                    <a:pt x="3065" y="19092"/>
                    <a:pt x="3089" y="18996"/>
                    <a:pt x="3065" y="18900"/>
                  </a:cubicBezTo>
                  <a:cubicBezTo>
                    <a:pt x="2945" y="17988"/>
                    <a:pt x="3353" y="17099"/>
                    <a:pt x="3761" y="16307"/>
                  </a:cubicBezTo>
                  <a:cubicBezTo>
                    <a:pt x="4193" y="15467"/>
                    <a:pt x="4697" y="14627"/>
                    <a:pt x="4841" y="13691"/>
                  </a:cubicBezTo>
                  <a:cubicBezTo>
                    <a:pt x="4937" y="13163"/>
                    <a:pt x="4937" y="12635"/>
                    <a:pt x="4769" y="12131"/>
                  </a:cubicBezTo>
                  <a:cubicBezTo>
                    <a:pt x="4729" y="12012"/>
                    <a:pt x="4625" y="11926"/>
                    <a:pt x="4495" y="11926"/>
                  </a:cubicBezTo>
                  <a:cubicBezTo>
                    <a:pt x="4467" y="11926"/>
                    <a:pt x="4438" y="11930"/>
                    <a:pt x="4409" y="11939"/>
                  </a:cubicBezTo>
                  <a:cubicBezTo>
                    <a:pt x="4289" y="11963"/>
                    <a:pt x="4169" y="12131"/>
                    <a:pt x="4217" y="12275"/>
                  </a:cubicBezTo>
                  <a:cubicBezTo>
                    <a:pt x="4529" y="13139"/>
                    <a:pt x="4241" y="14075"/>
                    <a:pt x="3881" y="14867"/>
                  </a:cubicBezTo>
                  <a:cubicBezTo>
                    <a:pt x="3473" y="15731"/>
                    <a:pt x="2945" y="16547"/>
                    <a:pt x="2656" y="17459"/>
                  </a:cubicBezTo>
                  <a:cubicBezTo>
                    <a:pt x="2608" y="17652"/>
                    <a:pt x="2560" y="17844"/>
                    <a:pt x="2536" y="18036"/>
                  </a:cubicBezTo>
                  <a:cubicBezTo>
                    <a:pt x="2368" y="17676"/>
                    <a:pt x="2224" y="17339"/>
                    <a:pt x="2152" y="16931"/>
                  </a:cubicBezTo>
                  <a:cubicBezTo>
                    <a:pt x="2080" y="16499"/>
                    <a:pt x="2080" y="16043"/>
                    <a:pt x="2128" y="15611"/>
                  </a:cubicBezTo>
                  <a:cubicBezTo>
                    <a:pt x="2176" y="15107"/>
                    <a:pt x="2272" y="14603"/>
                    <a:pt x="2368" y="14099"/>
                  </a:cubicBezTo>
                  <a:cubicBezTo>
                    <a:pt x="2392" y="13955"/>
                    <a:pt x="2320" y="13787"/>
                    <a:pt x="2152" y="13763"/>
                  </a:cubicBezTo>
                  <a:cubicBezTo>
                    <a:pt x="2131" y="13755"/>
                    <a:pt x="2108" y="13751"/>
                    <a:pt x="2083" y="13751"/>
                  </a:cubicBezTo>
                  <a:cubicBezTo>
                    <a:pt x="1970" y="13751"/>
                    <a:pt x="1836" y="13837"/>
                    <a:pt x="1816" y="13955"/>
                  </a:cubicBezTo>
                  <a:cubicBezTo>
                    <a:pt x="1648" y="14843"/>
                    <a:pt x="1480" y="15779"/>
                    <a:pt x="1576" y="16691"/>
                  </a:cubicBezTo>
                  <a:cubicBezTo>
                    <a:pt x="1624" y="17147"/>
                    <a:pt x="1744" y="17604"/>
                    <a:pt x="1912" y="18036"/>
                  </a:cubicBezTo>
                  <a:cubicBezTo>
                    <a:pt x="2104" y="18444"/>
                    <a:pt x="2320" y="18828"/>
                    <a:pt x="2440" y="19236"/>
                  </a:cubicBezTo>
                  <a:cubicBezTo>
                    <a:pt x="2584" y="19716"/>
                    <a:pt x="2632" y="20220"/>
                    <a:pt x="2560" y="20724"/>
                  </a:cubicBezTo>
                  <a:cubicBezTo>
                    <a:pt x="2536" y="20868"/>
                    <a:pt x="2608" y="21012"/>
                    <a:pt x="2752" y="21060"/>
                  </a:cubicBezTo>
                  <a:lnTo>
                    <a:pt x="2800" y="21060"/>
                  </a:lnTo>
                  <a:cubicBezTo>
                    <a:pt x="2728" y="21252"/>
                    <a:pt x="2656" y="21420"/>
                    <a:pt x="2584" y="21612"/>
                  </a:cubicBezTo>
                  <a:cubicBezTo>
                    <a:pt x="1984" y="23364"/>
                    <a:pt x="1672" y="25308"/>
                    <a:pt x="592" y="26868"/>
                  </a:cubicBezTo>
                  <a:cubicBezTo>
                    <a:pt x="472" y="27036"/>
                    <a:pt x="328" y="27228"/>
                    <a:pt x="184" y="27372"/>
                  </a:cubicBezTo>
                  <a:cubicBezTo>
                    <a:pt x="1" y="27593"/>
                    <a:pt x="182" y="27869"/>
                    <a:pt x="385" y="27869"/>
                  </a:cubicBezTo>
                  <a:cubicBezTo>
                    <a:pt x="447" y="27869"/>
                    <a:pt x="512" y="27843"/>
                    <a:pt x="568" y="27781"/>
                  </a:cubicBezTo>
                  <a:cubicBezTo>
                    <a:pt x="1552" y="26700"/>
                    <a:pt x="2032" y="25356"/>
                    <a:pt x="2440" y="23988"/>
                  </a:cubicBezTo>
                  <a:cubicBezTo>
                    <a:pt x="2471" y="24001"/>
                    <a:pt x="2507" y="24007"/>
                    <a:pt x="2544" y="24007"/>
                  </a:cubicBezTo>
                  <a:cubicBezTo>
                    <a:pt x="2650" y="24007"/>
                    <a:pt x="2765" y="23957"/>
                    <a:pt x="2800" y="23868"/>
                  </a:cubicBezTo>
                  <a:cubicBezTo>
                    <a:pt x="3521" y="22284"/>
                    <a:pt x="5537" y="21972"/>
                    <a:pt x="6977" y="21348"/>
                  </a:cubicBezTo>
                  <a:cubicBezTo>
                    <a:pt x="7457" y="21156"/>
                    <a:pt x="7913" y="20892"/>
                    <a:pt x="8321" y="20556"/>
                  </a:cubicBezTo>
                  <a:cubicBezTo>
                    <a:pt x="8441" y="20460"/>
                    <a:pt x="8417" y="20268"/>
                    <a:pt x="8321" y="20148"/>
                  </a:cubicBezTo>
                  <a:cubicBezTo>
                    <a:pt x="8261" y="20100"/>
                    <a:pt x="8189" y="20076"/>
                    <a:pt x="8117" y="20076"/>
                  </a:cubicBezTo>
                  <a:cubicBezTo>
                    <a:pt x="8045" y="20076"/>
                    <a:pt x="7973" y="20100"/>
                    <a:pt x="7913" y="20148"/>
                  </a:cubicBezTo>
                  <a:cubicBezTo>
                    <a:pt x="7217" y="20748"/>
                    <a:pt x="6353" y="21012"/>
                    <a:pt x="5513" y="21324"/>
                  </a:cubicBezTo>
                  <a:cubicBezTo>
                    <a:pt x="4697" y="21612"/>
                    <a:pt x="3881" y="21924"/>
                    <a:pt x="3185" y="22476"/>
                  </a:cubicBezTo>
                  <a:cubicBezTo>
                    <a:pt x="3041" y="22596"/>
                    <a:pt x="2896" y="22740"/>
                    <a:pt x="2776" y="22884"/>
                  </a:cubicBezTo>
                  <a:cubicBezTo>
                    <a:pt x="2800" y="22788"/>
                    <a:pt x="2848" y="22668"/>
                    <a:pt x="2872" y="22548"/>
                  </a:cubicBezTo>
                  <a:cubicBezTo>
                    <a:pt x="3161" y="21636"/>
                    <a:pt x="3473" y="20748"/>
                    <a:pt x="3953" y="19932"/>
                  </a:cubicBezTo>
                  <a:cubicBezTo>
                    <a:pt x="4457" y="19116"/>
                    <a:pt x="5129" y="18492"/>
                    <a:pt x="5801" y="17820"/>
                  </a:cubicBezTo>
                  <a:cubicBezTo>
                    <a:pt x="5801" y="17868"/>
                    <a:pt x="5801" y="17892"/>
                    <a:pt x="5825" y="17916"/>
                  </a:cubicBezTo>
                  <a:cubicBezTo>
                    <a:pt x="5874" y="17997"/>
                    <a:pt x="5977" y="18056"/>
                    <a:pt x="6076" y="18056"/>
                  </a:cubicBezTo>
                  <a:cubicBezTo>
                    <a:pt x="6124" y="18056"/>
                    <a:pt x="6170" y="18043"/>
                    <a:pt x="6209" y="18012"/>
                  </a:cubicBezTo>
                  <a:cubicBezTo>
                    <a:pt x="6665" y="17676"/>
                    <a:pt x="7241" y="17580"/>
                    <a:pt x="7793" y="17532"/>
                  </a:cubicBezTo>
                  <a:cubicBezTo>
                    <a:pt x="7849" y="17606"/>
                    <a:pt x="7949" y="17667"/>
                    <a:pt x="8036" y="17667"/>
                  </a:cubicBezTo>
                  <a:cubicBezTo>
                    <a:pt x="8061" y="17667"/>
                    <a:pt x="8084" y="17662"/>
                    <a:pt x="8105" y="17652"/>
                  </a:cubicBezTo>
                  <a:cubicBezTo>
                    <a:pt x="8261" y="17587"/>
                    <a:pt x="8417" y="17560"/>
                    <a:pt x="8572" y="17560"/>
                  </a:cubicBezTo>
                  <a:cubicBezTo>
                    <a:pt x="8991" y="17560"/>
                    <a:pt x="9407" y="17751"/>
                    <a:pt x="9809" y="17892"/>
                  </a:cubicBezTo>
                  <a:cubicBezTo>
                    <a:pt x="10209" y="18045"/>
                    <a:pt x="10619" y="18170"/>
                    <a:pt x="11026" y="18170"/>
                  </a:cubicBezTo>
                  <a:cubicBezTo>
                    <a:pt x="11254" y="18170"/>
                    <a:pt x="11481" y="18130"/>
                    <a:pt x="11705" y="18036"/>
                  </a:cubicBezTo>
                  <a:cubicBezTo>
                    <a:pt x="11849" y="17964"/>
                    <a:pt x="11873" y="17772"/>
                    <a:pt x="11801" y="17652"/>
                  </a:cubicBezTo>
                  <a:cubicBezTo>
                    <a:pt x="11755" y="17559"/>
                    <a:pt x="11670" y="17516"/>
                    <a:pt x="11576" y="17516"/>
                  </a:cubicBezTo>
                  <a:cubicBezTo>
                    <a:pt x="11524" y="17516"/>
                    <a:pt x="11469" y="17530"/>
                    <a:pt x="11417" y="17556"/>
                  </a:cubicBezTo>
                  <a:cubicBezTo>
                    <a:pt x="11309" y="17604"/>
                    <a:pt x="11189" y="17622"/>
                    <a:pt x="11063" y="17622"/>
                  </a:cubicBezTo>
                  <a:cubicBezTo>
                    <a:pt x="10937" y="17622"/>
                    <a:pt x="10805" y="17604"/>
                    <a:pt x="10673" y="17580"/>
                  </a:cubicBezTo>
                  <a:cubicBezTo>
                    <a:pt x="10385" y="17532"/>
                    <a:pt x="10073" y="17411"/>
                    <a:pt x="9785" y="17291"/>
                  </a:cubicBezTo>
                  <a:cubicBezTo>
                    <a:pt x="9713" y="17267"/>
                    <a:pt x="9641" y="17243"/>
                    <a:pt x="9569" y="17219"/>
                  </a:cubicBezTo>
                  <a:cubicBezTo>
                    <a:pt x="9593" y="17195"/>
                    <a:pt x="9617" y="17195"/>
                    <a:pt x="9641" y="17171"/>
                  </a:cubicBezTo>
                  <a:cubicBezTo>
                    <a:pt x="10049" y="17003"/>
                    <a:pt x="10433" y="16787"/>
                    <a:pt x="10793" y="16547"/>
                  </a:cubicBezTo>
                  <a:cubicBezTo>
                    <a:pt x="11201" y="16259"/>
                    <a:pt x="11561" y="15923"/>
                    <a:pt x="11945" y="15611"/>
                  </a:cubicBezTo>
                  <a:cubicBezTo>
                    <a:pt x="12041" y="15491"/>
                    <a:pt x="12041" y="15299"/>
                    <a:pt x="11945" y="15203"/>
                  </a:cubicBezTo>
                  <a:cubicBezTo>
                    <a:pt x="11889" y="15147"/>
                    <a:pt x="11821" y="15122"/>
                    <a:pt x="11753" y="15122"/>
                  </a:cubicBezTo>
                  <a:cubicBezTo>
                    <a:pt x="11677" y="15122"/>
                    <a:pt x="11601" y="15153"/>
                    <a:pt x="11537" y="15203"/>
                  </a:cubicBezTo>
                  <a:cubicBezTo>
                    <a:pt x="10913" y="15755"/>
                    <a:pt x="10289" y="16307"/>
                    <a:pt x="9521" y="16619"/>
                  </a:cubicBezTo>
                  <a:cubicBezTo>
                    <a:pt x="8777" y="16955"/>
                    <a:pt x="7961" y="16907"/>
                    <a:pt x="7169" y="17051"/>
                  </a:cubicBezTo>
                  <a:cubicBezTo>
                    <a:pt x="6857" y="17099"/>
                    <a:pt x="6545" y="17195"/>
                    <a:pt x="6257" y="17339"/>
                  </a:cubicBezTo>
                  <a:cubicBezTo>
                    <a:pt x="6929" y="16595"/>
                    <a:pt x="7433" y="15755"/>
                    <a:pt x="7817" y="14843"/>
                  </a:cubicBezTo>
                  <a:cubicBezTo>
                    <a:pt x="8009" y="14411"/>
                    <a:pt x="8177" y="13955"/>
                    <a:pt x="8321" y="13499"/>
                  </a:cubicBezTo>
                  <a:cubicBezTo>
                    <a:pt x="8441" y="13499"/>
                    <a:pt x="8537" y="13451"/>
                    <a:pt x="8585" y="13307"/>
                  </a:cubicBezTo>
                  <a:cubicBezTo>
                    <a:pt x="8945" y="12251"/>
                    <a:pt x="10073" y="11747"/>
                    <a:pt x="11033" y="11363"/>
                  </a:cubicBezTo>
                  <a:cubicBezTo>
                    <a:pt x="11585" y="11147"/>
                    <a:pt x="12161" y="10907"/>
                    <a:pt x="12690" y="10571"/>
                  </a:cubicBezTo>
                  <a:cubicBezTo>
                    <a:pt x="13146" y="10283"/>
                    <a:pt x="13578" y="9923"/>
                    <a:pt x="13962" y="9515"/>
                  </a:cubicBezTo>
                  <a:cubicBezTo>
                    <a:pt x="14394" y="9059"/>
                    <a:pt x="14754" y="8555"/>
                    <a:pt x="15042" y="8003"/>
                  </a:cubicBezTo>
                  <a:cubicBezTo>
                    <a:pt x="15140" y="7772"/>
                    <a:pt x="14946" y="7565"/>
                    <a:pt x="14768" y="7565"/>
                  </a:cubicBezTo>
                  <a:cubicBezTo>
                    <a:pt x="14686" y="7565"/>
                    <a:pt x="14607" y="7609"/>
                    <a:pt x="14562" y="7715"/>
                  </a:cubicBezTo>
                  <a:cubicBezTo>
                    <a:pt x="14058" y="8675"/>
                    <a:pt x="13314" y="9515"/>
                    <a:pt x="12401" y="10091"/>
                  </a:cubicBezTo>
                  <a:cubicBezTo>
                    <a:pt x="11369" y="10739"/>
                    <a:pt x="10145" y="10979"/>
                    <a:pt x="9161" y="11699"/>
                  </a:cubicBezTo>
                  <a:cubicBezTo>
                    <a:pt x="9041" y="11795"/>
                    <a:pt x="8897" y="11915"/>
                    <a:pt x="8801" y="12011"/>
                  </a:cubicBezTo>
                  <a:cubicBezTo>
                    <a:pt x="8801" y="11963"/>
                    <a:pt x="8825" y="11891"/>
                    <a:pt x="8849" y="11843"/>
                  </a:cubicBezTo>
                  <a:cubicBezTo>
                    <a:pt x="9161" y="10835"/>
                    <a:pt x="9497" y="9851"/>
                    <a:pt x="9977" y="8915"/>
                  </a:cubicBezTo>
                  <a:cubicBezTo>
                    <a:pt x="10433" y="8003"/>
                    <a:pt x="11009" y="7138"/>
                    <a:pt x="11585" y="6298"/>
                  </a:cubicBezTo>
                  <a:cubicBezTo>
                    <a:pt x="12762" y="4618"/>
                    <a:pt x="14034" y="2986"/>
                    <a:pt x="14778" y="1066"/>
                  </a:cubicBezTo>
                  <a:cubicBezTo>
                    <a:pt x="14850" y="826"/>
                    <a:pt x="14946" y="586"/>
                    <a:pt x="15018" y="346"/>
                  </a:cubicBezTo>
                  <a:cubicBezTo>
                    <a:pt x="15076" y="142"/>
                    <a:pt x="14896" y="0"/>
                    <a:pt x="147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7781908" y="1360519"/>
              <a:ext cx="183109" cy="216660"/>
            </a:xfrm>
            <a:custGeom>
              <a:avLst/>
              <a:gdLst/>
              <a:ahLst/>
              <a:cxnLst/>
              <a:rect l="l" t="t" r="r" b="b"/>
              <a:pathLst>
                <a:path w="5283" h="6251" extrusionOk="0">
                  <a:moveTo>
                    <a:pt x="4898" y="1"/>
                  </a:moveTo>
                  <a:cubicBezTo>
                    <a:pt x="4853" y="1"/>
                    <a:pt x="4804" y="14"/>
                    <a:pt x="4753" y="45"/>
                  </a:cubicBezTo>
                  <a:cubicBezTo>
                    <a:pt x="3097" y="1149"/>
                    <a:pt x="1729" y="2637"/>
                    <a:pt x="769" y="4389"/>
                  </a:cubicBezTo>
                  <a:cubicBezTo>
                    <a:pt x="481" y="4869"/>
                    <a:pt x="265" y="5374"/>
                    <a:pt x="49" y="5902"/>
                  </a:cubicBezTo>
                  <a:cubicBezTo>
                    <a:pt x="1" y="6046"/>
                    <a:pt x="121" y="6214"/>
                    <a:pt x="241" y="6238"/>
                  </a:cubicBezTo>
                  <a:cubicBezTo>
                    <a:pt x="270" y="6246"/>
                    <a:pt x="299" y="6250"/>
                    <a:pt x="325" y="6250"/>
                  </a:cubicBezTo>
                  <a:cubicBezTo>
                    <a:pt x="449" y="6250"/>
                    <a:pt x="537" y="6164"/>
                    <a:pt x="577" y="6046"/>
                  </a:cubicBezTo>
                  <a:cubicBezTo>
                    <a:pt x="1273" y="4293"/>
                    <a:pt x="2377" y="2733"/>
                    <a:pt x="3793" y="1485"/>
                  </a:cubicBezTo>
                  <a:cubicBezTo>
                    <a:pt x="4177" y="1149"/>
                    <a:pt x="4609" y="813"/>
                    <a:pt x="5041" y="525"/>
                  </a:cubicBezTo>
                  <a:cubicBezTo>
                    <a:pt x="5283" y="364"/>
                    <a:pt x="5136" y="1"/>
                    <a:pt x="48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7751477" y="1100403"/>
              <a:ext cx="192710" cy="181965"/>
            </a:xfrm>
            <a:custGeom>
              <a:avLst/>
              <a:gdLst/>
              <a:ahLst/>
              <a:cxnLst/>
              <a:rect l="l" t="t" r="r" b="b"/>
              <a:pathLst>
                <a:path w="5560" h="5250" extrusionOk="0">
                  <a:moveTo>
                    <a:pt x="4331" y="1"/>
                  </a:moveTo>
                  <a:cubicBezTo>
                    <a:pt x="4215" y="1"/>
                    <a:pt x="4110" y="87"/>
                    <a:pt x="4071" y="205"/>
                  </a:cubicBezTo>
                  <a:cubicBezTo>
                    <a:pt x="3783" y="973"/>
                    <a:pt x="3447" y="1741"/>
                    <a:pt x="2991" y="2437"/>
                  </a:cubicBezTo>
                  <a:cubicBezTo>
                    <a:pt x="2559" y="3110"/>
                    <a:pt x="1983" y="3638"/>
                    <a:pt x="1263" y="3998"/>
                  </a:cubicBezTo>
                  <a:cubicBezTo>
                    <a:pt x="831" y="4214"/>
                    <a:pt x="399" y="4406"/>
                    <a:pt x="135" y="4838"/>
                  </a:cubicBezTo>
                  <a:cubicBezTo>
                    <a:pt x="1" y="5055"/>
                    <a:pt x="194" y="5250"/>
                    <a:pt x="388" y="5250"/>
                  </a:cubicBezTo>
                  <a:cubicBezTo>
                    <a:pt x="472" y="5250"/>
                    <a:pt x="556" y="5213"/>
                    <a:pt x="615" y="5126"/>
                  </a:cubicBezTo>
                  <a:cubicBezTo>
                    <a:pt x="831" y="4790"/>
                    <a:pt x="1215" y="4622"/>
                    <a:pt x="1551" y="4478"/>
                  </a:cubicBezTo>
                  <a:cubicBezTo>
                    <a:pt x="1671" y="4406"/>
                    <a:pt x="1767" y="4358"/>
                    <a:pt x="1887" y="4310"/>
                  </a:cubicBezTo>
                  <a:cubicBezTo>
                    <a:pt x="1918" y="4421"/>
                    <a:pt x="2034" y="4521"/>
                    <a:pt x="2157" y="4521"/>
                  </a:cubicBezTo>
                  <a:cubicBezTo>
                    <a:pt x="2221" y="4521"/>
                    <a:pt x="2286" y="4495"/>
                    <a:pt x="2343" y="4430"/>
                  </a:cubicBezTo>
                  <a:cubicBezTo>
                    <a:pt x="2703" y="4022"/>
                    <a:pt x="3399" y="4070"/>
                    <a:pt x="3903" y="3974"/>
                  </a:cubicBezTo>
                  <a:cubicBezTo>
                    <a:pt x="4527" y="3830"/>
                    <a:pt x="5079" y="3446"/>
                    <a:pt x="5463" y="2918"/>
                  </a:cubicBezTo>
                  <a:cubicBezTo>
                    <a:pt x="5559" y="2798"/>
                    <a:pt x="5487" y="2606"/>
                    <a:pt x="5367" y="2533"/>
                  </a:cubicBezTo>
                  <a:cubicBezTo>
                    <a:pt x="5321" y="2510"/>
                    <a:pt x="5275" y="2500"/>
                    <a:pt x="5230" y="2500"/>
                  </a:cubicBezTo>
                  <a:cubicBezTo>
                    <a:pt x="5136" y="2500"/>
                    <a:pt x="5048" y="2548"/>
                    <a:pt x="4983" y="2630"/>
                  </a:cubicBezTo>
                  <a:cubicBezTo>
                    <a:pt x="4647" y="3110"/>
                    <a:pt x="4119" y="3374"/>
                    <a:pt x="3543" y="3470"/>
                  </a:cubicBezTo>
                  <a:cubicBezTo>
                    <a:pt x="3303" y="3518"/>
                    <a:pt x="3039" y="3542"/>
                    <a:pt x="2775" y="3590"/>
                  </a:cubicBezTo>
                  <a:cubicBezTo>
                    <a:pt x="3303" y="3062"/>
                    <a:pt x="3711" y="2389"/>
                    <a:pt x="4023" y="1717"/>
                  </a:cubicBezTo>
                  <a:cubicBezTo>
                    <a:pt x="4239" y="1285"/>
                    <a:pt x="4431" y="829"/>
                    <a:pt x="4623" y="373"/>
                  </a:cubicBezTo>
                  <a:cubicBezTo>
                    <a:pt x="4671" y="229"/>
                    <a:pt x="4551" y="61"/>
                    <a:pt x="4407" y="13"/>
                  </a:cubicBezTo>
                  <a:cubicBezTo>
                    <a:pt x="4382" y="5"/>
                    <a:pt x="4356" y="1"/>
                    <a:pt x="4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7784438" y="1311165"/>
              <a:ext cx="128970" cy="94345"/>
            </a:xfrm>
            <a:custGeom>
              <a:avLst/>
              <a:gdLst/>
              <a:ahLst/>
              <a:cxnLst/>
              <a:rect l="l" t="t" r="r" b="b"/>
              <a:pathLst>
                <a:path w="3721" h="2722" extrusionOk="0">
                  <a:moveTo>
                    <a:pt x="3375" y="0"/>
                  </a:moveTo>
                  <a:cubicBezTo>
                    <a:pt x="3336" y="0"/>
                    <a:pt x="3297" y="9"/>
                    <a:pt x="3264" y="29"/>
                  </a:cubicBezTo>
                  <a:cubicBezTo>
                    <a:pt x="2280" y="797"/>
                    <a:pt x="1272" y="1517"/>
                    <a:pt x="240" y="2189"/>
                  </a:cubicBezTo>
                  <a:cubicBezTo>
                    <a:pt x="1" y="2348"/>
                    <a:pt x="142" y="2722"/>
                    <a:pt x="374" y="2722"/>
                  </a:cubicBezTo>
                  <a:cubicBezTo>
                    <a:pt x="422" y="2722"/>
                    <a:pt x="474" y="2706"/>
                    <a:pt x="528" y="2669"/>
                  </a:cubicBezTo>
                  <a:cubicBezTo>
                    <a:pt x="1560" y="1997"/>
                    <a:pt x="2568" y="1277"/>
                    <a:pt x="3552" y="533"/>
                  </a:cubicBezTo>
                  <a:cubicBezTo>
                    <a:pt x="3672" y="437"/>
                    <a:pt x="3720" y="293"/>
                    <a:pt x="3648" y="149"/>
                  </a:cubicBezTo>
                  <a:cubicBezTo>
                    <a:pt x="3596" y="62"/>
                    <a:pt x="3481" y="0"/>
                    <a:pt x="3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7151320" y="1047721"/>
              <a:ext cx="103217" cy="63878"/>
            </a:xfrm>
            <a:custGeom>
              <a:avLst/>
              <a:gdLst/>
              <a:ahLst/>
              <a:cxnLst/>
              <a:rect l="l" t="t" r="r" b="b"/>
              <a:pathLst>
                <a:path w="2978" h="1843" extrusionOk="0">
                  <a:moveTo>
                    <a:pt x="348" y="1"/>
                  </a:moveTo>
                  <a:cubicBezTo>
                    <a:pt x="249" y="1"/>
                    <a:pt x="145" y="60"/>
                    <a:pt x="97" y="141"/>
                  </a:cubicBezTo>
                  <a:cubicBezTo>
                    <a:pt x="1" y="285"/>
                    <a:pt x="73" y="429"/>
                    <a:pt x="193" y="525"/>
                  </a:cubicBezTo>
                  <a:cubicBezTo>
                    <a:pt x="913" y="1077"/>
                    <a:pt x="1729" y="1509"/>
                    <a:pt x="2593" y="1821"/>
                  </a:cubicBezTo>
                  <a:cubicBezTo>
                    <a:pt x="2618" y="1836"/>
                    <a:pt x="2645" y="1843"/>
                    <a:pt x="2672" y="1843"/>
                  </a:cubicBezTo>
                  <a:cubicBezTo>
                    <a:pt x="2777" y="1843"/>
                    <a:pt x="2891" y="1744"/>
                    <a:pt x="2929" y="1629"/>
                  </a:cubicBezTo>
                  <a:cubicBezTo>
                    <a:pt x="2977" y="1485"/>
                    <a:pt x="2881" y="1341"/>
                    <a:pt x="2737" y="1293"/>
                  </a:cubicBezTo>
                  <a:cubicBezTo>
                    <a:pt x="1921" y="981"/>
                    <a:pt x="1153" y="573"/>
                    <a:pt x="481" y="45"/>
                  </a:cubicBezTo>
                  <a:cubicBezTo>
                    <a:pt x="442" y="14"/>
                    <a:pt x="396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7210379" y="894216"/>
              <a:ext cx="61625" cy="55248"/>
            </a:xfrm>
            <a:custGeom>
              <a:avLst/>
              <a:gdLst/>
              <a:ahLst/>
              <a:cxnLst/>
              <a:rect l="l" t="t" r="r" b="b"/>
              <a:pathLst>
                <a:path w="1778" h="1594" extrusionOk="0">
                  <a:moveTo>
                    <a:pt x="301" y="0"/>
                  </a:moveTo>
                  <a:cubicBezTo>
                    <a:pt x="233" y="0"/>
                    <a:pt x="166" y="25"/>
                    <a:pt x="121" y="82"/>
                  </a:cubicBezTo>
                  <a:cubicBezTo>
                    <a:pt x="25" y="202"/>
                    <a:pt x="1" y="370"/>
                    <a:pt x="121" y="490"/>
                  </a:cubicBezTo>
                  <a:lnTo>
                    <a:pt x="1273" y="1522"/>
                  </a:lnTo>
                  <a:cubicBezTo>
                    <a:pt x="1333" y="1570"/>
                    <a:pt x="1405" y="1594"/>
                    <a:pt x="1474" y="1594"/>
                  </a:cubicBezTo>
                  <a:cubicBezTo>
                    <a:pt x="1543" y="1594"/>
                    <a:pt x="1609" y="1570"/>
                    <a:pt x="1657" y="1522"/>
                  </a:cubicBezTo>
                  <a:cubicBezTo>
                    <a:pt x="1753" y="1402"/>
                    <a:pt x="1777" y="1210"/>
                    <a:pt x="1657" y="1114"/>
                  </a:cubicBezTo>
                  <a:lnTo>
                    <a:pt x="505" y="82"/>
                  </a:lnTo>
                  <a:cubicBezTo>
                    <a:pt x="454" y="31"/>
                    <a:pt x="377" y="0"/>
                    <a:pt x="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7799549" y="2211781"/>
              <a:ext cx="227439" cy="338247"/>
            </a:xfrm>
            <a:custGeom>
              <a:avLst/>
              <a:gdLst/>
              <a:ahLst/>
              <a:cxnLst/>
              <a:rect l="l" t="t" r="r" b="b"/>
              <a:pathLst>
                <a:path w="6562" h="9759" extrusionOk="0">
                  <a:moveTo>
                    <a:pt x="6177" y="0"/>
                  </a:moveTo>
                  <a:cubicBezTo>
                    <a:pt x="6092" y="0"/>
                    <a:pt x="6007" y="39"/>
                    <a:pt x="5948" y="134"/>
                  </a:cubicBezTo>
                  <a:cubicBezTo>
                    <a:pt x="5516" y="831"/>
                    <a:pt x="5084" y="1527"/>
                    <a:pt x="4652" y="2223"/>
                  </a:cubicBezTo>
                  <a:cubicBezTo>
                    <a:pt x="4268" y="2871"/>
                    <a:pt x="3884" y="3519"/>
                    <a:pt x="3428" y="4143"/>
                  </a:cubicBezTo>
                  <a:cubicBezTo>
                    <a:pt x="3236" y="4431"/>
                    <a:pt x="2996" y="4695"/>
                    <a:pt x="2756" y="4935"/>
                  </a:cubicBezTo>
                  <a:cubicBezTo>
                    <a:pt x="2684" y="5031"/>
                    <a:pt x="2588" y="5103"/>
                    <a:pt x="2492" y="5175"/>
                  </a:cubicBezTo>
                  <a:cubicBezTo>
                    <a:pt x="2372" y="4551"/>
                    <a:pt x="2228" y="3951"/>
                    <a:pt x="2084" y="3327"/>
                  </a:cubicBezTo>
                  <a:cubicBezTo>
                    <a:pt x="2064" y="3208"/>
                    <a:pt x="1947" y="3122"/>
                    <a:pt x="1826" y="3122"/>
                  </a:cubicBezTo>
                  <a:cubicBezTo>
                    <a:pt x="1800" y="3122"/>
                    <a:pt x="1773" y="3126"/>
                    <a:pt x="1748" y="3135"/>
                  </a:cubicBezTo>
                  <a:cubicBezTo>
                    <a:pt x="1604" y="3183"/>
                    <a:pt x="1532" y="3327"/>
                    <a:pt x="1556" y="3471"/>
                  </a:cubicBezTo>
                  <a:cubicBezTo>
                    <a:pt x="1700" y="4167"/>
                    <a:pt x="1868" y="4863"/>
                    <a:pt x="2012" y="5559"/>
                  </a:cubicBezTo>
                  <a:cubicBezTo>
                    <a:pt x="1988" y="5583"/>
                    <a:pt x="1964" y="5607"/>
                    <a:pt x="1916" y="5631"/>
                  </a:cubicBezTo>
                  <a:cubicBezTo>
                    <a:pt x="1388" y="6087"/>
                    <a:pt x="980" y="6615"/>
                    <a:pt x="716" y="7239"/>
                  </a:cubicBezTo>
                  <a:cubicBezTo>
                    <a:pt x="404" y="7935"/>
                    <a:pt x="212" y="8679"/>
                    <a:pt x="44" y="9423"/>
                  </a:cubicBezTo>
                  <a:cubicBezTo>
                    <a:pt x="0" y="9626"/>
                    <a:pt x="184" y="9759"/>
                    <a:pt x="352" y="9759"/>
                  </a:cubicBezTo>
                  <a:cubicBezTo>
                    <a:pt x="463" y="9759"/>
                    <a:pt x="567" y="9701"/>
                    <a:pt x="596" y="9567"/>
                  </a:cubicBezTo>
                  <a:cubicBezTo>
                    <a:pt x="668" y="9207"/>
                    <a:pt x="764" y="8847"/>
                    <a:pt x="860" y="8487"/>
                  </a:cubicBezTo>
                  <a:cubicBezTo>
                    <a:pt x="932" y="8487"/>
                    <a:pt x="1004" y="8439"/>
                    <a:pt x="1028" y="8367"/>
                  </a:cubicBezTo>
                  <a:cubicBezTo>
                    <a:pt x="1292" y="7839"/>
                    <a:pt x="1868" y="7647"/>
                    <a:pt x="2420" y="7527"/>
                  </a:cubicBezTo>
                  <a:cubicBezTo>
                    <a:pt x="2420" y="7551"/>
                    <a:pt x="2420" y="7599"/>
                    <a:pt x="2444" y="7623"/>
                  </a:cubicBezTo>
                  <a:cubicBezTo>
                    <a:pt x="2828" y="8199"/>
                    <a:pt x="3380" y="8631"/>
                    <a:pt x="4052" y="8871"/>
                  </a:cubicBezTo>
                  <a:cubicBezTo>
                    <a:pt x="4078" y="8880"/>
                    <a:pt x="4104" y="8884"/>
                    <a:pt x="4130" y="8884"/>
                  </a:cubicBezTo>
                  <a:cubicBezTo>
                    <a:pt x="4251" y="8884"/>
                    <a:pt x="4368" y="8798"/>
                    <a:pt x="4388" y="8679"/>
                  </a:cubicBezTo>
                  <a:cubicBezTo>
                    <a:pt x="4436" y="8535"/>
                    <a:pt x="4340" y="8391"/>
                    <a:pt x="4196" y="8343"/>
                  </a:cubicBezTo>
                  <a:cubicBezTo>
                    <a:pt x="4172" y="8319"/>
                    <a:pt x="4124" y="8319"/>
                    <a:pt x="4100" y="8295"/>
                  </a:cubicBezTo>
                  <a:lnTo>
                    <a:pt x="4076" y="8295"/>
                  </a:lnTo>
                  <a:cubicBezTo>
                    <a:pt x="4076" y="8295"/>
                    <a:pt x="4052" y="8271"/>
                    <a:pt x="4028" y="8271"/>
                  </a:cubicBezTo>
                  <a:cubicBezTo>
                    <a:pt x="3956" y="8247"/>
                    <a:pt x="3908" y="8199"/>
                    <a:pt x="3836" y="8175"/>
                  </a:cubicBezTo>
                  <a:cubicBezTo>
                    <a:pt x="3764" y="8127"/>
                    <a:pt x="3716" y="8103"/>
                    <a:pt x="3644" y="8055"/>
                  </a:cubicBezTo>
                  <a:cubicBezTo>
                    <a:pt x="3620" y="8031"/>
                    <a:pt x="3596" y="8007"/>
                    <a:pt x="3548" y="7983"/>
                  </a:cubicBezTo>
                  <a:cubicBezTo>
                    <a:pt x="3548" y="7983"/>
                    <a:pt x="3524" y="7983"/>
                    <a:pt x="3500" y="7959"/>
                  </a:cubicBezTo>
                  <a:cubicBezTo>
                    <a:pt x="3380" y="7863"/>
                    <a:pt x="3284" y="7767"/>
                    <a:pt x="3188" y="7647"/>
                  </a:cubicBezTo>
                  <a:cubicBezTo>
                    <a:pt x="3140" y="7599"/>
                    <a:pt x="3092" y="7551"/>
                    <a:pt x="3044" y="7479"/>
                  </a:cubicBezTo>
                  <a:cubicBezTo>
                    <a:pt x="3020" y="7479"/>
                    <a:pt x="3020" y="7455"/>
                    <a:pt x="2996" y="7431"/>
                  </a:cubicBezTo>
                  <a:cubicBezTo>
                    <a:pt x="2996" y="7431"/>
                    <a:pt x="2972" y="7407"/>
                    <a:pt x="2972" y="7383"/>
                  </a:cubicBezTo>
                  <a:cubicBezTo>
                    <a:pt x="3332" y="7311"/>
                    <a:pt x="3668" y="7167"/>
                    <a:pt x="4004" y="6975"/>
                  </a:cubicBezTo>
                  <a:cubicBezTo>
                    <a:pt x="4316" y="6759"/>
                    <a:pt x="4604" y="6519"/>
                    <a:pt x="4868" y="6255"/>
                  </a:cubicBezTo>
                  <a:cubicBezTo>
                    <a:pt x="5180" y="5967"/>
                    <a:pt x="5468" y="5655"/>
                    <a:pt x="5804" y="5415"/>
                  </a:cubicBezTo>
                  <a:cubicBezTo>
                    <a:pt x="5924" y="5343"/>
                    <a:pt x="5972" y="5175"/>
                    <a:pt x="5900" y="5031"/>
                  </a:cubicBezTo>
                  <a:cubicBezTo>
                    <a:pt x="5852" y="4950"/>
                    <a:pt x="5748" y="4890"/>
                    <a:pt x="5649" y="4890"/>
                  </a:cubicBezTo>
                  <a:cubicBezTo>
                    <a:pt x="5601" y="4890"/>
                    <a:pt x="5555" y="4904"/>
                    <a:pt x="5516" y="4935"/>
                  </a:cubicBezTo>
                  <a:cubicBezTo>
                    <a:pt x="4892" y="5391"/>
                    <a:pt x="4412" y="6015"/>
                    <a:pt x="3788" y="6447"/>
                  </a:cubicBezTo>
                  <a:cubicBezTo>
                    <a:pt x="3428" y="6687"/>
                    <a:pt x="3068" y="6807"/>
                    <a:pt x="2660" y="6903"/>
                  </a:cubicBezTo>
                  <a:cubicBezTo>
                    <a:pt x="2252" y="6975"/>
                    <a:pt x="1844" y="7071"/>
                    <a:pt x="1460" y="7239"/>
                  </a:cubicBezTo>
                  <a:cubicBezTo>
                    <a:pt x="1412" y="7263"/>
                    <a:pt x="1340" y="7311"/>
                    <a:pt x="1268" y="7335"/>
                  </a:cubicBezTo>
                  <a:cubicBezTo>
                    <a:pt x="1508" y="6879"/>
                    <a:pt x="1820" y="6447"/>
                    <a:pt x="2228" y="6111"/>
                  </a:cubicBezTo>
                  <a:cubicBezTo>
                    <a:pt x="2492" y="5895"/>
                    <a:pt x="2780" y="5679"/>
                    <a:pt x="3044" y="5439"/>
                  </a:cubicBezTo>
                  <a:cubicBezTo>
                    <a:pt x="3308" y="5175"/>
                    <a:pt x="3548" y="4911"/>
                    <a:pt x="3764" y="4623"/>
                  </a:cubicBezTo>
                  <a:cubicBezTo>
                    <a:pt x="4220" y="4023"/>
                    <a:pt x="4604" y="3375"/>
                    <a:pt x="4988" y="2751"/>
                  </a:cubicBezTo>
                  <a:cubicBezTo>
                    <a:pt x="5468" y="1959"/>
                    <a:pt x="5948" y="1191"/>
                    <a:pt x="6428" y="422"/>
                  </a:cubicBezTo>
                  <a:cubicBezTo>
                    <a:pt x="6562" y="205"/>
                    <a:pt x="6370" y="0"/>
                    <a:pt x="6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7720353" y="2493247"/>
              <a:ext cx="29149" cy="107169"/>
            </a:xfrm>
            <a:custGeom>
              <a:avLst/>
              <a:gdLst/>
              <a:ahLst/>
              <a:cxnLst/>
              <a:rect l="l" t="t" r="r" b="b"/>
              <a:pathLst>
                <a:path w="841" h="3092" extrusionOk="0">
                  <a:moveTo>
                    <a:pt x="288" y="0"/>
                  </a:moveTo>
                  <a:cubicBezTo>
                    <a:pt x="144" y="0"/>
                    <a:pt x="0" y="90"/>
                    <a:pt x="0" y="270"/>
                  </a:cubicBezTo>
                  <a:cubicBezTo>
                    <a:pt x="0" y="1158"/>
                    <a:pt x="96" y="2022"/>
                    <a:pt x="264" y="2887"/>
                  </a:cubicBezTo>
                  <a:cubicBezTo>
                    <a:pt x="284" y="3005"/>
                    <a:pt x="418" y="3091"/>
                    <a:pt x="531" y="3091"/>
                  </a:cubicBezTo>
                  <a:cubicBezTo>
                    <a:pt x="556" y="3091"/>
                    <a:pt x="579" y="3087"/>
                    <a:pt x="601" y="3079"/>
                  </a:cubicBezTo>
                  <a:cubicBezTo>
                    <a:pt x="769" y="3055"/>
                    <a:pt x="841" y="2887"/>
                    <a:pt x="793" y="2743"/>
                  </a:cubicBezTo>
                  <a:cubicBezTo>
                    <a:pt x="649" y="1926"/>
                    <a:pt x="577" y="1110"/>
                    <a:pt x="577" y="270"/>
                  </a:cubicBezTo>
                  <a:cubicBezTo>
                    <a:pt x="577" y="90"/>
                    <a:pt x="433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6911757" y="3455626"/>
              <a:ext cx="1176360" cy="1147905"/>
            </a:xfrm>
            <a:custGeom>
              <a:avLst/>
              <a:gdLst/>
              <a:ahLst/>
              <a:cxnLst/>
              <a:rect l="l" t="t" r="r" b="b"/>
              <a:pathLst>
                <a:path w="33940" h="33119" extrusionOk="0">
                  <a:moveTo>
                    <a:pt x="360" y="1"/>
                  </a:moveTo>
                  <a:cubicBezTo>
                    <a:pt x="292" y="1"/>
                    <a:pt x="225" y="25"/>
                    <a:pt x="168" y="82"/>
                  </a:cubicBezTo>
                  <a:cubicBezTo>
                    <a:pt x="120" y="130"/>
                    <a:pt x="96" y="202"/>
                    <a:pt x="96" y="298"/>
                  </a:cubicBezTo>
                  <a:cubicBezTo>
                    <a:pt x="24" y="346"/>
                    <a:pt x="0" y="418"/>
                    <a:pt x="0" y="490"/>
                  </a:cubicBezTo>
                  <a:cubicBezTo>
                    <a:pt x="408" y="3970"/>
                    <a:pt x="864" y="7451"/>
                    <a:pt x="1344" y="10907"/>
                  </a:cubicBezTo>
                  <a:cubicBezTo>
                    <a:pt x="1800" y="14291"/>
                    <a:pt x="2280" y="17676"/>
                    <a:pt x="3024" y="20988"/>
                  </a:cubicBezTo>
                  <a:cubicBezTo>
                    <a:pt x="3384" y="22620"/>
                    <a:pt x="3792" y="24252"/>
                    <a:pt x="4368" y="25813"/>
                  </a:cubicBezTo>
                  <a:cubicBezTo>
                    <a:pt x="4897" y="27229"/>
                    <a:pt x="5617" y="28573"/>
                    <a:pt x="6673" y="29677"/>
                  </a:cubicBezTo>
                  <a:cubicBezTo>
                    <a:pt x="8833" y="31861"/>
                    <a:pt x="11857" y="32845"/>
                    <a:pt x="14858" y="33061"/>
                  </a:cubicBezTo>
                  <a:cubicBezTo>
                    <a:pt x="15333" y="33101"/>
                    <a:pt x="15816" y="33119"/>
                    <a:pt x="16302" y="33119"/>
                  </a:cubicBezTo>
                  <a:cubicBezTo>
                    <a:pt x="16699" y="33119"/>
                    <a:pt x="17099" y="33107"/>
                    <a:pt x="17498" y="33085"/>
                  </a:cubicBezTo>
                  <a:cubicBezTo>
                    <a:pt x="17707" y="33098"/>
                    <a:pt x="17916" y="33104"/>
                    <a:pt x="18126" y="33104"/>
                  </a:cubicBezTo>
                  <a:cubicBezTo>
                    <a:pt x="19075" y="33104"/>
                    <a:pt x="20031" y="32983"/>
                    <a:pt x="20954" y="32845"/>
                  </a:cubicBezTo>
                  <a:cubicBezTo>
                    <a:pt x="22274" y="32629"/>
                    <a:pt x="23618" y="32341"/>
                    <a:pt x="24843" y="31717"/>
                  </a:cubicBezTo>
                  <a:cubicBezTo>
                    <a:pt x="26091" y="31117"/>
                    <a:pt x="27051" y="30133"/>
                    <a:pt x="27867" y="29029"/>
                  </a:cubicBezTo>
                  <a:cubicBezTo>
                    <a:pt x="28707" y="27877"/>
                    <a:pt x="29427" y="26653"/>
                    <a:pt x="29979" y="25333"/>
                  </a:cubicBezTo>
                  <a:cubicBezTo>
                    <a:pt x="30531" y="23940"/>
                    <a:pt x="30819" y="22476"/>
                    <a:pt x="31107" y="21012"/>
                  </a:cubicBezTo>
                  <a:cubicBezTo>
                    <a:pt x="31707" y="17964"/>
                    <a:pt x="32211" y="14891"/>
                    <a:pt x="32667" y="11795"/>
                  </a:cubicBezTo>
                  <a:cubicBezTo>
                    <a:pt x="33123" y="8723"/>
                    <a:pt x="33508" y="5627"/>
                    <a:pt x="33820" y="2506"/>
                  </a:cubicBezTo>
                  <a:cubicBezTo>
                    <a:pt x="33844" y="2122"/>
                    <a:pt x="33892" y="1738"/>
                    <a:pt x="33916" y="1354"/>
                  </a:cubicBezTo>
                  <a:cubicBezTo>
                    <a:pt x="33940" y="1258"/>
                    <a:pt x="33892" y="1186"/>
                    <a:pt x="33820" y="1114"/>
                  </a:cubicBezTo>
                  <a:cubicBezTo>
                    <a:pt x="33761" y="1041"/>
                    <a:pt x="33668" y="986"/>
                    <a:pt x="33571" y="986"/>
                  </a:cubicBezTo>
                  <a:cubicBezTo>
                    <a:pt x="33508" y="986"/>
                    <a:pt x="33444" y="1009"/>
                    <a:pt x="33388" y="1066"/>
                  </a:cubicBezTo>
                  <a:cubicBezTo>
                    <a:pt x="31995" y="2434"/>
                    <a:pt x="29859" y="2578"/>
                    <a:pt x="28035" y="2722"/>
                  </a:cubicBezTo>
                  <a:cubicBezTo>
                    <a:pt x="25635" y="2914"/>
                    <a:pt x="23210" y="3034"/>
                    <a:pt x="20810" y="3082"/>
                  </a:cubicBezTo>
                  <a:cubicBezTo>
                    <a:pt x="20288" y="3087"/>
                    <a:pt x="19767" y="3090"/>
                    <a:pt x="19245" y="3090"/>
                  </a:cubicBezTo>
                  <a:cubicBezTo>
                    <a:pt x="17342" y="3090"/>
                    <a:pt x="15440" y="3051"/>
                    <a:pt x="13537" y="2938"/>
                  </a:cubicBezTo>
                  <a:cubicBezTo>
                    <a:pt x="12337" y="2890"/>
                    <a:pt x="11137" y="2818"/>
                    <a:pt x="9937" y="2698"/>
                  </a:cubicBezTo>
                  <a:cubicBezTo>
                    <a:pt x="8881" y="2626"/>
                    <a:pt x="7801" y="2530"/>
                    <a:pt x="6745" y="2362"/>
                  </a:cubicBezTo>
                  <a:cubicBezTo>
                    <a:pt x="4801" y="2098"/>
                    <a:pt x="2832" y="1618"/>
                    <a:pt x="1176" y="514"/>
                  </a:cubicBezTo>
                  <a:cubicBezTo>
                    <a:pt x="960" y="370"/>
                    <a:pt x="768" y="226"/>
                    <a:pt x="576" y="82"/>
                  </a:cubicBezTo>
                  <a:cubicBezTo>
                    <a:pt x="513" y="31"/>
                    <a:pt x="436" y="1"/>
                    <a:pt x="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6965825" y="3578804"/>
              <a:ext cx="54104" cy="91849"/>
            </a:xfrm>
            <a:custGeom>
              <a:avLst/>
              <a:gdLst/>
              <a:ahLst/>
              <a:cxnLst/>
              <a:rect l="l" t="t" r="r" b="b"/>
              <a:pathLst>
                <a:path w="1561" h="2650" extrusionOk="0">
                  <a:moveTo>
                    <a:pt x="679" y="1"/>
                  </a:moveTo>
                  <a:cubicBezTo>
                    <a:pt x="609" y="1"/>
                    <a:pt x="536" y="24"/>
                    <a:pt x="480" y="80"/>
                  </a:cubicBezTo>
                  <a:cubicBezTo>
                    <a:pt x="456" y="128"/>
                    <a:pt x="432" y="152"/>
                    <a:pt x="408" y="200"/>
                  </a:cubicBezTo>
                  <a:cubicBezTo>
                    <a:pt x="264" y="200"/>
                    <a:pt x="144" y="272"/>
                    <a:pt x="120" y="392"/>
                  </a:cubicBezTo>
                  <a:cubicBezTo>
                    <a:pt x="24" y="848"/>
                    <a:pt x="0" y="1304"/>
                    <a:pt x="96" y="1761"/>
                  </a:cubicBezTo>
                  <a:cubicBezTo>
                    <a:pt x="168" y="2121"/>
                    <a:pt x="360" y="2625"/>
                    <a:pt x="816" y="2649"/>
                  </a:cubicBezTo>
                  <a:cubicBezTo>
                    <a:pt x="827" y="2649"/>
                    <a:pt x="837" y="2649"/>
                    <a:pt x="847" y="2649"/>
                  </a:cubicBezTo>
                  <a:cubicBezTo>
                    <a:pt x="1256" y="2649"/>
                    <a:pt x="1418" y="2184"/>
                    <a:pt x="1488" y="1857"/>
                  </a:cubicBezTo>
                  <a:cubicBezTo>
                    <a:pt x="1560" y="1521"/>
                    <a:pt x="1560" y="1184"/>
                    <a:pt x="1464" y="848"/>
                  </a:cubicBezTo>
                  <a:cubicBezTo>
                    <a:pt x="1392" y="512"/>
                    <a:pt x="1152" y="200"/>
                    <a:pt x="816" y="32"/>
                  </a:cubicBezTo>
                  <a:cubicBezTo>
                    <a:pt x="776" y="12"/>
                    <a:pt x="728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7073129" y="3725793"/>
              <a:ext cx="54104" cy="92092"/>
            </a:xfrm>
            <a:custGeom>
              <a:avLst/>
              <a:gdLst/>
              <a:ahLst/>
              <a:cxnLst/>
              <a:rect l="l" t="t" r="r" b="b"/>
              <a:pathLst>
                <a:path w="1561" h="2657" extrusionOk="0">
                  <a:moveTo>
                    <a:pt x="662" y="0"/>
                  </a:moveTo>
                  <a:cubicBezTo>
                    <a:pt x="597" y="0"/>
                    <a:pt x="532" y="23"/>
                    <a:pt x="481" y="88"/>
                  </a:cubicBezTo>
                  <a:cubicBezTo>
                    <a:pt x="457" y="112"/>
                    <a:pt x="433" y="160"/>
                    <a:pt x="409" y="208"/>
                  </a:cubicBezTo>
                  <a:cubicBezTo>
                    <a:pt x="265" y="208"/>
                    <a:pt x="145" y="280"/>
                    <a:pt x="121" y="400"/>
                  </a:cubicBezTo>
                  <a:cubicBezTo>
                    <a:pt x="24" y="856"/>
                    <a:pt x="0" y="1312"/>
                    <a:pt x="97" y="1744"/>
                  </a:cubicBezTo>
                  <a:cubicBezTo>
                    <a:pt x="169" y="2128"/>
                    <a:pt x="361" y="2632"/>
                    <a:pt x="817" y="2656"/>
                  </a:cubicBezTo>
                  <a:cubicBezTo>
                    <a:pt x="827" y="2657"/>
                    <a:pt x="837" y="2657"/>
                    <a:pt x="847" y="2657"/>
                  </a:cubicBezTo>
                  <a:cubicBezTo>
                    <a:pt x="1257" y="2657"/>
                    <a:pt x="1418" y="2192"/>
                    <a:pt x="1489" y="1864"/>
                  </a:cubicBezTo>
                  <a:cubicBezTo>
                    <a:pt x="1561" y="1528"/>
                    <a:pt x="1561" y="1192"/>
                    <a:pt x="1489" y="856"/>
                  </a:cubicBezTo>
                  <a:cubicBezTo>
                    <a:pt x="1393" y="520"/>
                    <a:pt x="1153" y="184"/>
                    <a:pt x="817" y="40"/>
                  </a:cubicBezTo>
                  <a:cubicBezTo>
                    <a:pt x="772" y="18"/>
                    <a:pt x="717" y="0"/>
                    <a:pt x="6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7171284" y="3849665"/>
              <a:ext cx="54104" cy="91433"/>
            </a:xfrm>
            <a:custGeom>
              <a:avLst/>
              <a:gdLst/>
              <a:ahLst/>
              <a:cxnLst/>
              <a:rect l="l" t="t" r="r" b="b"/>
              <a:pathLst>
                <a:path w="1561" h="2638" extrusionOk="0">
                  <a:moveTo>
                    <a:pt x="649" y="0"/>
                  </a:moveTo>
                  <a:cubicBezTo>
                    <a:pt x="589" y="0"/>
                    <a:pt x="529" y="18"/>
                    <a:pt x="481" y="66"/>
                  </a:cubicBezTo>
                  <a:cubicBezTo>
                    <a:pt x="457" y="114"/>
                    <a:pt x="433" y="162"/>
                    <a:pt x="385" y="186"/>
                  </a:cubicBezTo>
                  <a:cubicBezTo>
                    <a:pt x="265" y="186"/>
                    <a:pt x="145" y="282"/>
                    <a:pt x="121" y="402"/>
                  </a:cubicBezTo>
                  <a:cubicBezTo>
                    <a:pt x="25" y="834"/>
                    <a:pt x="1" y="1290"/>
                    <a:pt x="97" y="1746"/>
                  </a:cubicBezTo>
                  <a:cubicBezTo>
                    <a:pt x="169" y="2130"/>
                    <a:pt x="361" y="2610"/>
                    <a:pt x="817" y="2634"/>
                  </a:cubicBezTo>
                  <a:cubicBezTo>
                    <a:pt x="837" y="2637"/>
                    <a:pt x="857" y="2638"/>
                    <a:pt x="876" y="2638"/>
                  </a:cubicBezTo>
                  <a:cubicBezTo>
                    <a:pt x="1264" y="2638"/>
                    <a:pt x="1420" y="2186"/>
                    <a:pt x="1489" y="1842"/>
                  </a:cubicBezTo>
                  <a:cubicBezTo>
                    <a:pt x="1561" y="1530"/>
                    <a:pt x="1561" y="1170"/>
                    <a:pt x="1465" y="858"/>
                  </a:cubicBezTo>
                  <a:cubicBezTo>
                    <a:pt x="1369" y="498"/>
                    <a:pt x="1153" y="186"/>
                    <a:pt x="817" y="42"/>
                  </a:cubicBezTo>
                  <a:cubicBezTo>
                    <a:pt x="769" y="18"/>
                    <a:pt x="709" y="0"/>
                    <a:pt x="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7276959" y="3983692"/>
              <a:ext cx="54104" cy="92092"/>
            </a:xfrm>
            <a:custGeom>
              <a:avLst/>
              <a:gdLst/>
              <a:ahLst/>
              <a:cxnLst/>
              <a:rect l="l" t="t" r="r" b="b"/>
              <a:pathLst>
                <a:path w="1561" h="2657" extrusionOk="0">
                  <a:moveTo>
                    <a:pt x="661" y="0"/>
                  </a:moveTo>
                  <a:cubicBezTo>
                    <a:pt x="597" y="0"/>
                    <a:pt x="532" y="23"/>
                    <a:pt x="480" y="88"/>
                  </a:cubicBezTo>
                  <a:cubicBezTo>
                    <a:pt x="456" y="112"/>
                    <a:pt x="432" y="160"/>
                    <a:pt x="384" y="208"/>
                  </a:cubicBezTo>
                  <a:cubicBezTo>
                    <a:pt x="372" y="205"/>
                    <a:pt x="359" y="204"/>
                    <a:pt x="347" y="204"/>
                  </a:cubicBezTo>
                  <a:cubicBezTo>
                    <a:pt x="240" y="204"/>
                    <a:pt x="142" y="292"/>
                    <a:pt x="120" y="400"/>
                  </a:cubicBezTo>
                  <a:cubicBezTo>
                    <a:pt x="24" y="832"/>
                    <a:pt x="0" y="1288"/>
                    <a:pt x="96" y="1744"/>
                  </a:cubicBezTo>
                  <a:cubicBezTo>
                    <a:pt x="168" y="2128"/>
                    <a:pt x="360" y="2608"/>
                    <a:pt x="816" y="2656"/>
                  </a:cubicBezTo>
                  <a:cubicBezTo>
                    <a:pt x="827" y="2656"/>
                    <a:pt x="837" y="2657"/>
                    <a:pt x="847" y="2657"/>
                  </a:cubicBezTo>
                  <a:cubicBezTo>
                    <a:pt x="1256" y="2657"/>
                    <a:pt x="1418" y="2191"/>
                    <a:pt x="1488" y="1840"/>
                  </a:cubicBezTo>
                  <a:cubicBezTo>
                    <a:pt x="1560" y="1528"/>
                    <a:pt x="1560" y="1168"/>
                    <a:pt x="1464" y="856"/>
                  </a:cubicBezTo>
                  <a:cubicBezTo>
                    <a:pt x="1368" y="496"/>
                    <a:pt x="1152" y="184"/>
                    <a:pt x="816" y="40"/>
                  </a:cubicBezTo>
                  <a:cubicBezTo>
                    <a:pt x="772" y="17"/>
                    <a:pt x="717" y="0"/>
                    <a:pt x="6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7375114" y="4102087"/>
              <a:ext cx="54104" cy="91814"/>
            </a:xfrm>
            <a:custGeom>
              <a:avLst/>
              <a:gdLst/>
              <a:ahLst/>
              <a:cxnLst/>
              <a:rect l="l" t="t" r="r" b="b"/>
              <a:pathLst>
                <a:path w="1561" h="2649" extrusionOk="0">
                  <a:moveTo>
                    <a:pt x="672" y="0"/>
                  </a:moveTo>
                  <a:cubicBezTo>
                    <a:pt x="598" y="0"/>
                    <a:pt x="523" y="24"/>
                    <a:pt x="480" y="80"/>
                  </a:cubicBezTo>
                  <a:cubicBezTo>
                    <a:pt x="456" y="128"/>
                    <a:pt x="408" y="152"/>
                    <a:pt x="384" y="200"/>
                  </a:cubicBezTo>
                  <a:cubicBezTo>
                    <a:pt x="264" y="200"/>
                    <a:pt x="144" y="272"/>
                    <a:pt x="120" y="416"/>
                  </a:cubicBezTo>
                  <a:cubicBezTo>
                    <a:pt x="0" y="848"/>
                    <a:pt x="0" y="1304"/>
                    <a:pt x="96" y="1760"/>
                  </a:cubicBezTo>
                  <a:cubicBezTo>
                    <a:pt x="168" y="2120"/>
                    <a:pt x="360" y="2624"/>
                    <a:pt x="816" y="2648"/>
                  </a:cubicBezTo>
                  <a:cubicBezTo>
                    <a:pt x="827" y="2649"/>
                    <a:pt x="837" y="2649"/>
                    <a:pt x="847" y="2649"/>
                  </a:cubicBezTo>
                  <a:cubicBezTo>
                    <a:pt x="1257" y="2649"/>
                    <a:pt x="1418" y="2184"/>
                    <a:pt x="1489" y="1856"/>
                  </a:cubicBezTo>
                  <a:cubicBezTo>
                    <a:pt x="1537" y="1520"/>
                    <a:pt x="1561" y="1184"/>
                    <a:pt x="1465" y="848"/>
                  </a:cubicBezTo>
                  <a:cubicBezTo>
                    <a:pt x="1369" y="512"/>
                    <a:pt x="1153" y="200"/>
                    <a:pt x="816" y="32"/>
                  </a:cubicBezTo>
                  <a:cubicBezTo>
                    <a:pt x="777" y="12"/>
                    <a:pt x="725" y="0"/>
                    <a:pt x="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7496559" y="4218264"/>
              <a:ext cx="54104" cy="92126"/>
            </a:xfrm>
            <a:custGeom>
              <a:avLst/>
              <a:gdLst/>
              <a:ahLst/>
              <a:cxnLst/>
              <a:rect l="l" t="t" r="r" b="b"/>
              <a:pathLst>
                <a:path w="1561" h="2658" extrusionOk="0">
                  <a:moveTo>
                    <a:pt x="644" y="1"/>
                  </a:moveTo>
                  <a:cubicBezTo>
                    <a:pt x="579" y="1"/>
                    <a:pt x="519" y="24"/>
                    <a:pt x="481" y="88"/>
                  </a:cubicBezTo>
                  <a:cubicBezTo>
                    <a:pt x="433" y="112"/>
                    <a:pt x="409" y="160"/>
                    <a:pt x="385" y="208"/>
                  </a:cubicBezTo>
                  <a:cubicBezTo>
                    <a:pt x="265" y="208"/>
                    <a:pt x="145" y="280"/>
                    <a:pt x="97" y="400"/>
                  </a:cubicBezTo>
                  <a:cubicBezTo>
                    <a:pt x="1" y="856"/>
                    <a:pt x="1" y="1288"/>
                    <a:pt x="73" y="1744"/>
                  </a:cubicBezTo>
                  <a:cubicBezTo>
                    <a:pt x="145" y="2128"/>
                    <a:pt x="361" y="2608"/>
                    <a:pt x="793" y="2656"/>
                  </a:cubicBezTo>
                  <a:cubicBezTo>
                    <a:pt x="803" y="2657"/>
                    <a:pt x="814" y="2657"/>
                    <a:pt x="824" y="2657"/>
                  </a:cubicBezTo>
                  <a:cubicBezTo>
                    <a:pt x="1233" y="2657"/>
                    <a:pt x="1395" y="2192"/>
                    <a:pt x="1465" y="1840"/>
                  </a:cubicBezTo>
                  <a:cubicBezTo>
                    <a:pt x="1537" y="1528"/>
                    <a:pt x="1561" y="1168"/>
                    <a:pt x="1465" y="856"/>
                  </a:cubicBezTo>
                  <a:cubicBezTo>
                    <a:pt x="1369" y="496"/>
                    <a:pt x="1153" y="184"/>
                    <a:pt x="817" y="40"/>
                  </a:cubicBezTo>
                  <a:cubicBezTo>
                    <a:pt x="761" y="18"/>
                    <a:pt x="701" y="1"/>
                    <a:pt x="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7593917" y="4310042"/>
              <a:ext cx="54104" cy="91849"/>
            </a:xfrm>
            <a:custGeom>
              <a:avLst/>
              <a:gdLst/>
              <a:ahLst/>
              <a:cxnLst/>
              <a:rect l="l" t="t" r="r" b="b"/>
              <a:pathLst>
                <a:path w="1561" h="2650" extrusionOk="0">
                  <a:moveTo>
                    <a:pt x="684" y="1"/>
                  </a:moveTo>
                  <a:cubicBezTo>
                    <a:pt x="609" y="1"/>
                    <a:pt x="536" y="24"/>
                    <a:pt x="480" y="80"/>
                  </a:cubicBezTo>
                  <a:cubicBezTo>
                    <a:pt x="456" y="128"/>
                    <a:pt x="432" y="152"/>
                    <a:pt x="408" y="200"/>
                  </a:cubicBezTo>
                  <a:cubicBezTo>
                    <a:pt x="288" y="200"/>
                    <a:pt x="144" y="272"/>
                    <a:pt x="120" y="392"/>
                  </a:cubicBezTo>
                  <a:cubicBezTo>
                    <a:pt x="24" y="849"/>
                    <a:pt x="0" y="1305"/>
                    <a:pt x="96" y="1761"/>
                  </a:cubicBezTo>
                  <a:cubicBezTo>
                    <a:pt x="168" y="2121"/>
                    <a:pt x="360" y="2625"/>
                    <a:pt x="816" y="2649"/>
                  </a:cubicBezTo>
                  <a:cubicBezTo>
                    <a:pt x="827" y="2649"/>
                    <a:pt x="837" y="2650"/>
                    <a:pt x="847" y="2650"/>
                  </a:cubicBezTo>
                  <a:cubicBezTo>
                    <a:pt x="1256" y="2650"/>
                    <a:pt x="1418" y="2185"/>
                    <a:pt x="1488" y="1857"/>
                  </a:cubicBezTo>
                  <a:cubicBezTo>
                    <a:pt x="1560" y="1521"/>
                    <a:pt x="1560" y="1185"/>
                    <a:pt x="1488" y="849"/>
                  </a:cubicBezTo>
                  <a:cubicBezTo>
                    <a:pt x="1392" y="513"/>
                    <a:pt x="1152" y="200"/>
                    <a:pt x="840" y="32"/>
                  </a:cubicBezTo>
                  <a:cubicBezTo>
                    <a:pt x="790" y="13"/>
                    <a:pt x="737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7736989" y="4434849"/>
              <a:ext cx="54104" cy="91814"/>
            </a:xfrm>
            <a:custGeom>
              <a:avLst/>
              <a:gdLst/>
              <a:ahLst/>
              <a:cxnLst/>
              <a:rect l="l" t="t" r="r" b="b"/>
              <a:pathLst>
                <a:path w="1561" h="2649" extrusionOk="0">
                  <a:moveTo>
                    <a:pt x="684" y="0"/>
                  </a:moveTo>
                  <a:cubicBezTo>
                    <a:pt x="610" y="0"/>
                    <a:pt x="537" y="24"/>
                    <a:pt x="481" y="80"/>
                  </a:cubicBezTo>
                  <a:cubicBezTo>
                    <a:pt x="457" y="128"/>
                    <a:pt x="433" y="152"/>
                    <a:pt x="409" y="200"/>
                  </a:cubicBezTo>
                  <a:cubicBezTo>
                    <a:pt x="289" y="200"/>
                    <a:pt x="169" y="272"/>
                    <a:pt x="121" y="416"/>
                  </a:cubicBezTo>
                  <a:cubicBezTo>
                    <a:pt x="25" y="848"/>
                    <a:pt x="1" y="1304"/>
                    <a:pt x="97" y="1760"/>
                  </a:cubicBezTo>
                  <a:cubicBezTo>
                    <a:pt x="169" y="2120"/>
                    <a:pt x="361" y="2624"/>
                    <a:pt x="817" y="2648"/>
                  </a:cubicBezTo>
                  <a:cubicBezTo>
                    <a:pt x="827" y="2649"/>
                    <a:pt x="837" y="2649"/>
                    <a:pt x="847" y="2649"/>
                  </a:cubicBezTo>
                  <a:cubicBezTo>
                    <a:pt x="1257" y="2649"/>
                    <a:pt x="1418" y="2184"/>
                    <a:pt x="1489" y="1856"/>
                  </a:cubicBezTo>
                  <a:cubicBezTo>
                    <a:pt x="1561" y="1520"/>
                    <a:pt x="1561" y="1184"/>
                    <a:pt x="1489" y="872"/>
                  </a:cubicBezTo>
                  <a:cubicBezTo>
                    <a:pt x="1393" y="512"/>
                    <a:pt x="1153" y="200"/>
                    <a:pt x="841" y="32"/>
                  </a:cubicBezTo>
                  <a:cubicBezTo>
                    <a:pt x="791" y="12"/>
                    <a:pt x="737" y="0"/>
                    <a:pt x="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7059820" y="3522518"/>
              <a:ext cx="54104" cy="81590"/>
            </a:xfrm>
            <a:custGeom>
              <a:avLst/>
              <a:gdLst/>
              <a:ahLst/>
              <a:cxnLst/>
              <a:rect l="l" t="t" r="r" b="b"/>
              <a:pathLst>
                <a:path w="1561" h="2354" extrusionOk="0">
                  <a:moveTo>
                    <a:pt x="192" y="0"/>
                  </a:moveTo>
                  <a:cubicBezTo>
                    <a:pt x="168" y="24"/>
                    <a:pt x="144" y="72"/>
                    <a:pt x="120" y="96"/>
                  </a:cubicBezTo>
                  <a:cubicBezTo>
                    <a:pt x="24" y="552"/>
                    <a:pt x="0" y="1008"/>
                    <a:pt x="96" y="1440"/>
                  </a:cubicBezTo>
                  <a:cubicBezTo>
                    <a:pt x="168" y="1824"/>
                    <a:pt x="360" y="2328"/>
                    <a:pt x="817" y="2352"/>
                  </a:cubicBezTo>
                  <a:cubicBezTo>
                    <a:pt x="827" y="2353"/>
                    <a:pt x="837" y="2353"/>
                    <a:pt x="847" y="2353"/>
                  </a:cubicBezTo>
                  <a:cubicBezTo>
                    <a:pt x="1257" y="2353"/>
                    <a:pt x="1418" y="1888"/>
                    <a:pt x="1489" y="1560"/>
                  </a:cubicBezTo>
                  <a:cubicBezTo>
                    <a:pt x="1561" y="1224"/>
                    <a:pt x="1561" y="888"/>
                    <a:pt x="1489" y="552"/>
                  </a:cubicBezTo>
                  <a:cubicBezTo>
                    <a:pt x="1465" y="456"/>
                    <a:pt x="1417" y="360"/>
                    <a:pt x="1369" y="264"/>
                  </a:cubicBezTo>
                  <a:cubicBezTo>
                    <a:pt x="961" y="192"/>
                    <a:pt x="577" y="96"/>
                    <a:pt x="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7167957" y="3659248"/>
              <a:ext cx="53272" cy="92092"/>
            </a:xfrm>
            <a:custGeom>
              <a:avLst/>
              <a:gdLst/>
              <a:ahLst/>
              <a:cxnLst/>
              <a:rect l="l" t="t" r="r" b="b"/>
              <a:pathLst>
                <a:path w="1537" h="2657" extrusionOk="0">
                  <a:moveTo>
                    <a:pt x="644" y="0"/>
                  </a:moveTo>
                  <a:cubicBezTo>
                    <a:pt x="579" y="0"/>
                    <a:pt x="519" y="23"/>
                    <a:pt x="481" y="88"/>
                  </a:cubicBezTo>
                  <a:cubicBezTo>
                    <a:pt x="433" y="112"/>
                    <a:pt x="409" y="160"/>
                    <a:pt x="385" y="208"/>
                  </a:cubicBezTo>
                  <a:cubicBezTo>
                    <a:pt x="265" y="208"/>
                    <a:pt x="145" y="280"/>
                    <a:pt x="97" y="400"/>
                  </a:cubicBezTo>
                  <a:cubicBezTo>
                    <a:pt x="1" y="856"/>
                    <a:pt x="1" y="1312"/>
                    <a:pt x="73" y="1744"/>
                  </a:cubicBezTo>
                  <a:cubicBezTo>
                    <a:pt x="145" y="2128"/>
                    <a:pt x="361" y="2608"/>
                    <a:pt x="793" y="2656"/>
                  </a:cubicBezTo>
                  <a:cubicBezTo>
                    <a:pt x="803" y="2656"/>
                    <a:pt x="814" y="2657"/>
                    <a:pt x="824" y="2657"/>
                  </a:cubicBezTo>
                  <a:cubicBezTo>
                    <a:pt x="1233" y="2657"/>
                    <a:pt x="1395" y="2191"/>
                    <a:pt x="1465" y="1840"/>
                  </a:cubicBezTo>
                  <a:cubicBezTo>
                    <a:pt x="1537" y="1528"/>
                    <a:pt x="1537" y="1168"/>
                    <a:pt x="1465" y="856"/>
                  </a:cubicBezTo>
                  <a:cubicBezTo>
                    <a:pt x="1369" y="496"/>
                    <a:pt x="1153" y="184"/>
                    <a:pt x="817" y="40"/>
                  </a:cubicBezTo>
                  <a:cubicBezTo>
                    <a:pt x="761" y="17"/>
                    <a:pt x="701" y="0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7265314" y="3782773"/>
              <a:ext cx="54104" cy="91780"/>
            </a:xfrm>
            <a:custGeom>
              <a:avLst/>
              <a:gdLst/>
              <a:ahLst/>
              <a:cxnLst/>
              <a:rect l="l" t="t" r="r" b="b"/>
              <a:pathLst>
                <a:path w="1561" h="2648" extrusionOk="0">
                  <a:moveTo>
                    <a:pt x="661" y="1"/>
                  </a:moveTo>
                  <a:cubicBezTo>
                    <a:pt x="597" y="1"/>
                    <a:pt x="532" y="25"/>
                    <a:pt x="480" y="76"/>
                  </a:cubicBezTo>
                  <a:cubicBezTo>
                    <a:pt x="456" y="124"/>
                    <a:pt x="432" y="172"/>
                    <a:pt x="408" y="196"/>
                  </a:cubicBezTo>
                  <a:cubicBezTo>
                    <a:pt x="264" y="196"/>
                    <a:pt x="144" y="292"/>
                    <a:pt x="120" y="412"/>
                  </a:cubicBezTo>
                  <a:cubicBezTo>
                    <a:pt x="24" y="844"/>
                    <a:pt x="0" y="1300"/>
                    <a:pt x="96" y="1756"/>
                  </a:cubicBezTo>
                  <a:cubicBezTo>
                    <a:pt x="168" y="2140"/>
                    <a:pt x="360" y="2620"/>
                    <a:pt x="816" y="2644"/>
                  </a:cubicBezTo>
                  <a:cubicBezTo>
                    <a:pt x="836" y="2646"/>
                    <a:pt x="856" y="2648"/>
                    <a:pt x="875" y="2648"/>
                  </a:cubicBezTo>
                  <a:cubicBezTo>
                    <a:pt x="1264" y="2648"/>
                    <a:pt x="1420" y="2195"/>
                    <a:pt x="1488" y="1852"/>
                  </a:cubicBezTo>
                  <a:cubicBezTo>
                    <a:pt x="1560" y="1540"/>
                    <a:pt x="1560" y="1180"/>
                    <a:pt x="1488" y="868"/>
                  </a:cubicBezTo>
                  <a:cubicBezTo>
                    <a:pt x="1392" y="508"/>
                    <a:pt x="1152" y="196"/>
                    <a:pt x="816" y="52"/>
                  </a:cubicBezTo>
                  <a:cubicBezTo>
                    <a:pt x="772" y="19"/>
                    <a:pt x="717" y="1"/>
                    <a:pt x="6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7370955" y="3917042"/>
              <a:ext cx="54104" cy="91433"/>
            </a:xfrm>
            <a:custGeom>
              <a:avLst/>
              <a:gdLst/>
              <a:ahLst/>
              <a:cxnLst/>
              <a:rect l="l" t="t" r="r" b="b"/>
              <a:pathLst>
                <a:path w="1561" h="2638" extrusionOk="0">
                  <a:moveTo>
                    <a:pt x="651" y="0"/>
                  </a:moveTo>
                  <a:cubicBezTo>
                    <a:pt x="588" y="0"/>
                    <a:pt x="528" y="18"/>
                    <a:pt x="480" y="66"/>
                  </a:cubicBezTo>
                  <a:cubicBezTo>
                    <a:pt x="456" y="114"/>
                    <a:pt x="432" y="162"/>
                    <a:pt x="408" y="186"/>
                  </a:cubicBezTo>
                  <a:cubicBezTo>
                    <a:pt x="288" y="186"/>
                    <a:pt x="144" y="282"/>
                    <a:pt x="120" y="402"/>
                  </a:cubicBezTo>
                  <a:cubicBezTo>
                    <a:pt x="24" y="834"/>
                    <a:pt x="0" y="1290"/>
                    <a:pt x="96" y="1747"/>
                  </a:cubicBezTo>
                  <a:cubicBezTo>
                    <a:pt x="168" y="2131"/>
                    <a:pt x="360" y="2611"/>
                    <a:pt x="816" y="2635"/>
                  </a:cubicBezTo>
                  <a:cubicBezTo>
                    <a:pt x="837" y="2637"/>
                    <a:pt x="856" y="2638"/>
                    <a:pt x="875" y="2638"/>
                  </a:cubicBezTo>
                  <a:cubicBezTo>
                    <a:pt x="1264" y="2638"/>
                    <a:pt x="1420" y="2186"/>
                    <a:pt x="1489" y="1843"/>
                  </a:cubicBezTo>
                  <a:cubicBezTo>
                    <a:pt x="1561" y="1530"/>
                    <a:pt x="1561" y="1170"/>
                    <a:pt x="1489" y="858"/>
                  </a:cubicBezTo>
                  <a:cubicBezTo>
                    <a:pt x="1393" y="498"/>
                    <a:pt x="1153" y="186"/>
                    <a:pt x="840" y="42"/>
                  </a:cubicBezTo>
                  <a:cubicBezTo>
                    <a:pt x="780" y="18"/>
                    <a:pt x="714" y="0"/>
                    <a:pt x="6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7469109" y="4035542"/>
              <a:ext cx="54104" cy="91814"/>
            </a:xfrm>
            <a:custGeom>
              <a:avLst/>
              <a:gdLst/>
              <a:ahLst/>
              <a:cxnLst/>
              <a:rect l="l" t="t" r="r" b="b"/>
              <a:pathLst>
                <a:path w="1561" h="2649" extrusionOk="0">
                  <a:moveTo>
                    <a:pt x="680" y="0"/>
                  </a:moveTo>
                  <a:cubicBezTo>
                    <a:pt x="610" y="0"/>
                    <a:pt x="537" y="23"/>
                    <a:pt x="481" y="80"/>
                  </a:cubicBezTo>
                  <a:cubicBezTo>
                    <a:pt x="457" y="128"/>
                    <a:pt x="433" y="152"/>
                    <a:pt x="385" y="200"/>
                  </a:cubicBezTo>
                  <a:cubicBezTo>
                    <a:pt x="265" y="200"/>
                    <a:pt x="145" y="272"/>
                    <a:pt x="121" y="392"/>
                  </a:cubicBezTo>
                  <a:cubicBezTo>
                    <a:pt x="25" y="848"/>
                    <a:pt x="1" y="1304"/>
                    <a:pt x="97" y="1760"/>
                  </a:cubicBezTo>
                  <a:cubicBezTo>
                    <a:pt x="169" y="2120"/>
                    <a:pt x="361" y="2624"/>
                    <a:pt x="817" y="2648"/>
                  </a:cubicBezTo>
                  <a:cubicBezTo>
                    <a:pt x="827" y="2649"/>
                    <a:pt x="838" y="2649"/>
                    <a:pt x="848" y="2649"/>
                  </a:cubicBezTo>
                  <a:cubicBezTo>
                    <a:pt x="1257" y="2649"/>
                    <a:pt x="1419" y="2184"/>
                    <a:pt x="1489" y="1856"/>
                  </a:cubicBezTo>
                  <a:cubicBezTo>
                    <a:pt x="1561" y="1520"/>
                    <a:pt x="1561" y="1184"/>
                    <a:pt x="1465" y="848"/>
                  </a:cubicBezTo>
                  <a:cubicBezTo>
                    <a:pt x="1369" y="512"/>
                    <a:pt x="1153" y="200"/>
                    <a:pt x="817" y="32"/>
                  </a:cubicBezTo>
                  <a:cubicBezTo>
                    <a:pt x="777" y="12"/>
                    <a:pt x="729" y="0"/>
                    <a:pt x="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7590589" y="4151650"/>
              <a:ext cx="54104" cy="92196"/>
            </a:xfrm>
            <a:custGeom>
              <a:avLst/>
              <a:gdLst/>
              <a:ahLst/>
              <a:cxnLst/>
              <a:rect l="l" t="t" r="r" b="b"/>
              <a:pathLst>
                <a:path w="1561" h="2660" extrusionOk="0">
                  <a:moveTo>
                    <a:pt x="639" y="0"/>
                  </a:moveTo>
                  <a:cubicBezTo>
                    <a:pt x="576" y="0"/>
                    <a:pt x="516" y="18"/>
                    <a:pt x="480" y="66"/>
                  </a:cubicBezTo>
                  <a:cubicBezTo>
                    <a:pt x="456" y="114"/>
                    <a:pt x="408" y="162"/>
                    <a:pt x="384" y="186"/>
                  </a:cubicBezTo>
                  <a:cubicBezTo>
                    <a:pt x="264" y="186"/>
                    <a:pt x="144" y="282"/>
                    <a:pt x="120" y="402"/>
                  </a:cubicBezTo>
                  <a:cubicBezTo>
                    <a:pt x="0" y="834"/>
                    <a:pt x="0" y="1290"/>
                    <a:pt x="72" y="1746"/>
                  </a:cubicBezTo>
                  <a:cubicBezTo>
                    <a:pt x="144" y="2130"/>
                    <a:pt x="360" y="2610"/>
                    <a:pt x="816" y="2658"/>
                  </a:cubicBezTo>
                  <a:cubicBezTo>
                    <a:pt x="827" y="2659"/>
                    <a:pt x="837" y="2659"/>
                    <a:pt x="847" y="2659"/>
                  </a:cubicBezTo>
                  <a:cubicBezTo>
                    <a:pt x="1256" y="2659"/>
                    <a:pt x="1418" y="2194"/>
                    <a:pt x="1488" y="1842"/>
                  </a:cubicBezTo>
                  <a:cubicBezTo>
                    <a:pt x="1536" y="1530"/>
                    <a:pt x="1560" y="1170"/>
                    <a:pt x="1464" y="858"/>
                  </a:cubicBezTo>
                  <a:cubicBezTo>
                    <a:pt x="1368" y="498"/>
                    <a:pt x="1152" y="186"/>
                    <a:pt x="816" y="42"/>
                  </a:cubicBezTo>
                  <a:cubicBezTo>
                    <a:pt x="768" y="18"/>
                    <a:pt x="702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7688744" y="4243496"/>
              <a:ext cx="54104" cy="91849"/>
            </a:xfrm>
            <a:custGeom>
              <a:avLst/>
              <a:gdLst/>
              <a:ahLst/>
              <a:cxnLst/>
              <a:rect l="l" t="t" r="r" b="b"/>
              <a:pathLst>
                <a:path w="1561" h="2650" extrusionOk="0">
                  <a:moveTo>
                    <a:pt x="662" y="1"/>
                  </a:moveTo>
                  <a:cubicBezTo>
                    <a:pt x="589" y="1"/>
                    <a:pt x="523" y="24"/>
                    <a:pt x="480" y="80"/>
                  </a:cubicBezTo>
                  <a:cubicBezTo>
                    <a:pt x="432" y="104"/>
                    <a:pt x="408" y="152"/>
                    <a:pt x="384" y="200"/>
                  </a:cubicBezTo>
                  <a:cubicBezTo>
                    <a:pt x="264" y="200"/>
                    <a:pt x="144" y="272"/>
                    <a:pt x="96" y="392"/>
                  </a:cubicBezTo>
                  <a:cubicBezTo>
                    <a:pt x="0" y="848"/>
                    <a:pt x="0" y="1304"/>
                    <a:pt x="72" y="1736"/>
                  </a:cubicBezTo>
                  <a:cubicBezTo>
                    <a:pt x="144" y="2120"/>
                    <a:pt x="360" y="2625"/>
                    <a:pt x="792" y="2649"/>
                  </a:cubicBezTo>
                  <a:cubicBezTo>
                    <a:pt x="803" y="2649"/>
                    <a:pt x="813" y="2649"/>
                    <a:pt x="823" y="2649"/>
                  </a:cubicBezTo>
                  <a:cubicBezTo>
                    <a:pt x="1233" y="2649"/>
                    <a:pt x="1394" y="2184"/>
                    <a:pt x="1465" y="1856"/>
                  </a:cubicBezTo>
                  <a:cubicBezTo>
                    <a:pt x="1537" y="1520"/>
                    <a:pt x="1561" y="1184"/>
                    <a:pt x="1465" y="848"/>
                  </a:cubicBezTo>
                  <a:cubicBezTo>
                    <a:pt x="1369" y="512"/>
                    <a:pt x="1152" y="176"/>
                    <a:pt x="816" y="32"/>
                  </a:cubicBezTo>
                  <a:cubicBezTo>
                    <a:pt x="767" y="12"/>
                    <a:pt x="713" y="1"/>
                    <a:pt x="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7816844" y="4401576"/>
              <a:ext cx="54104" cy="92126"/>
            </a:xfrm>
            <a:custGeom>
              <a:avLst/>
              <a:gdLst/>
              <a:ahLst/>
              <a:cxnLst/>
              <a:rect l="l" t="t" r="r" b="b"/>
              <a:pathLst>
                <a:path w="1561" h="2658" extrusionOk="0">
                  <a:moveTo>
                    <a:pt x="672" y="0"/>
                  </a:moveTo>
                  <a:cubicBezTo>
                    <a:pt x="598" y="0"/>
                    <a:pt x="523" y="23"/>
                    <a:pt x="481" y="80"/>
                  </a:cubicBezTo>
                  <a:cubicBezTo>
                    <a:pt x="457" y="128"/>
                    <a:pt x="433" y="176"/>
                    <a:pt x="385" y="200"/>
                  </a:cubicBezTo>
                  <a:cubicBezTo>
                    <a:pt x="265" y="200"/>
                    <a:pt x="145" y="296"/>
                    <a:pt x="121" y="416"/>
                  </a:cubicBezTo>
                  <a:cubicBezTo>
                    <a:pt x="1" y="848"/>
                    <a:pt x="1" y="1304"/>
                    <a:pt x="97" y="1760"/>
                  </a:cubicBezTo>
                  <a:cubicBezTo>
                    <a:pt x="169" y="2144"/>
                    <a:pt x="361" y="2624"/>
                    <a:pt x="817" y="2648"/>
                  </a:cubicBezTo>
                  <a:cubicBezTo>
                    <a:pt x="838" y="2655"/>
                    <a:pt x="859" y="2658"/>
                    <a:pt x="880" y="2658"/>
                  </a:cubicBezTo>
                  <a:cubicBezTo>
                    <a:pt x="929" y="2658"/>
                    <a:pt x="975" y="2641"/>
                    <a:pt x="1009" y="2624"/>
                  </a:cubicBezTo>
                  <a:cubicBezTo>
                    <a:pt x="1153" y="2480"/>
                    <a:pt x="1273" y="2336"/>
                    <a:pt x="1393" y="2192"/>
                  </a:cubicBezTo>
                  <a:cubicBezTo>
                    <a:pt x="1441" y="2072"/>
                    <a:pt x="1465" y="1976"/>
                    <a:pt x="1489" y="1856"/>
                  </a:cubicBezTo>
                  <a:cubicBezTo>
                    <a:pt x="1561" y="1544"/>
                    <a:pt x="1561" y="1184"/>
                    <a:pt x="1465" y="872"/>
                  </a:cubicBezTo>
                  <a:cubicBezTo>
                    <a:pt x="1369" y="512"/>
                    <a:pt x="1153" y="200"/>
                    <a:pt x="817" y="32"/>
                  </a:cubicBezTo>
                  <a:cubicBezTo>
                    <a:pt x="777" y="12"/>
                    <a:pt x="725" y="0"/>
                    <a:pt x="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7234502" y="3555513"/>
              <a:ext cx="54139" cy="91849"/>
            </a:xfrm>
            <a:custGeom>
              <a:avLst/>
              <a:gdLst/>
              <a:ahLst/>
              <a:cxnLst/>
              <a:rect l="l" t="t" r="r" b="b"/>
              <a:pathLst>
                <a:path w="1562" h="2650" extrusionOk="0">
                  <a:moveTo>
                    <a:pt x="680" y="1"/>
                  </a:moveTo>
                  <a:cubicBezTo>
                    <a:pt x="610" y="1"/>
                    <a:pt x="537" y="24"/>
                    <a:pt x="481" y="80"/>
                  </a:cubicBezTo>
                  <a:cubicBezTo>
                    <a:pt x="457" y="128"/>
                    <a:pt x="433" y="152"/>
                    <a:pt x="385" y="200"/>
                  </a:cubicBezTo>
                  <a:cubicBezTo>
                    <a:pt x="265" y="200"/>
                    <a:pt x="145" y="272"/>
                    <a:pt x="121" y="392"/>
                  </a:cubicBezTo>
                  <a:cubicBezTo>
                    <a:pt x="25" y="848"/>
                    <a:pt x="1" y="1304"/>
                    <a:pt x="97" y="1736"/>
                  </a:cubicBezTo>
                  <a:cubicBezTo>
                    <a:pt x="169" y="2121"/>
                    <a:pt x="361" y="2625"/>
                    <a:pt x="817" y="2649"/>
                  </a:cubicBezTo>
                  <a:cubicBezTo>
                    <a:pt x="828" y="2649"/>
                    <a:pt x="838" y="2649"/>
                    <a:pt x="848" y="2649"/>
                  </a:cubicBezTo>
                  <a:cubicBezTo>
                    <a:pt x="1257" y="2649"/>
                    <a:pt x="1419" y="2184"/>
                    <a:pt x="1489" y="1856"/>
                  </a:cubicBezTo>
                  <a:cubicBezTo>
                    <a:pt x="1561" y="1520"/>
                    <a:pt x="1561" y="1184"/>
                    <a:pt x="1465" y="848"/>
                  </a:cubicBezTo>
                  <a:cubicBezTo>
                    <a:pt x="1369" y="512"/>
                    <a:pt x="1153" y="200"/>
                    <a:pt x="817" y="32"/>
                  </a:cubicBezTo>
                  <a:cubicBezTo>
                    <a:pt x="777" y="12"/>
                    <a:pt x="729" y="1"/>
                    <a:pt x="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0"/>
            <p:cNvSpPr/>
            <p:nvPr/>
          </p:nvSpPr>
          <p:spPr>
            <a:xfrm>
              <a:off x="7341841" y="3702503"/>
              <a:ext cx="54104" cy="92092"/>
            </a:xfrm>
            <a:custGeom>
              <a:avLst/>
              <a:gdLst/>
              <a:ahLst/>
              <a:cxnLst/>
              <a:rect l="l" t="t" r="r" b="b"/>
              <a:pathLst>
                <a:path w="1561" h="2657" extrusionOk="0">
                  <a:moveTo>
                    <a:pt x="662" y="0"/>
                  </a:moveTo>
                  <a:cubicBezTo>
                    <a:pt x="597" y="0"/>
                    <a:pt x="532" y="23"/>
                    <a:pt x="480" y="88"/>
                  </a:cubicBezTo>
                  <a:cubicBezTo>
                    <a:pt x="456" y="112"/>
                    <a:pt x="432" y="160"/>
                    <a:pt x="408" y="208"/>
                  </a:cubicBezTo>
                  <a:cubicBezTo>
                    <a:pt x="264" y="208"/>
                    <a:pt x="144" y="280"/>
                    <a:pt x="120" y="400"/>
                  </a:cubicBezTo>
                  <a:cubicBezTo>
                    <a:pt x="24" y="856"/>
                    <a:pt x="0" y="1312"/>
                    <a:pt x="96" y="1744"/>
                  </a:cubicBezTo>
                  <a:cubicBezTo>
                    <a:pt x="168" y="2128"/>
                    <a:pt x="360" y="2608"/>
                    <a:pt x="816" y="2656"/>
                  </a:cubicBezTo>
                  <a:cubicBezTo>
                    <a:pt x="827" y="2657"/>
                    <a:pt x="837" y="2657"/>
                    <a:pt x="847" y="2657"/>
                  </a:cubicBezTo>
                  <a:cubicBezTo>
                    <a:pt x="1257" y="2657"/>
                    <a:pt x="1418" y="2191"/>
                    <a:pt x="1488" y="1840"/>
                  </a:cubicBezTo>
                  <a:cubicBezTo>
                    <a:pt x="1560" y="1528"/>
                    <a:pt x="1560" y="1168"/>
                    <a:pt x="1488" y="856"/>
                  </a:cubicBezTo>
                  <a:cubicBezTo>
                    <a:pt x="1392" y="496"/>
                    <a:pt x="1152" y="184"/>
                    <a:pt x="816" y="40"/>
                  </a:cubicBezTo>
                  <a:cubicBezTo>
                    <a:pt x="772" y="17"/>
                    <a:pt x="717" y="0"/>
                    <a:pt x="6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0"/>
            <p:cNvSpPr/>
            <p:nvPr/>
          </p:nvSpPr>
          <p:spPr>
            <a:xfrm>
              <a:off x="7439996" y="3826374"/>
              <a:ext cx="54104" cy="91433"/>
            </a:xfrm>
            <a:custGeom>
              <a:avLst/>
              <a:gdLst/>
              <a:ahLst/>
              <a:cxnLst/>
              <a:rect l="l" t="t" r="r" b="b"/>
              <a:pathLst>
                <a:path w="1561" h="2638" extrusionOk="0">
                  <a:moveTo>
                    <a:pt x="640" y="0"/>
                  </a:moveTo>
                  <a:cubicBezTo>
                    <a:pt x="577" y="0"/>
                    <a:pt x="517" y="18"/>
                    <a:pt x="481" y="66"/>
                  </a:cubicBezTo>
                  <a:cubicBezTo>
                    <a:pt x="457" y="114"/>
                    <a:pt x="433" y="162"/>
                    <a:pt x="385" y="186"/>
                  </a:cubicBezTo>
                  <a:cubicBezTo>
                    <a:pt x="265" y="186"/>
                    <a:pt x="145" y="282"/>
                    <a:pt x="121" y="402"/>
                  </a:cubicBezTo>
                  <a:cubicBezTo>
                    <a:pt x="1" y="834"/>
                    <a:pt x="1" y="1290"/>
                    <a:pt x="97" y="1746"/>
                  </a:cubicBezTo>
                  <a:cubicBezTo>
                    <a:pt x="169" y="2130"/>
                    <a:pt x="361" y="2610"/>
                    <a:pt x="817" y="2634"/>
                  </a:cubicBezTo>
                  <a:cubicBezTo>
                    <a:pt x="837" y="2637"/>
                    <a:pt x="857" y="2638"/>
                    <a:pt x="876" y="2638"/>
                  </a:cubicBezTo>
                  <a:cubicBezTo>
                    <a:pt x="1264" y="2638"/>
                    <a:pt x="1420" y="2185"/>
                    <a:pt x="1489" y="1842"/>
                  </a:cubicBezTo>
                  <a:cubicBezTo>
                    <a:pt x="1561" y="1530"/>
                    <a:pt x="1561" y="1170"/>
                    <a:pt x="1465" y="858"/>
                  </a:cubicBezTo>
                  <a:cubicBezTo>
                    <a:pt x="1369" y="498"/>
                    <a:pt x="1153" y="186"/>
                    <a:pt x="817" y="42"/>
                  </a:cubicBezTo>
                  <a:cubicBezTo>
                    <a:pt x="769" y="18"/>
                    <a:pt x="703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0"/>
            <p:cNvSpPr/>
            <p:nvPr/>
          </p:nvSpPr>
          <p:spPr>
            <a:xfrm>
              <a:off x="7545637" y="3960297"/>
              <a:ext cx="54139" cy="91468"/>
            </a:xfrm>
            <a:custGeom>
              <a:avLst/>
              <a:gdLst/>
              <a:ahLst/>
              <a:cxnLst/>
              <a:rect l="l" t="t" r="r" b="b"/>
              <a:pathLst>
                <a:path w="1562" h="2639" extrusionOk="0">
                  <a:moveTo>
                    <a:pt x="649" y="0"/>
                  </a:moveTo>
                  <a:cubicBezTo>
                    <a:pt x="589" y="0"/>
                    <a:pt x="529" y="18"/>
                    <a:pt x="481" y="66"/>
                  </a:cubicBezTo>
                  <a:cubicBezTo>
                    <a:pt x="457" y="114"/>
                    <a:pt x="433" y="162"/>
                    <a:pt x="385" y="186"/>
                  </a:cubicBezTo>
                  <a:cubicBezTo>
                    <a:pt x="265" y="186"/>
                    <a:pt x="145" y="282"/>
                    <a:pt x="121" y="402"/>
                  </a:cubicBezTo>
                  <a:cubicBezTo>
                    <a:pt x="25" y="835"/>
                    <a:pt x="1" y="1291"/>
                    <a:pt x="97" y="1747"/>
                  </a:cubicBezTo>
                  <a:cubicBezTo>
                    <a:pt x="169" y="2131"/>
                    <a:pt x="361" y="2611"/>
                    <a:pt x="817" y="2635"/>
                  </a:cubicBezTo>
                  <a:cubicBezTo>
                    <a:pt x="837" y="2637"/>
                    <a:pt x="857" y="2638"/>
                    <a:pt x="876" y="2638"/>
                  </a:cubicBezTo>
                  <a:cubicBezTo>
                    <a:pt x="1265" y="2638"/>
                    <a:pt x="1420" y="2186"/>
                    <a:pt x="1489" y="1843"/>
                  </a:cubicBezTo>
                  <a:cubicBezTo>
                    <a:pt x="1561" y="1531"/>
                    <a:pt x="1561" y="1171"/>
                    <a:pt x="1465" y="859"/>
                  </a:cubicBezTo>
                  <a:cubicBezTo>
                    <a:pt x="1369" y="499"/>
                    <a:pt x="1153" y="186"/>
                    <a:pt x="817" y="42"/>
                  </a:cubicBezTo>
                  <a:cubicBezTo>
                    <a:pt x="769" y="18"/>
                    <a:pt x="709" y="0"/>
                    <a:pt x="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0"/>
            <p:cNvSpPr/>
            <p:nvPr/>
          </p:nvSpPr>
          <p:spPr>
            <a:xfrm>
              <a:off x="7643826" y="4078796"/>
              <a:ext cx="54104" cy="91814"/>
            </a:xfrm>
            <a:custGeom>
              <a:avLst/>
              <a:gdLst/>
              <a:ahLst/>
              <a:cxnLst/>
              <a:rect l="l" t="t" r="r" b="b"/>
              <a:pathLst>
                <a:path w="1561" h="2649" extrusionOk="0">
                  <a:moveTo>
                    <a:pt x="672" y="0"/>
                  </a:moveTo>
                  <a:cubicBezTo>
                    <a:pt x="598" y="0"/>
                    <a:pt x="522" y="24"/>
                    <a:pt x="480" y="80"/>
                  </a:cubicBezTo>
                  <a:cubicBezTo>
                    <a:pt x="456" y="128"/>
                    <a:pt x="408" y="152"/>
                    <a:pt x="384" y="200"/>
                  </a:cubicBezTo>
                  <a:cubicBezTo>
                    <a:pt x="264" y="200"/>
                    <a:pt x="144" y="272"/>
                    <a:pt x="120" y="416"/>
                  </a:cubicBezTo>
                  <a:cubicBezTo>
                    <a:pt x="0" y="848"/>
                    <a:pt x="0" y="1304"/>
                    <a:pt x="72" y="1760"/>
                  </a:cubicBezTo>
                  <a:cubicBezTo>
                    <a:pt x="168" y="2120"/>
                    <a:pt x="360" y="2624"/>
                    <a:pt x="816" y="2648"/>
                  </a:cubicBezTo>
                  <a:cubicBezTo>
                    <a:pt x="827" y="2649"/>
                    <a:pt x="837" y="2649"/>
                    <a:pt x="847" y="2649"/>
                  </a:cubicBezTo>
                  <a:cubicBezTo>
                    <a:pt x="1256" y="2649"/>
                    <a:pt x="1418" y="2184"/>
                    <a:pt x="1488" y="1856"/>
                  </a:cubicBezTo>
                  <a:cubicBezTo>
                    <a:pt x="1536" y="1520"/>
                    <a:pt x="1560" y="1184"/>
                    <a:pt x="1464" y="848"/>
                  </a:cubicBezTo>
                  <a:cubicBezTo>
                    <a:pt x="1368" y="512"/>
                    <a:pt x="1152" y="200"/>
                    <a:pt x="816" y="32"/>
                  </a:cubicBezTo>
                  <a:cubicBezTo>
                    <a:pt x="777" y="12"/>
                    <a:pt x="724" y="0"/>
                    <a:pt x="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7765271" y="4194904"/>
              <a:ext cx="54104" cy="92196"/>
            </a:xfrm>
            <a:custGeom>
              <a:avLst/>
              <a:gdLst/>
              <a:ahLst/>
              <a:cxnLst/>
              <a:rect l="l" t="t" r="r" b="b"/>
              <a:pathLst>
                <a:path w="1561" h="2660" extrusionOk="0">
                  <a:moveTo>
                    <a:pt x="631" y="0"/>
                  </a:moveTo>
                  <a:cubicBezTo>
                    <a:pt x="571" y="0"/>
                    <a:pt x="517" y="18"/>
                    <a:pt x="481" y="66"/>
                  </a:cubicBezTo>
                  <a:cubicBezTo>
                    <a:pt x="433" y="114"/>
                    <a:pt x="409" y="162"/>
                    <a:pt x="385" y="186"/>
                  </a:cubicBezTo>
                  <a:cubicBezTo>
                    <a:pt x="265" y="186"/>
                    <a:pt x="145" y="282"/>
                    <a:pt x="97" y="402"/>
                  </a:cubicBezTo>
                  <a:cubicBezTo>
                    <a:pt x="1" y="834"/>
                    <a:pt x="1" y="1290"/>
                    <a:pt x="73" y="1746"/>
                  </a:cubicBezTo>
                  <a:cubicBezTo>
                    <a:pt x="145" y="2130"/>
                    <a:pt x="361" y="2610"/>
                    <a:pt x="793" y="2658"/>
                  </a:cubicBezTo>
                  <a:cubicBezTo>
                    <a:pt x="803" y="2659"/>
                    <a:pt x="813" y="2659"/>
                    <a:pt x="824" y="2659"/>
                  </a:cubicBezTo>
                  <a:cubicBezTo>
                    <a:pt x="1233" y="2659"/>
                    <a:pt x="1394" y="2194"/>
                    <a:pt x="1465" y="1842"/>
                  </a:cubicBezTo>
                  <a:cubicBezTo>
                    <a:pt x="1537" y="1530"/>
                    <a:pt x="1561" y="1170"/>
                    <a:pt x="1465" y="858"/>
                  </a:cubicBezTo>
                  <a:cubicBezTo>
                    <a:pt x="1369" y="498"/>
                    <a:pt x="1153" y="186"/>
                    <a:pt x="817" y="42"/>
                  </a:cubicBezTo>
                  <a:cubicBezTo>
                    <a:pt x="757" y="18"/>
                    <a:pt x="691" y="0"/>
                    <a:pt x="6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7862594" y="4286751"/>
              <a:ext cx="54139" cy="91849"/>
            </a:xfrm>
            <a:custGeom>
              <a:avLst/>
              <a:gdLst/>
              <a:ahLst/>
              <a:cxnLst/>
              <a:rect l="l" t="t" r="r" b="b"/>
              <a:pathLst>
                <a:path w="1562" h="2650" extrusionOk="0">
                  <a:moveTo>
                    <a:pt x="680" y="1"/>
                  </a:moveTo>
                  <a:cubicBezTo>
                    <a:pt x="610" y="1"/>
                    <a:pt x="537" y="24"/>
                    <a:pt x="481" y="80"/>
                  </a:cubicBezTo>
                  <a:cubicBezTo>
                    <a:pt x="457" y="104"/>
                    <a:pt x="433" y="152"/>
                    <a:pt x="409" y="200"/>
                  </a:cubicBezTo>
                  <a:cubicBezTo>
                    <a:pt x="289" y="200"/>
                    <a:pt x="145" y="272"/>
                    <a:pt x="121" y="392"/>
                  </a:cubicBezTo>
                  <a:cubicBezTo>
                    <a:pt x="25" y="848"/>
                    <a:pt x="1" y="1305"/>
                    <a:pt x="97" y="1737"/>
                  </a:cubicBezTo>
                  <a:cubicBezTo>
                    <a:pt x="169" y="2121"/>
                    <a:pt x="361" y="2625"/>
                    <a:pt x="817" y="2649"/>
                  </a:cubicBezTo>
                  <a:cubicBezTo>
                    <a:pt x="827" y="2649"/>
                    <a:pt x="838" y="2650"/>
                    <a:pt x="848" y="2650"/>
                  </a:cubicBezTo>
                  <a:cubicBezTo>
                    <a:pt x="1257" y="2650"/>
                    <a:pt x="1419" y="2184"/>
                    <a:pt x="1489" y="1857"/>
                  </a:cubicBezTo>
                  <a:cubicBezTo>
                    <a:pt x="1561" y="1521"/>
                    <a:pt x="1561" y="1185"/>
                    <a:pt x="1489" y="848"/>
                  </a:cubicBezTo>
                  <a:cubicBezTo>
                    <a:pt x="1393" y="512"/>
                    <a:pt x="1153" y="200"/>
                    <a:pt x="817" y="32"/>
                  </a:cubicBezTo>
                  <a:cubicBezTo>
                    <a:pt x="777" y="13"/>
                    <a:pt x="729" y="1"/>
                    <a:pt x="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7394246" y="3559118"/>
              <a:ext cx="54104" cy="88244"/>
            </a:xfrm>
            <a:custGeom>
              <a:avLst/>
              <a:gdLst/>
              <a:ahLst/>
              <a:cxnLst/>
              <a:rect l="l" t="t" r="r" b="b"/>
              <a:pathLst>
                <a:path w="1561" h="2546" extrusionOk="0">
                  <a:moveTo>
                    <a:pt x="457" y="0"/>
                  </a:moveTo>
                  <a:cubicBezTo>
                    <a:pt x="433" y="24"/>
                    <a:pt x="409" y="72"/>
                    <a:pt x="385" y="96"/>
                  </a:cubicBezTo>
                  <a:cubicBezTo>
                    <a:pt x="264" y="96"/>
                    <a:pt x="144" y="168"/>
                    <a:pt x="120" y="288"/>
                  </a:cubicBezTo>
                  <a:cubicBezTo>
                    <a:pt x="0" y="744"/>
                    <a:pt x="0" y="1200"/>
                    <a:pt x="96" y="1656"/>
                  </a:cubicBezTo>
                  <a:cubicBezTo>
                    <a:pt x="168" y="2017"/>
                    <a:pt x="361" y="2521"/>
                    <a:pt x="817" y="2545"/>
                  </a:cubicBezTo>
                  <a:cubicBezTo>
                    <a:pt x="827" y="2545"/>
                    <a:pt x="837" y="2545"/>
                    <a:pt x="847" y="2545"/>
                  </a:cubicBezTo>
                  <a:cubicBezTo>
                    <a:pt x="1257" y="2545"/>
                    <a:pt x="1418" y="2080"/>
                    <a:pt x="1489" y="1752"/>
                  </a:cubicBezTo>
                  <a:cubicBezTo>
                    <a:pt x="1561" y="1416"/>
                    <a:pt x="1561" y="1080"/>
                    <a:pt x="1465" y="744"/>
                  </a:cubicBezTo>
                  <a:cubicBezTo>
                    <a:pt x="1393" y="456"/>
                    <a:pt x="1225" y="192"/>
                    <a:pt x="985" y="24"/>
                  </a:cubicBezTo>
                  <a:cubicBezTo>
                    <a:pt x="793" y="24"/>
                    <a:pt x="625" y="0"/>
                    <a:pt x="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7501550" y="3702503"/>
              <a:ext cx="54104" cy="92092"/>
            </a:xfrm>
            <a:custGeom>
              <a:avLst/>
              <a:gdLst/>
              <a:ahLst/>
              <a:cxnLst/>
              <a:rect l="l" t="t" r="r" b="b"/>
              <a:pathLst>
                <a:path w="1561" h="2657" extrusionOk="0">
                  <a:moveTo>
                    <a:pt x="662" y="0"/>
                  </a:moveTo>
                  <a:cubicBezTo>
                    <a:pt x="598" y="0"/>
                    <a:pt x="532" y="23"/>
                    <a:pt x="481" y="88"/>
                  </a:cubicBezTo>
                  <a:cubicBezTo>
                    <a:pt x="457" y="112"/>
                    <a:pt x="433" y="160"/>
                    <a:pt x="385" y="208"/>
                  </a:cubicBezTo>
                  <a:cubicBezTo>
                    <a:pt x="265" y="208"/>
                    <a:pt x="145" y="280"/>
                    <a:pt x="121" y="400"/>
                  </a:cubicBezTo>
                  <a:cubicBezTo>
                    <a:pt x="25" y="856"/>
                    <a:pt x="1" y="1312"/>
                    <a:pt x="97" y="1744"/>
                  </a:cubicBezTo>
                  <a:cubicBezTo>
                    <a:pt x="169" y="2128"/>
                    <a:pt x="361" y="2608"/>
                    <a:pt x="817" y="2656"/>
                  </a:cubicBezTo>
                  <a:cubicBezTo>
                    <a:pt x="827" y="2657"/>
                    <a:pt x="838" y="2657"/>
                    <a:pt x="848" y="2657"/>
                  </a:cubicBezTo>
                  <a:cubicBezTo>
                    <a:pt x="1257" y="2657"/>
                    <a:pt x="1419" y="2191"/>
                    <a:pt x="1489" y="1840"/>
                  </a:cubicBezTo>
                  <a:cubicBezTo>
                    <a:pt x="1561" y="1528"/>
                    <a:pt x="1561" y="1168"/>
                    <a:pt x="1465" y="856"/>
                  </a:cubicBezTo>
                  <a:cubicBezTo>
                    <a:pt x="1369" y="496"/>
                    <a:pt x="1153" y="184"/>
                    <a:pt x="817" y="40"/>
                  </a:cubicBezTo>
                  <a:cubicBezTo>
                    <a:pt x="772" y="17"/>
                    <a:pt x="718" y="0"/>
                    <a:pt x="6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7599739" y="3826374"/>
              <a:ext cx="54104" cy="91433"/>
            </a:xfrm>
            <a:custGeom>
              <a:avLst/>
              <a:gdLst/>
              <a:ahLst/>
              <a:cxnLst/>
              <a:rect l="l" t="t" r="r" b="b"/>
              <a:pathLst>
                <a:path w="1561" h="2638" extrusionOk="0">
                  <a:moveTo>
                    <a:pt x="639" y="0"/>
                  </a:moveTo>
                  <a:cubicBezTo>
                    <a:pt x="576" y="0"/>
                    <a:pt x="516" y="18"/>
                    <a:pt x="480" y="66"/>
                  </a:cubicBezTo>
                  <a:cubicBezTo>
                    <a:pt x="456" y="114"/>
                    <a:pt x="408" y="162"/>
                    <a:pt x="384" y="186"/>
                  </a:cubicBezTo>
                  <a:cubicBezTo>
                    <a:pt x="264" y="186"/>
                    <a:pt x="144" y="282"/>
                    <a:pt x="120" y="402"/>
                  </a:cubicBezTo>
                  <a:cubicBezTo>
                    <a:pt x="0" y="834"/>
                    <a:pt x="0" y="1290"/>
                    <a:pt x="72" y="1746"/>
                  </a:cubicBezTo>
                  <a:cubicBezTo>
                    <a:pt x="168" y="2130"/>
                    <a:pt x="360" y="2610"/>
                    <a:pt x="816" y="2634"/>
                  </a:cubicBezTo>
                  <a:cubicBezTo>
                    <a:pt x="836" y="2637"/>
                    <a:pt x="856" y="2638"/>
                    <a:pt x="875" y="2638"/>
                  </a:cubicBezTo>
                  <a:cubicBezTo>
                    <a:pt x="1264" y="2638"/>
                    <a:pt x="1420" y="2185"/>
                    <a:pt x="1488" y="1842"/>
                  </a:cubicBezTo>
                  <a:cubicBezTo>
                    <a:pt x="1536" y="1530"/>
                    <a:pt x="1560" y="1170"/>
                    <a:pt x="1464" y="858"/>
                  </a:cubicBezTo>
                  <a:cubicBezTo>
                    <a:pt x="1368" y="498"/>
                    <a:pt x="1152" y="186"/>
                    <a:pt x="816" y="42"/>
                  </a:cubicBezTo>
                  <a:cubicBezTo>
                    <a:pt x="768" y="18"/>
                    <a:pt x="702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7705380" y="3960297"/>
              <a:ext cx="54104" cy="92196"/>
            </a:xfrm>
            <a:custGeom>
              <a:avLst/>
              <a:gdLst/>
              <a:ahLst/>
              <a:cxnLst/>
              <a:rect l="l" t="t" r="r" b="b"/>
              <a:pathLst>
                <a:path w="1561" h="2660" extrusionOk="0">
                  <a:moveTo>
                    <a:pt x="639" y="0"/>
                  </a:moveTo>
                  <a:cubicBezTo>
                    <a:pt x="576" y="0"/>
                    <a:pt x="516" y="18"/>
                    <a:pt x="480" y="66"/>
                  </a:cubicBezTo>
                  <a:cubicBezTo>
                    <a:pt x="456" y="114"/>
                    <a:pt x="408" y="162"/>
                    <a:pt x="384" y="186"/>
                  </a:cubicBezTo>
                  <a:cubicBezTo>
                    <a:pt x="264" y="186"/>
                    <a:pt x="144" y="282"/>
                    <a:pt x="120" y="402"/>
                  </a:cubicBezTo>
                  <a:cubicBezTo>
                    <a:pt x="0" y="835"/>
                    <a:pt x="0" y="1291"/>
                    <a:pt x="96" y="1747"/>
                  </a:cubicBezTo>
                  <a:cubicBezTo>
                    <a:pt x="168" y="2131"/>
                    <a:pt x="360" y="2611"/>
                    <a:pt x="816" y="2659"/>
                  </a:cubicBezTo>
                  <a:cubicBezTo>
                    <a:pt x="827" y="2659"/>
                    <a:pt x="837" y="2660"/>
                    <a:pt x="847" y="2660"/>
                  </a:cubicBezTo>
                  <a:cubicBezTo>
                    <a:pt x="1257" y="2660"/>
                    <a:pt x="1418" y="2194"/>
                    <a:pt x="1489" y="1843"/>
                  </a:cubicBezTo>
                  <a:cubicBezTo>
                    <a:pt x="1537" y="1531"/>
                    <a:pt x="1561" y="1171"/>
                    <a:pt x="1465" y="859"/>
                  </a:cubicBezTo>
                  <a:cubicBezTo>
                    <a:pt x="1369" y="499"/>
                    <a:pt x="1153" y="186"/>
                    <a:pt x="816" y="42"/>
                  </a:cubicBezTo>
                  <a:cubicBezTo>
                    <a:pt x="768" y="18"/>
                    <a:pt x="702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7803535" y="4078796"/>
              <a:ext cx="54104" cy="91814"/>
            </a:xfrm>
            <a:custGeom>
              <a:avLst/>
              <a:gdLst/>
              <a:ahLst/>
              <a:cxnLst/>
              <a:rect l="l" t="t" r="r" b="b"/>
              <a:pathLst>
                <a:path w="1561" h="2649" extrusionOk="0">
                  <a:moveTo>
                    <a:pt x="662" y="0"/>
                  </a:moveTo>
                  <a:cubicBezTo>
                    <a:pt x="590" y="0"/>
                    <a:pt x="523" y="24"/>
                    <a:pt x="481" y="80"/>
                  </a:cubicBezTo>
                  <a:cubicBezTo>
                    <a:pt x="433" y="128"/>
                    <a:pt x="409" y="152"/>
                    <a:pt x="385" y="200"/>
                  </a:cubicBezTo>
                  <a:cubicBezTo>
                    <a:pt x="265" y="200"/>
                    <a:pt x="145" y="272"/>
                    <a:pt x="121" y="416"/>
                  </a:cubicBezTo>
                  <a:cubicBezTo>
                    <a:pt x="1" y="848"/>
                    <a:pt x="1" y="1304"/>
                    <a:pt x="73" y="1760"/>
                  </a:cubicBezTo>
                  <a:cubicBezTo>
                    <a:pt x="145" y="2120"/>
                    <a:pt x="361" y="2624"/>
                    <a:pt x="793" y="2648"/>
                  </a:cubicBezTo>
                  <a:cubicBezTo>
                    <a:pt x="804" y="2649"/>
                    <a:pt x="815" y="2649"/>
                    <a:pt x="825" y="2649"/>
                  </a:cubicBezTo>
                  <a:cubicBezTo>
                    <a:pt x="1256" y="2649"/>
                    <a:pt x="1395" y="2184"/>
                    <a:pt x="1465" y="1856"/>
                  </a:cubicBezTo>
                  <a:cubicBezTo>
                    <a:pt x="1537" y="1520"/>
                    <a:pt x="1561" y="1184"/>
                    <a:pt x="1465" y="848"/>
                  </a:cubicBezTo>
                  <a:cubicBezTo>
                    <a:pt x="1369" y="512"/>
                    <a:pt x="1153" y="200"/>
                    <a:pt x="817" y="32"/>
                  </a:cubicBezTo>
                  <a:cubicBezTo>
                    <a:pt x="767" y="12"/>
                    <a:pt x="713" y="0"/>
                    <a:pt x="6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7924183" y="4194904"/>
              <a:ext cx="54104" cy="92161"/>
            </a:xfrm>
            <a:custGeom>
              <a:avLst/>
              <a:gdLst/>
              <a:ahLst/>
              <a:cxnLst/>
              <a:rect l="l" t="t" r="r" b="b"/>
              <a:pathLst>
                <a:path w="1561" h="2659" extrusionOk="0">
                  <a:moveTo>
                    <a:pt x="651" y="0"/>
                  </a:moveTo>
                  <a:cubicBezTo>
                    <a:pt x="588" y="0"/>
                    <a:pt x="528" y="18"/>
                    <a:pt x="480" y="66"/>
                  </a:cubicBezTo>
                  <a:cubicBezTo>
                    <a:pt x="456" y="114"/>
                    <a:pt x="432" y="162"/>
                    <a:pt x="408" y="186"/>
                  </a:cubicBezTo>
                  <a:cubicBezTo>
                    <a:pt x="288" y="186"/>
                    <a:pt x="144" y="282"/>
                    <a:pt x="120" y="402"/>
                  </a:cubicBezTo>
                  <a:cubicBezTo>
                    <a:pt x="24" y="834"/>
                    <a:pt x="0" y="1290"/>
                    <a:pt x="96" y="1746"/>
                  </a:cubicBezTo>
                  <a:cubicBezTo>
                    <a:pt x="168" y="2130"/>
                    <a:pt x="360" y="2610"/>
                    <a:pt x="816" y="2658"/>
                  </a:cubicBezTo>
                  <a:cubicBezTo>
                    <a:pt x="1056" y="2658"/>
                    <a:pt x="1200" y="2538"/>
                    <a:pt x="1320" y="2346"/>
                  </a:cubicBezTo>
                  <a:cubicBezTo>
                    <a:pt x="1392" y="2058"/>
                    <a:pt x="1464" y="1746"/>
                    <a:pt x="1536" y="1434"/>
                  </a:cubicBezTo>
                  <a:cubicBezTo>
                    <a:pt x="1560" y="1242"/>
                    <a:pt x="1536" y="1050"/>
                    <a:pt x="1488" y="858"/>
                  </a:cubicBezTo>
                  <a:cubicBezTo>
                    <a:pt x="1392" y="498"/>
                    <a:pt x="1152" y="186"/>
                    <a:pt x="840" y="42"/>
                  </a:cubicBezTo>
                  <a:cubicBezTo>
                    <a:pt x="780" y="18"/>
                    <a:pt x="714" y="0"/>
                    <a:pt x="6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7564768" y="3562445"/>
              <a:ext cx="54139" cy="90740"/>
            </a:xfrm>
            <a:custGeom>
              <a:avLst/>
              <a:gdLst/>
              <a:ahLst/>
              <a:cxnLst/>
              <a:rect l="l" t="t" r="r" b="b"/>
              <a:pathLst>
                <a:path w="1562" h="2618" extrusionOk="0">
                  <a:moveTo>
                    <a:pt x="553" y="0"/>
                  </a:moveTo>
                  <a:cubicBezTo>
                    <a:pt x="529" y="24"/>
                    <a:pt x="505" y="24"/>
                    <a:pt x="481" y="48"/>
                  </a:cubicBezTo>
                  <a:cubicBezTo>
                    <a:pt x="457" y="96"/>
                    <a:pt x="433" y="144"/>
                    <a:pt x="385" y="168"/>
                  </a:cubicBezTo>
                  <a:cubicBezTo>
                    <a:pt x="265" y="168"/>
                    <a:pt x="145" y="264"/>
                    <a:pt x="121" y="384"/>
                  </a:cubicBezTo>
                  <a:cubicBezTo>
                    <a:pt x="25" y="816"/>
                    <a:pt x="1" y="1272"/>
                    <a:pt x="97" y="1728"/>
                  </a:cubicBezTo>
                  <a:cubicBezTo>
                    <a:pt x="169" y="2113"/>
                    <a:pt x="361" y="2593"/>
                    <a:pt x="817" y="2617"/>
                  </a:cubicBezTo>
                  <a:cubicBezTo>
                    <a:pt x="828" y="2617"/>
                    <a:pt x="839" y="2617"/>
                    <a:pt x="849" y="2617"/>
                  </a:cubicBezTo>
                  <a:cubicBezTo>
                    <a:pt x="1258" y="2617"/>
                    <a:pt x="1419" y="2175"/>
                    <a:pt x="1489" y="1824"/>
                  </a:cubicBezTo>
                  <a:cubicBezTo>
                    <a:pt x="1561" y="1512"/>
                    <a:pt x="1561" y="1152"/>
                    <a:pt x="1465" y="840"/>
                  </a:cubicBezTo>
                  <a:cubicBezTo>
                    <a:pt x="1369" y="480"/>
                    <a:pt x="1153" y="168"/>
                    <a:pt x="8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7672108" y="3708603"/>
              <a:ext cx="54104" cy="91814"/>
            </a:xfrm>
            <a:custGeom>
              <a:avLst/>
              <a:gdLst/>
              <a:ahLst/>
              <a:cxnLst/>
              <a:rect l="l" t="t" r="r" b="b"/>
              <a:pathLst>
                <a:path w="1561" h="2649" extrusionOk="0">
                  <a:moveTo>
                    <a:pt x="679" y="0"/>
                  </a:moveTo>
                  <a:cubicBezTo>
                    <a:pt x="609" y="0"/>
                    <a:pt x="537" y="23"/>
                    <a:pt x="480" y="80"/>
                  </a:cubicBezTo>
                  <a:cubicBezTo>
                    <a:pt x="456" y="104"/>
                    <a:pt x="432" y="152"/>
                    <a:pt x="408" y="200"/>
                  </a:cubicBezTo>
                  <a:cubicBezTo>
                    <a:pt x="264" y="200"/>
                    <a:pt x="144" y="272"/>
                    <a:pt x="120" y="392"/>
                  </a:cubicBezTo>
                  <a:cubicBezTo>
                    <a:pt x="24" y="848"/>
                    <a:pt x="0" y="1304"/>
                    <a:pt x="96" y="1736"/>
                  </a:cubicBezTo>
                  <a:cubicBezTo>
                    <a:pt x="168" y="2120"/>
                    <a:pt x="360" y="2624"/>
                    <a:pt x="816" y="2648"/>
                  </a:cubicBezTo>
                  <a:cubicBezTo>
                    <a:pt x="827" y="2649"/>
                    <a:pt x="837" y="2649"/>
                    <a:pt x="847" y="2649"/>
                  </a:cubicBezTo>
                  <a:cubicBezTo>
                    <a:pt x="1257" y="2649"/>
                    <a:pt x="1418" y="2184"/>
                    <a:pt x="1488" y="1856"/>
                  </a:cubicBezTo>
                  <a:cubicBezTo>
                    <a:pt x="1560" y="1520"/>
                    <a:pt x="1560" y="1184"/>
                    <a:pt x="1488" y="848"/>
                  </a:cubicBezTo>
                  <a:cubicBezTo>
                    <a:pt x="1392" y="512"/>
                    <a:pt x="1152" y="200"/>
                    <a:pt x="816" y="32"/>
                  </a:cubicBezTo>
                  <a:cubicBezTo>
                    <a:pt x="777" y="12"/>
                    <a:pt x="729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7770262" y="3832266"/>
              <a:ext cx="54104" cy="92126"/>
            </a:xfrm>
            <a:custGeom>
              <a:avLst/>
              <a:gdLst/>
              <a:ahLst/>
              <a:cxnLst/>
              <a:rect l="l" t="t" r="r" b="b"/>
              <a:pathLst>
                <a:path w="1561" h="2658" extrusionOk="0">
                  <a:moveTo>
                    <a:pt x="654" y="1"/>
                  </a:moveTo>
                  <a:cubicBezTo>
                    <a:pt x="586" y="1"/>
                    <a:pt x="519" y="24"/>
                    <a:pt x="481" y="88"/>
                  </a:cubicBezTo>
                  <a:cubicBezTo>
                    <a:pt x="457" y="112"/>
                    <a:pt x="409" y="160"/>
                    <a:pt x="385" y="208"/>
                  </a:cubicBezTo>
                  <a:cubicBezTo>
                    <a:pt x="265" y="208"/>
                    <a:pt x="145" y="280"/>
                    <a:pt x="121" y="400"/>
                  </a:cubicBezTo>
                  <a:cubicBezTo>
                    <a:pt x="1" y="856"/>
                    <a:pt x="1" y="1312"/>
                    <a:pt x="97" y="1744"/>
                  </a:cubicBezTo>
                  <a:cubicBezTo>
                    <a:pt x="169" y="2128"/>
                    <a:pt x="361" y="2632"/>
                    <a:pt x="817" y="2656"/>
                  </a:cubicBezTo>
                  <a:cubicBezTo>
                    <a:pt x="827" y="2657"/>
                    <a:pt x="837" y="2657"/>
                    <a:pt x="848" y="2657"/>
                  </a:cubicBezTo>
                  <a:cubicBezTo>
                    <a:pt x="1257" y="2657"/>
                    <a:pt x="1418" y="2192"/>
                    <a:pt x="1489" y="1864"/>
                  </a:cubicBezTo>
                  <a:cubicBezTo>
                    <a:pt x="1561" y="1528"/>
                    <a:pt x="1561" y="1192"/>
                    <a:pt x="1465" y="856"/>
                  </a:cubicBezTo>
                  <a:cubicBezTo>
                    <a:pt x="1369" y="520"/>
                    <a:pt x="1153" y="184"/>
                    <a:pt x="817" y="40"/>
                  </a:cubicBezTo>
                  <a:cubicBezTo>
                    <a:pt x="772" y="18"/>
                    <a:pt x="712" y="1"/>
                    <a:pt x="6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7875903" y="3966466"/>
              <a:ext cx="54139" cy="91849"/>
            </a:xfrm>
            <a:custGeom>
              <a:avLst/>
              <a:gdLst/>
              <a:ahLst/>
              <a:cxnLst/>
              <a:rect l="l" t="t" r="r" b="b"/>
              <a:pathLst>
                <a:path w="1562" h="2650" extrusionOk="0">
                  <a:moveTo>
                    <a:pt x="680" y="1"/>
                  </a:moveTo>
                  <a:cubicBezTo>
                    <a:pt x="610" y="1"/>
                    <a:pt x="537" y="24"/>
                    <a:pt x="481" y="80"/>
                  </a:cubicBezTo>
                  <a:cubicBezTo>
                    <a:pt x="457" y="104"/>
                    <a:pt x="433" y="152"/>
                    <a:pt x="385" y="200"/>
                  </a:cubicBezTo>
                  <a:cubicBezTo>
                    <a:pt x="265" y="200"/>
                    <a:pt x="145" y="273"/>
                    <a:pt x="121" y="393"/>
                  </a:cubicBezTo>
                  <a:cubicBezTo>
                    <a:pt x="25" y="849"/>
                    <a:pt x="1" y="1305"/>
                    <a:pt x="97" y="1737"/>
                  </a:cubicBezTo>
                  <a:cubicBezTo>
                    <a:pt x="169" y="2121"/>
                    <a:pt x="361" y="2625"/>
                    <a:pt x="817" y="2649"/>
                  </a:cubicBezTo>
                  <a:cubicBezTo>
                    <a:pt x="827" y="2649"/>
                    <a:pt x="838" y="2650"/>
                    <a:pt x="848" y="2650"/>
                  </a:cubicBezTo>
                  <a:cubicBezTo>
                    <a:pt x="1257" y="2650"/>
                    <a:pt x="1419" y="2185"/>
                    <a:pt x="1489" y="1857"/>
                  </a:cubicBezTo>
                  <a:cubicBezTo>
                    <a:pt x="1561" y="1521"/>
                    <a:pt x="1561" y="1185"/>
                    <a:pt x="1465" y="849"/>
                  </a:cubicBezTo>
                  <a:cubicBezTo>
                    <a:pt x="1369" y="513"/>
                    <a:pt x="1153" y="176"/>
                    <a:pt x="817" y="32"/>
                  </a:cubicBezTo>
                  <a:cubicBezTo>
                    <a:pt x="777" y="13"/>
                    <a:pt x="729" y="1"/>
                    <a:pt x="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7735326" y="3558286"/>
              <a:ext cx="54104" cy="89076"/>
            </a:xfrm>
            <a:custGeom>
              <a:avLst/>
              <a:gdLst/>
              <a:ahLst/>
              <a:cxnLst/>
              <a:rect l="l" t="t" r="r" b="b"/>
              <a:pathLst>
                <a:path w="1561" h="2570" extrusionOk="0">
                  <a:moveTo>
                    <a:pt x="481" y="0"/>
                  </a:moveTo>
                  <a:cubicBezTo>
                    <a:pt x="457" y="48"/>
                    <a:pt x="433" y="72"/>
                    <a:pt x="409" y="120"/>
                  </a:cubicBezTo>
                  <a:cubicBezTo>
                    <a:pt x="265" y="120"/>
                    <a:pt x="145" y="192"/>
                    <a:pt x="121" y="312"/>
                  </a:cubicBezTo>
                  <a:cubicBezTo>
                    <a:pt x="25" y="768"/>
                    <a:pt x="1" y="1224"/>
                    <a:pt x="97" y="1680"/>
                  </a:cubicBezTo>
                  <a:cubicBezTo>
                    <a:pt x="169" y="2041"/>
                    <a:pt x="361" y="2545"/>
                    <a:pt x="817" y="2569"/>
                  </a:cubicBezTo>
                  <a:cubicBezTo>
                    <a:pt x="827" y="2569"/>
                    <a:pt x="837" y="2569"/>
                    <a:pt x="847" y="2569"/>
                  </a:cubicBezTo>
                  <a:cubicBezTo>
                    <a:pt x="1257" y="2569"/>
                    <a:pt x="1418" y="2104"/>
                    <a:pt x="1489" y="1776"/>
                  </a:cubicBezTo>
                  <a:cubicBezTo>
                    <a:pt x="1561" y="1440"/>
                    <a:pt x="1561" y="1104"/>
                    <a:pt x="1489" y="768"/>
                  </a:cubicBezTo>
                  <a:cubicBezTo>
                    <a:pt x="1393" y="456"/>
                    <a:pt x="1177" y="144"/>
                    <a:pt x="8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7842630" y="3702503"/>
              <a:ext cx="54104" cy="92092"/>
            </a:xfrm>
            <a:custGeom>
              <a:avLst/>
              <a:gdLst/>
              <a:ahLst/>
              <a:cxnLst/>
              <a:rect l="l" t="t" r="r" b="b"/>
              <a:pathLst>
                <a:path w="1561" h="2657" extrusionOk="0">
                  <a:moveTo>
                    <a:pt x="666" y="0"/>
                  </a:moveTo>
                  <a:cubicBezTo>
                    <a:pt x="598" y="0"/>
                    <a:pt x="532" y="23"/>
                    <a:pt x="481" y="88"/>
                  </a:cubicBezTo>
                  <a:cubicBezTo>
                    <a:pt x="457" y="112"/>
                    <a:pt x="433" y="160"/>
                    <a:pt x="409" y="208"/>
                  </a:cubicBezTo>
                  <a:cubicBezTo>
                    <a:pt x="289" y="208"/>
                    <a:pt x="145" y="280"/>
                    <a:pt x="121" y="400"/>
                  </a:cubicBezTo>
                  <a:cubicBezTo>
                    <a:pt x="25" y="856"/>
                    <a:pt x="1" y="1312"/>
                    <a:pt x="97" y="1744"/>
                  </a:cubicBezTo>
                  <a:cubicBezTo>
                    <a:pt x="169" y="2128"/>
                    <a:pt x="361" y="2608"/>
                    <a:pt x="817" y="2656"/>
                  </a:cubicBezTo>
                  <a:cubicBezTo>
                    <a:pt x="827" y="2657"/>
                    <a:pt x="838" y="2657"/>
                    <a:pt x="848" y="2657"/>
                  </a:cubicBezTo>
                  <a:cubicBezTo>
                    <a:pt x="1257" y="2657"/>
                    <a:pt x="1419" y="2191"/>
                    <a:pt x="1489" y="1840"/>
                  </a:cubicBezTo>
                  <a:cubicBezTo>
                    <a:pt x="1561" y="1528"/>
                    <a:pt x="1561" y="1168"/>
                    <a:pt x="1489" y="856"/>
                  </a:cubicBezTo>
                  <a:cubicBezTo>
                    <a:pt x="1393" y="496"/>
                    <a:pt x="1153" y="184"/>
                    <a:pt x="841" y="40"/>
                  </a:cubicBezTo>
                  <a:cubicBezTo>
                    <a:pt x="785" y="17"/>
                    <a:pt x="725" y="0"/>
                    <a:pt x="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7880062" y="3546641"/>
              <a:ext cx="54139" cy="77430"/>
            </a:xfrm>
            <a:custGeom>
              <a:avLst/>
              <a:gdLst/>
              <a:ahLst/>
              <a:cxnLst/>
              <a:rect l="l" t="t" r="r" b="b"/>
              <a:pathLst>
                <a:path w="1562" h="2234" extrusionOk="0">
                  <a:moveTo>
                    <a:pt x="1273" y="0"/>
                  </a:moveTo>
                  <a:cubicBezTo>
                    <a:pt x="865" y="48"/>
                    <a:pt x="481" y="72"/>
                    <a:pt x="97" y="96"/>
                  </a:cubicBezTo>
                  <a:cubicBezTo>
                    <a:pt x="25" y="504"/>
                    <a:pt x="1" y="912"/>
                    <a:pt x="97" y="1320"/>
                  </a:cubicBezTo>
                  <a:cubicBezTo>
                    <a:pt x="169" y="1704"/>
                    <a:pt x="361" y="2208"/>
                    <a:pt x="817" y="2232"/>
                  </a:cubicBezTo>
                  <a:cubicBezTo>
                    <a:pt x="827" y="2233"/>
                    <a:pt x="838" y="2233"/>
                    <a:pt x="848" y="2233"/>
                  </a:cubicBezTo>
                  <a:cubicBezTo>
                    <a:pt x="1257" y="2233"/>
                    <a:pt x="1419" y="1768"/>
                    <a:pt x="1489" y="1440"/>
                  </a:cubicBezTo>
                  <a:cubicBezTo>
                    <a:pt x="1561" y="1104"/>
                    <a:pt x="1561" y="768"/>
                    <a:pt x="1465" y="432"/>
                  </a:cubicBezTo>
                  <a:cubicBezTo>
                    <a:pt x="1441" y="288"/>
                    <a:pt x="1369" y="120"/>
                    <a:pt x="1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6992443" y="3783085"/>
              <a:ext cx="54104" cy="92230"/>
            </a:xfrm>
            <a:custGeom>
              <a:avLst/>
              <a:gdLst/>
              <a:ahLst/>
              <a:cxnLst/>
              <a:rect l="l" t="t" r="r" b="b"/>
              <a:pathLst>
                <a:path w="1561" h="2661" extrusionOk="0">
                  <a:moveTo>
                    <a:pt x="630" y="1"/>
                  </a:moveTo>
                  <a:cubicBezTo>
                    <a:pt x="570" y="1"/>
                    <a:pt x="516" y="19"/>
                    <a:pt x="480" y="67"/>
                  </a:cubicBezTo>
                  <a:cubicBezTo>
                    <a:pt x="432" y="115"/>
                    <a:pt x="408" y="163"/>
                    <a:pt x="384" y="187"/>
                  </a:cubicBezTo>
                  <a:cubicBezTo>
                    <a:pt x="264" y="187"/>
                    <a:pt x="144" y="283"/>
                    <a:pt x="96" y="403"/>
                  </a:cubicBezTo>
                  <a:cubicBezTo>
                    <a:pt x="0" y="835"/>
                    <a:pt x="0" y="1291"/>
                    <a:pt x="72" y="1747"/>
                  </a:cubicBezTo>
                  <a:cubicBezTo>
                    <a:pt x="144" y="2131"/>
                    <a:pt x="360" y="2611"/>
                    <a:pt x="792" y="2659"/>
                  </a:cubicBezTo>
                  <a:cubicBezTo>
                    <a:pt x="803" y="2660"/>
                    <a:pt x="813" y="2660"/>
                    <a:pt x="823" y="2660"/>
                  </a:cubicBezTo>
                  <a:cubicBezTo>
                    <a:pt x="1232" y="2660"/>
                    <a:pt x="1394" y="2194"/>
                    <a:pt x="1464" y="1843"/>
                  </a:cubicBezTo>
                  <a:cubicBezTo>
                    <a:pt x="1536" y="1531"/>
                    <a:pt x="1560" y="1171"/>
                    <a:pt x="1464" y="859"/>
                  </a:cubicBezTo>
                  <a:cubicBezTo>
                    <a:pt x="1368" y="499"/>
                    <a:pt x="1152" y="187"/>
                    <a:pt x="816" y="43"/>
                  </a:cubicBezTo>
                  <a:cubicBezTo>
                    <a:pt x="756" y="19"/>
                    <a:pt x="690" y="1"/>
                    <a:pt x="6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7073129" y="3937352"/>
              <a:ext cx="54104" cy="91918"/>
            </a:xfrm>
            <a:custGeom>
              <a:avLst/>
              <a:gdLst/>
              <a:ahLst/>
              <a:cxnLst/>
              <a:rect l="l" t="t" r="r" b="b"/>
              <a:pathLst>
                <a:path w="1561" h="2652" extrusionOk="0">
                  <a:moveTo>
                    <a:pt x="679" y="1"/>
                  </a:moveTo>
                  <a:cubicBezTo>
                    <a:pt x="610" y="1"/>
                    <a:pt x="537" y="24"/>
                    <a:pt x="481" y="80"/>
                  </a:cubicBezTo>
                  <a:cubicBezTo>
                    <a:pt x="457" y="128"/>
                    <a:pt x="433" y="176"/>
                    <a:pt x="409" y="200"/>
                  </a:cubicBezTo>
                  <a:cubicBezTo>
                    <a:pt x="265" y="200"/>
                    <a:pt x="145" y="296"/>
                    <a:pt x="121" y="416"/>
                  </a:cubicBezTo>
                  <a:cubicBezTo>
                    <a:pt x="24" y="848"/>
                    <a:pt x="0" y="1305"/>
                    <a:pt x="97" y="1761"/>
                  </a:cubicBezTo>
                  <a:cubicBezTo>
                    <a:pt x="169" y="2145"/>
                    <a:pt x="361" y="2625"/>
                    <a:pt x="817" y="2649"/>
                  </a:cubicBezTo>
                  <a:cubicBezTo>
                    <a:pt x="837" y="2651"/>
                    <a:pt x="856" y="2652"/>
                    <a:pt x="876" y="2652"/>
                  </a:cubicBezTo>
                  <a:cubicBezTo>
                    <a:pt x="1264" y="2652"/>
                    <a:pt x="1420" y="2200"/>
                    <a:pt x="1489" y="1857"/>
                  </a:cubicBezTo>
                  <a:cubicBezTo>
                    <a:pt x="1561" y="1545"/>
                    <a:pt x="1561" y="1185"/>
                    <a:pt x="1489" y="872"/>
                  </a:cubicBezTo>
                  <a:cubicBezTo>
                    <a:pt x="1393" y="512"/>
                    <a:pt x="1153" y="200"/>
                    <a:pt x="817" y="32"/>
                  </a:cubicBezTo>
                  <a:cubicBezTo>
                    <a:pt x="777" y="13"/>
                    <a:pt x="72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7171284" y="4056337"/>
              <a:ext cx="54104" cy="91814"/>
            </a:xfrm>
            <a:custGeom>
              <a:avLst/>
              <a:gdLst/>
              <a:ahLst/>
              <a:cxnLst/>
              <a:rect l="l" t="t" r="r" b="b"/>
              <a:pathLst>
                <a:path w="1561" h="2649" extrusionOk="0">
                  <a:moveTo>
                    <a:pt x="680" y="0"/>
                  </a:moveTo>
                  <a:cubicBezTo>
                    <a:pt x="610" y="0"/>
                    <a:pt x="537" y="23"/>
                    <a:pt x="481" y="80"/>
                  </a:cubicBezTo>
                  <a:cubicBezTo>
                    <a:pt x="457" y="104"/>
                    <a:pt x="433" y="152"/>
                    <a:pt x="385" y="200"/>
                  </a:cubicBezTo>
                  <a:cubicBezTo>
                    <a:pt x="265" y="200"/>
                    <a:pt x="145" y="272"/>
                    <a:pt x="121" y="392"/>
                  </a:cubicBezTo>
                  <a:cubicBezTo>
                    <a:pt x="25" y="848"/>
                    <a:pt x="1" y="1304"/>
                    <a:pt x="97" y="1736"/>
                  </a:cubicBezTo>
                  <a:cubicBezTo>
                    <a:pt x="169" y="2120"/>
                    <a:pt x="361" y="2624"/>
                    <a:pt x="817" y="2648"/>
                  </a:cubicBezTo>
                  <a:cubicBezTo>
                    <a:pt x="827" y="2649"/>
                    <a:pt x="838" y="2649"/>
                    <a:pt x="848" y="2649"/>
                  </a:cubicBezTo>
                  <a:cubicBezTo>
                    <a:pt x="1257" y="2649"/>
                    <a:pt x="1419" y="2184"/>
                    <a:pt x="1489" y="1856"/>
                  </a:cubicBezTo>
                  <a:cubicBezTo>
                    <a:pt x="1561" y="1520"/>
                    <a:pt x="1561" y="1184"/>
                    <a:pt x="1465" y="848"/>
                  </a:cubicBezTo>
                  <a:cubicBezTo>
                    <a:pt x="1369" y="512"/>
                    <a:pt x="1153" y="200"/>
                    <a:pt x="817" y="32"/>
                  </a:cubicBezTo>
                  <a:cubicBezTo>
                    <a:pt x="777" y="12"/>
                    <a:pt x="729" y="0"/>
                    <a:pt x="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7303578" y="4189081"/>
              <a:ext cx="53272" cy="91433"/>
            </a:xfrm>
            <a:custGeom>
              <a:avLst/>
              <a:gdLst/>
              <a:ahLst/>
              <a:cxnLst/>
              <a:rect l="l" t="t" r="r" b="b"/>
              <a:pathLst>
                <a:path w="1537" h="2638" extrusionOk="0">
                  <a:moveTo>
                    <a:pt x="630" y="0"/>
                  </a:moveTo>
                  <a:cubicBezTo>
                    <a:pt x="570" y="0"/>
                    <a:pt x="516" y="18"/>
                    <a:pt x="480" y="66"/>
                  </a:cubicBezTo>
                  <a:cubicBezTo>
                    <a:pt x="432" y="114"/>
                    <a:pt x="408" y="162"/>
                    <a:pt x="384" y="186"/>
                  </a:cubicBezTo>
                  <a:cubicBezTo>
                    <a:pt x="264" y="186"/>
                    <a:pt x="144" y="282"/>
                    <a:pt x="96" y="402"/>
                  </a:cubicBezTo>
                  <a:cubicBezTo>
                    <a:pt x="0" y="834"/>
                    <a:pt x="0" y="1290"/>
                    <a:pt x="72" y="1746"/>
                  </a:cubicBezTo>
                  <a:cubicBezTo>
                    <a:pt x="144" y="2130"/>
                    <a:pt x="360" y="2610"/>
                    <a:pt x="792" y="2634"/>
                  </a:cubicBezTo>
                  <a:cubicBezTo>
                    <a:pt x="812" y="2637"/>
                    <a:pt x="832" y="2638"/>
                    <a:pt x="851" y="2638"/>
                  </a:cubicBezTo>
                  <a:cubicBezTo>
                    <a:pt x="1240" y="2638"/>
                    <a:pt x="1396" y="2185"/>
                    <a:pt x="1464" y="1842"/>
                  </a:cubicBezTo>
                  <a:cubicBezTo>
                    <a:pt x="1536" y="1530"/>
                    <a:pt x="1536" y="1170"/>
                    <a:pt x="1464" y="858"/>
                  </a:cubicBezTo>
                  <a:cubicBezTo>
                    <a:pt x="1368" y="498"/>
                    <a:pt x="1152" y="186"/>
                    <a:pt x="816" y="42"/>
                  </a:cubicBezTo>
                  <a:cubicBezTo>
                    <a:pt x="756" y="18"/>
                    <a:pt x="690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7400900" y="4280928"/>
              <a:ext cx="54104" cy="91849"/>
            </a:xfrm>
            <a:custGeom>
              <a:avLst/>
              <a:gdLst/>
              <a:ahLst/>
              <a:cxnLst/>
              <a:rect l="l" t="t" r="r" b="b"/>
              <a:pathLst>
                <a:path w="1561" h="2650" extrusionOk="0">
                  <a:moveTo>
                    <a:pt x="679" y="1"/>
                  </a:moveTo>
                  <a:cubicBezTo>
                    <a:pt x="609" y="1"/>
                    <a:pt x="537" y="24"/>
                    <a:pt x="481" y="80"/>
                  </a:cubicBezTo>
                  <a:cubicBezTo>
                    <a:pt x="457" y="104"/>
                    <a:pt x="433" y="152"/>
                    <a:pt x="409" y="200"/>
                  </a:cubicBezTo>
                  <a:cubicBezTo>
                    <a:pt x="265" y="200"/>
                    <a:pt x="145" y="272"/>
                    <a:pt x="121" y="392"/>
                  </a:cubicBezTo>
                  <a:cubicBezTo>
                    <a:pt x="24" y="848"/>
                    <a:pt x="0" y="1305"/>
                    <a:pt x="96" y="1737"/>
                  </a:cubicBezTo>
                  <a:cubicBezTo>
                    <a:pt x="169" y="2121"/>
                    <a:pt x="361" y="2625"/>
                    <a:pt x="817" y="2649"/>
                  </a:cubicBezTo>
                  <a:cubicBezTo>
                    <a:pt x="827" y="2649"/>
                    <a:pt x="837" y="2650"/>
                    <a:pt x="847" y="2650"/>
                  </a:cubicBezTo>
                  <a:cubicBezTo>
                    <a:pt x="1257" y="2650"/>
                    <a:pt x="1418" y="2184"/>
                    <a:pt x="1489" y="1857"/>
                  </a:cubicBezTo>
                  <a:cubicBezTo>
                    <a:pt x="1561" y="1521"/>
                    <a:pt x="1561" y="1184"/>
                    <a:pt x="1489" y="848"/>
                  </a:cubicBezTo>
                  <a:cubicBezTo>
                    <a:pt x="1393" y="512"/>
                    <a:pt x="1153" y="176"/>
                    <a:pt x="817" y="32"/>
                  </a:cubicBezTo>
                  <a:cubicBezTo>
                    <a:pt x="777" y="12"/>
                    <a:pt x="72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7538982" y="4414053"/>
              <a:ext cx="54139" cy="91814"/>
            </a:xfrm>
            <a:custGeom>
              <a:avLst/>
              <a:gdLst/>
              <a:ahLst/>
              <a:cxnLst/>
              <a:rect l="l" t="t" r="r" b="b"/>
              <a:pathLst>
                <a:path w="1562" h="2649" extrusionOk="0">
                  <a:moveTo>
                    <a:pt x="673" y="0"/>
                  </a:moveTo>
                  <a:cubicBezTo>
                    <a:pt x="598" y="0"/>
                    <a:pt x="523" y="24"/>
                    <a:pt x="481" y="80"/>
                  </a:cubicBezTo>
                  <a:cubicBezTo>
                    <a:pt x="457" y="128"/>
                    <a:pt x="409" y="176"/>
                    <a:pt x="385" y="200"/>
                  </a:cubicBezTo>
                  <a:cubicBezTo>
                    <a:pt x="265" y="200"/>
                    <a:pt x="145" y="296"/>
                    <a:pt x="121" y="416"/>
                  </a:cubicBezTo>
                  <a:cubicBezTo>
                    <a:pt x="1" y="848"/>
                    <a:pt x="1" y="1304"/>
                    <a:pt x="73" y="1760"/>
                  </a:cubicBezTo>
                  <a:cubicBezTo>
                    <a:pt x="145" y="2144"/>
                    <a:pt x="361" y="2624"/>
                    <a:pt x="817" y="2648"/>
                  </a:cubicBezTo>
                  <a:cubicBezTo>
                    <a:pt x="828" y="2649"/>
                    <a:pt x="839" y="2649"/>
                    <a:pt x="849" y="2649"/>
                  </a:cubicBezTo>
                  <a:cubicBezTo>
                    <a:pt x="1258" y="2649"/>
                    <a:pt x="1419" y="2207"/>
                    <a:pt x="1489" y="1856"/>
                  </a:cubicBezTo>
                  <a:cubicBezTo>
                    <a:pt x="1537" y="1544"/>
                    <a:pt x="1561" y="1184"/>
                    <a:pt x="1465" y="872"/>
                  </a:cubicBezTo>
                  <a:cubicBezTo>
                    <a:pt x="1369" y="512"/>
                    <a:pt x="1153" y="200"/>
                    <a:pt x="817" y="32"/>
                  </a:cubicBezTo>
                  <a:cubicBezTo>
                    <a:pt x="777" y="12"/>
                    <a:pt x="725" y="0"/>
                    <a:pt x="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7016566" y="4078796"/>
              <a:ext cx="54104" cy="91814"/>
            </a:xfrm>
            <a:custGeom>
              <a:avLst/>
              <a:gdLst/>
              <a:ahLst/>
              <a:cxnLst/>
              <a:rect l="l" t="t" r="r" b="b"/>
              <a:pathLst>
                <a:path w="1561" h="2649" extrusionOk="0">
                  <a:moveTo>
                    <a:pt x="662" y="0"/>
                  </a:moveTo>
                  <a:cubicBezTo>
                    <a:pt x="589" y="0"/>
                    <a:pt x="523" y="24"/>
                    <a:pt x="480" y="80"/>
                  </a:cubicBezTo>
                  <a:cubicBezTo>
                    <a:pt x="432" y="104"/>
                    <a:pt x="408" y="152"/>
                    <a:pt x="384" y="200"/>
                  </a:cubicBezTo>
                  <a:cubicBezTo>
                    <a:pt x="264" y="200"/>
                    <a:pt x="144" y="272"/>
                    <a:pt x="96" y="392"/>
                  </a:cubicBezTo>
                  <a:cubicBezTo>
                    <a:pt x="0" y="848"/>
                    <a:pt x="0" y="1304"/>
                    <a:pt x="72" y="1736"/>
                  </a:cubicBezTo>
                  <a:cubicBezTo>
                    <a:pt x="144" y="2120"/>
                    <a:pt x="360" y="2624"/>
                    <a:pt x="792" y="2648"/>
                  </a:cubicBezTo>
                  <a:cubicBezTo>
                    <a:pt x="803" y="2649"/>
                    <a:pt x="813" y="2649"/>
                    <a:pt x="823" y="2649"/>
                  </a:cubicBezTo>
                  <a:cubicBezTo>
                    <a:pt x="1233" y="2649"/>
                    <a:pt x="1394" y="2184"/>
                    <a:pt x="1464" y="1856"/>
                  </a:cubicBezTo>
                  <a:cubicBezTo>
                    <a:pt x="1536" y="1520"/>
                    <a:pt x="1560" y="1184"/>
                    <a:pt x="1464" y="848"/>
                  </a:cubicBezTo>
                  <a:cubicBezTo>
                    <a:pt x="1368" y="512"/>
                    <a:pt x="1152" y="176"/>
                    <a:pt x="816" y="32"/>
                  </a:cubicBezTo>
                  <a:cubicBezTo>
                    <a:pt x="767" y="12"/>
                    <a:pt x="713" y="0"/>
                    <a:pt x="6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7118879" y="4172445"/>
              <a:ext cx="54104" cy="91433"/>
            </a:xfrm>
            <a:custGeom>
              <a:avLst/>
              <a:gdLst/>
              <a:ahLst/>
              <a:cxnLst/>
              <a:rect l="l" t="t" r="r" b="b"/>
              <a:pathLst>
                <a:path w="1561" h="2638" extrusionOk="0">
                  <a:moveTo>
                    <a:pt x="649" y="0"/>
                  </a:moveTo>
                  <a:cubicBezTo>
                    <a:pt x="589" y="0"/>
                    <a:pt x="529" y="18"/>
                    <a:pt x="481" y="66"/>
                  </a:cubicBezTo>
                  <a:cubicBezTo>
                    <a:pt x="457" y="114"/>
                    <a:pt x="433" y="162"/>
                    <a:pt x="409" y="186"/>
                  </a:cubicBezTo>
                  <a:cubicBezTo>
                    <a:pt x="265" y="186"/>
                    <a:pt x="145" y="282"/>
                    <a:pt x="121" y="402"/>
                  </a:cubicBezTo>
                  <a:cubicBezTo>
                    <a:pt x="25" y="834"/>
                    <a:pt x="1" y="1290"/>
                    <a:pt x="97" y="1746"/>
                  </a:cubicBezTo>
                  <a:cubicBezTo>
                    <a:pt x="169" y="2130"/>
                    <a:pt x="361" y="2610"/>
                    <a:pt x="817" y="2634"/>
                  </a:cubicBezTo>
                  <a:cubicBezTo>
                    <a:pt x="837" y="2637"/>
                    <a:pt x="857" y="2638"/>
                    <a:pt x="876" y="2638"/>
                  </a:cubicBezTo>
                  <a:cubicBezTo>
                    <a:pt x="1264" y="2638"/>
                    <a:pt x="1420" y="2185"/>
                    <a:pt x="1489" y="1842"/>
                  </a:cubicBezTo>
                  <a:cubicBezTo>
                    <a:pt x="1561" y="1530"/>
                    <a:pt x="1561" y="1170"/>
                    <a:pt x="1489" y="858"/>
                  </a:cubicBezTo>
                  <a:cubicBezTo>
                    <a:pt x="1393" y="498"/>
                    <a:pt x="1153" y="186"/>
                    <a:pt x="817" y="42"/>
                  </a:cubicBezTo>
                  <a:cubicBezTo>
                    <a:pt x="769" y="18"/>
                    <a:pt x="709" y="0"/>
                    <a:pt x="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7223688" y="4297322"/>
              <a:ext cx="54139" cy="92092"/>
            </a:xfrm>
            <a:custGeom>
              <a:avLst/>
              <a:gdLst/>
              <a:ahLst/>
              <a:cxnLst/>
              <a:rect l="l" t="t" r="r" b="b"/>
              <a:pathLst>
                <a:path w="1562" h="2657" extrusionOk="0">
                  <a:moveTo>
                    <a:pt x="654" y="0"/>
                  </a:moveTo>
                  <a:cubicBezTo>
                    <a:pt x="586" y="0"/>
                    <a:pt x="520" y="23"/>
                    <a:pt x="481" y="87"/>
                  </a:cubicBezTo>
                  <a:cubicBezTo>
                    <a:pt x="457" y="111"/>
                    <a:pt x="409" y="159"/>
                    <a:pt x="385" y="207"/>
                  </a:cubicBezTo>
                  <a:cubicBezTo>
                    <a:pt x="265" y="207"/>
                    <a:pt x="145" y="279"/>
                    <a:pt x="121" y="399"/>
                  </a:cubicBezTo>
                  <a:cubicBezTo>
                    <a:pt x="1" y="856"/>
                    <a:pt x="1" y="1312"/>
                    <a:pt x="73" y="1744"/>
                  </a:cubicBezTo>
                  <a:cubicBezTo>
                    <a:pt x="145" y="2128"/>
                    <a:pt x="361" y="2608"/>
                    <a:pt x="817" y="2656"/>
                  </a:cubicBezTo>
                  <a:cubicBezTo>
                    <a:pt x="827" y="2656"/>
                    <a:pt x="838" y="2657"/>
                    <a:pt x="848" y="2657"/>
                  </a:cubicBezTo>
                  <a:cubicBezTo>
                    <a:pt x="1257" y="2657"/>
                    <a:pt x="1419" y="2191"/>
                    <a:pt x="1489" y="1840"/>
                  </a:cubicBezTo>
                  <a:cubicBezTo>
                    <a:pt x="1537" y="1528"/>
                    <a:pt x="1561" y="1168"/>
                    <a:pt x="1465" y="856"/>
                  </a:cubicBezTo>
                  <a:cubicBezTo>
                    <a:pt x="1369" y="495"/>
                    <a:pt x="1153" y="183"/>
                    <a:pt x="817" y="39"/>
                  </a:cubicBezTo>
                  <a:cubicBezTo>
                    <a:pt x="773" y="17"/>
                    <a:pt x="713" y="0"/>
                    <a:pt x="6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7118879" y="4355826"/>
              <a:ext cx="54104" cy="91814"/>
            </a:xfrm>
            <a:custGeom>
              <a:avLst/>
              <a:gdLst/>
              <a:ahLst/>
              <a:cxnLst/>
              <a:rect l="l" t="t" r="r" b="b"/>
              <a:pathLst>
                <a:path w="1561" h="2649" extrusionOk="0">
                  <a:moveTo>
                    <a:pt x="680" y="0"/>
                  </a:moveTo>
                  <a:cubicBezTo>
                    <a:pt x="610" y="0"/>
                    <a:pt x="537" y="23"/>
                    <a:pt x="481" y="80"/>
                  </a:cubicBezTo>
                  <a:cubicBezTo>
                    <a:pt x="457" y="128"/>
                    <a:pt x="433" y="152"/>
                    <a:pt x="409" y="200"/>
                  </a:cubicBezTo>
                  <a:cubicBezTo>
                    <a:pt x="265" y="200"/>
                    <a:pt x="145" y="272"/>
                    <a:pt x="121" y="416"/>
                  </a:cubicBezTo>
                  <a:cubicBezTo>
                    <a:pt x="25" y="848"/>
                    <a:pt x="1" y="1304"/>
                    <a:pt x="97" y="1760"/>
                  </a:cubicBezTo>
                  <a:cubicBezTo>
                    <a:pt x="169" y="2120"/>
                    <a:pt x="361" y="2624"/>
                    <a:pt x="817" y="2648"/>
                  </a:cubicBezTo>
                  <a:cubicBezTo>
                    <a:pt x="827" y="2648"/>
                    <a:pt x="837" y="2649"/>
                    <a:pt x="848" y="2649"/>
                  </a:cubicBezTo>
                  <a:cubicBezTo>
                    <a:pt x="1257" y="2649"/>
                    <a:pt x="1419" y="2184"/>
                    <a:pt x="1489" y="1856"/>
                  </a:cubicBezTo>
                  <a:cubicBezTo>
                    <a:pt x="1561" y="1520"/>
                    <a:pt x="1561" y="1184"/>
                    <a:pt x="1489" y="872"/>
                  </a:cubicBezTo>
                  <a:cubicBezTo>
                    <a:pt x="1393" y="512"/>
                    <a:pt x="1153" y="200"/>
                    <a:pt x="817" y="32"/>
                  </a:cubicBezTo>
                  <a:cubicBezTo>
                    <a:pt x="777" y="12"/>
                    <a:pt x="729" y="0"/>
                    <a:pt x="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7322709" y="4401576"/>
              <a:ext cx="54104" cy="91918"/>
            </a:xfrm>
            <a:custGeom>
              <a:avLst/>
              <a:gdLst/>
              <a:ahLst/>
              <a:cxnLst/>
              <a:rect l="l" t="t" r="r" b="b"/>
              <a:pathLst>
                <a:path w="1561" h="2652" extrusionOk="0">
                  <a:moveTo>
                    <a:pt x="679" y="0"/>
                  </a:moveTo>
                  <a:cubicBezTo>
                    <a:pt x="609" y="0"/>
                    <a:pt x="537" y="23"/>
                    <a:pt x="480" y="80"/>
                  </a:cubicBezTo>
                  <a:cubicBezTo>
                    <a:pt x="456" y="128"/>
                    <a:pt x="432" y="176"/>
                    <a:pt x="384" y="200"/>
                  </a:cubicBezTo>
                  <a:cubicBezTo>
                    <a:pt x="264" y="200"/>
                    <a:pt x="144" y="296"/>
                    <a:pt x="120" y="416"/>
                  </a:cubicBezTo>
                  <a:cubicBezTo>
                    <a:pt x="24" y="848"/>
                    <a:pt x="0" y="1304"/>
                    <a:pt x="96" y="1760"/>
                  </a:cubicBezTo>
                  <a:cubicBezTo>
                    <a:pt x="168" y="2144"/>
                    <a:pt x="360" y="2624"/>
                    <a:pt x="816" y="2648"/>
                  </a:cubicBezTo>
                  <a:cubicBezTo>
                    <a:pt x="837" y="2650"/>
                    <a:pt x="856" y="2651"/>
                    <a:pt x="875" y="2651"/>
                  </a:cubicBezTo>
                  <a:cubicBezTo>
                    <a:pt x="1264" y="2651"/>
                    <a:pt x="1420" y="2199"/>
                    <a:pt x="1488" y="1856"/>
                  </a:cubicBezTo>
                  <a:cubicBezTo>
                    <a:pt x="1560" y="1544"/>
                    <a:pt x="1560" y="1184"/>
                    <a:pt x="1464" y="872"/>
                  </a:cubicBezTo>
                  <a:cubicBezTo>
                    <a:pt x="1368" y="512"/>
                    <a:pt x="1152" y="200"/>
                    <a:pt x="816" y="32"/>
                  </a:cubicBezTo>
                  <a:cubicBezTo>
                    <a:pt x="777" y="12"/>
                    <a:pt x="729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7427518" y="4506108"/>
              <a:ext cx="54104" cy="92126"/>
            </a:xfrm>
            <a:custGeom>
              <a:avLst/>
              <a:gdLst/>
              <a:ahLst/>
              <a:cxnLst/>
              <a:rect l="l" t="t" r="r" b="b"/>
              <a:pathLst>
                <a:path w="1561" h="2658" extrusionOk="0">
                  <a:moveTo>
                    <a:pt x="644" y="1"/>
                  </a:moveTo>
                  <a:cubicBezTo>
                    <a:pt x="579" y="1"/>
                    <a:pt x="519" y="24"/>
                    <a:pt x="481" y="88"/>
                  </a:cubicBezTo>
                  <a:cubicBezTo>
                    <a:pt x="433" y="112"/>
                    <a:pt x="409" y="160"/>
                    <a:pt x="385" y="208"/>
                  </a:cubicBezTo>
                  <a:cubicBezTo>
                    <a:pt x="265" y="208"/>
                    <a:pt x="145" y="280"/>
                    <a:pt x="121" y="400"/>
                  </a:cubicBezTo>
                  <a:cubicBezTo>
                    <a:pt x="1" y="856"/>
                    <a:pt x="1" y="1312"/>
                    <a:pt x="73" y="1744"/>
                  </a:cubicBezTo>
                  <a:cubicBezTo>
                    <a:pt x="145" y="2128"/>
                    <a:pt x="361" y="2632"/>
                    <a:pt x="793" y="2656"/>
                  </a:cubicBezTo>
                  <a:cubicBezTo>
                    <a:pt x="803" y="2657"/>
                    <a:pt x="813" y="2657"/>
                    <a:pt x="824" y="2657"/>
                  </a:cubicBezTo>
                  <a:cubicBezTo>
                    <a:pt x="1233" y="2657"/>
                    <a:pt x="1394" y="2192"/>
                    <a:pt x="1465" y="1864"/>
                  </a:cubicBezTo>
                  <a:cubicBezTo>
                    <a:pt x="1537" y="1528"/>
                    <a:pt x="1561" y="1192"/>
                    <a:pt x="1465" y="856"/>
                  </a:cubicBezTo>
                  <a:cubicBezTo>
                    <a:pt x="1369" y="520"/>
                    <a:pt x="1153" y="184"/>
                    <a:pt x="817" y="40"/>
                  </a:cubicBezTo>
                  <a:cubicBezTo>
                    <a:pt x="761" y="18"/>
                    <a:pt x="700" y="1"/>
                    <a:pt x="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7251173" y="4506108"/>
              <a:ext cx="54104" cy="71296"/>
            </a:xfrm>
            <a:custGeom>
              <a:avLst/>
              <a:gdLst/>
              <a:ahLst/>
              <a:cxnLst/>
              <a:rect l="l" t="t" r="r" b="b"/>
              <a:pathLst>
                <a:path w="1561" h="2057" extrusionOk="0">
                  <a:moveTo>
                    <a:pt x="653" y="1"/>
                  </a:moveTo>
                  <a:cubicBezTo>
                    <a:pt x="585" y="1"/>
                    <a:pt x="519" y="24"/>
                    <a:pt x="480" y="88"/>
                  </a:cubicBezTo>
                  <a:cubicBezTo>
                    <a:pt x="432" y="112"/>
                    <a:pt x="408" y="160"/>
                    <a:pt x="384" y="208"/>
                  </a:cubicBezTo>
                  <a:cubicBezTo>
                    <a:pt x="264" y="208"/>
                    <a:pt x="144" y="280"/>
                    <a:pt x="120" y="400"/>
                  </a:cubicBezTo>
                  <a:cubicBezTo>
                    <a:pt x="24" y="784"/>
                    <a:pt x="0" y="1168"/>
                    <a:pt x="48" y="1528"/>
                  </a:cubicBezTo>
                  <a:cubicBezTo>
                    <a:pt x="504" y="1744"/>
                    <a:pt x="960" y="1912"/>
                    <a:pt x="1416" y="2056"/>
                  </a:cubicBezTo>
                  <a:cubicBezTo>
                    <a:pt x="1440" y="1984"/>
                    <a:pt x="1464" y="1912"/>
                    <a:pt x="1488" y="1864"/>
                  </a:cubicBezTo>
                  <a:cubicBezTo>
                    <a:pt x="1536" y="1528"/>
                    <a:pt x="1560" y="1192"/>
                    <a:pt x="1464" y="856"/>
                  </a:cubicBezTo>
                  <a:cubicBezTo>
                    <a:pt x="1368" y="520"/>
                    <a:pt x="1152" y="184"/>
                    <a:pt x="816" y="40"/>
                  </a:cubicBezTo>
                  <a:cubicBezTo>
                    <a:pt x="772" y="18"/>
                    <a:pt x="712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7620535" y="4480738"/>
              <a:ext cx="54104" cy="91780"/>
            </a:xfrm>
            <a:custGeom>
              <a:avLst/>
              <a:gdLst/>
              <a:ahLst/>
              <a:cxnLst/>
              <a:rect l="l" t="t" r="r" b="b"/>
              <a:pathLst>
                <a:path w="1561" h="2648" extrusionOk="0">
                  <a:moveTo>
                    <a:pt x="653" y="1"/>
                  </a:moveTo>
                  <a:cubicBezTo>
                    <a:pt x="585" y="1"/>
                    <a:pt x="519" y="25"/>
                    <a:pt x="480" y="76"/>
                  </a:cubicBezTo>
                  <a:cubicBezTo>
                    <a:pt x="432" y="124"/>
                    <a:pt x="408" y="172"/>
                    <a:pt x="384" y="196"/>
                  </a:cubicBezTo>
                  <a:cubicBezTo>
                    <a:pt x="264" y="196"/>
                    <a:pt x="144" y="292"/>
                    <a:pt x="120" y="412"/>
                  </a:cubicBezTo>
                  <a:cubicBezTo>
                    <a:pt x="0" y="844"/>
                    <a:pt x="0" y="1300"/>
                    <a:pt x="72" y="1756"/>
                  </a:cubicBezTo>
                  <a:cubicBezTo>
                    <a:pt x="144" y="2140"/>
                    <a:pt x="360" y="2620"/>
                    <a:pt x="816" y="2644"/>
                  </a:cubicBezTo>
                  <a:cubicBezTo>
                    <a:pt x="836" y="2646"/>
                    <a:pt x="856" y="2648"/>
                    <a:pt x="875" y="2648"/>
                  </a:cubicBezTo>
                  <a:cubicBezTo>
                    <a:pt x="1264" y="2648"/>
                    <a:pt x="1420" y="2195"/>
                    <a:pt x="1488" y="1852"/>
                  </a:cubicBezTo>
                  <a:cubicBezTo>
                    <a:pt x="1536" y="1540"/>
                    <a:pt x="1560" y="1180"/>
                    <a:pt x="1464" y="868"/>
                  </a:cubicBezTo>
                  <a:cubicBezTo>
                    <a:pt x="1368" y="508"/>
                    <a:pt x="1152" y="196"/>
                    <a:pt x="816" y="52"/>
                  </a:cubicBezTo>
                  <a:cubicBezTo>
                    <a:pt x="772" y="19"/>
                    <a:pt x="712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6" name="Google Shape;3326;p50"/>
          <p:cNvSpPr/>
          <p:nvPr/>
        </p:nvSpPr>
        <p:spPr>
          <a:xfrm>
            <a:off x="1836200" y="4324525"/>
            <a:ext cx="983700" cy="279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50"/>
          <p:cNvSpPr/>
          <p:nvPr/>
        </p:nvSpPr>
        <p:spPr>
          <a:xfrm rot="1240874">
            <a:off x="6351302" y="123098"/>
            <a:ext cx="4880563" cy="5972966"/>
          </a:xfrm>
          <a:custGeom>
            <a:avLst/>
            <a:gdLst/>
            <a:ahLst/>
            <a:cxnLst/>
            <a:rect l="l" t="t" r="r" b="b"/>
            <a:pathLst>
              <a:path w="91344" h="81637" extrusionOk="0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rgbClr val="C8D9AD">
              <a:alpha val="44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9F90385-44CD-88C5-FE6E-2932198C8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2535"/>
          <a:stretch/>
        </p:blipFill>
        <p:spPr>
          <a:xfrm>
            <a:off x="674503" y="394327"/>
            <a:ext cx="4319939" cy="22401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B9C1C61-BB28-50FC-CCF3-C0C8D1E1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0" y="2661158"/>
            <a:ext cx="4316138" cy="2417945"/>
          </a:xfrm>
          <a:prstGeom prst="rect">
            <a:avLst/>
          </a:prstGeom>
        </p:spPr>
      </p:pic>
      <p:sp>
        <p:nvSpPr>
          <p:cNvPr id="24" name="Google Shape;3244;p50">
            <a:extLst>
              <a:ext uri="{FF2B5EF4-FFF2-40B4-BE49-F238E27FC236}">
                <a16:creationId xmlns:a16="http://schemas.microsoft.com/office/drawing/2014/main" id="{1F06E684-8E5B-1F27-749B-0A83F0FAD7EB}"/>
              </a:ext>
            </a:extLst>
          </p:cNvPr>
          <p:cNvSpPr txBox="1">
            <a:spLocks/>
          </p:cNvSpPr>
          <p:nvPr/>
        </p:nvSpPr>
        <p:spPr>
          <a:xfrm>
            <a:off x="4992488" y="1487336"/>
            <a:ext cx="26051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Define basic network</a:t>
            </a:r>
          </a:p>
          <a:p>
            <a:r>
              <a:rPr lang="en-GB" sz="1800" b="0" dirty="0">
                <a:solidFill>
                  <a:schemeClr val="dk2"/>
                </a:solidFill>
              </a:rPr>
              <a:t>a convolutional </a:t>
            </a:r>
          </a:p>
          <a:p>
            <a:r>
              <a:rPr lang="en-GB" sz="1800" b="0" dirty="0">
                <a:solidFill>
                  <a:schemeClr val="dk2"/>
                </a:solidFill>
              </a:rPr>
              <a:t>network used for feature extraction</a:t>
            </a:r>
          </a:p>
        </p:txBody>
      </p:sp>
      <p:sp>
        <p:nvSpPr>
          <p:cNvPr id="4" name="Google Shape;3244;p50">
            <a:extLst>
              <a:ext uri="{FF2B5EF4-FFF2-40B4-BE49-F238E27FC236}">
                <a16:creationId xmlns:a16="http://schemas.microsoft.com/office/drawing/2014/main" id="{F0AF414C-2728-3DAB-CAA6-89839A235282}"/>
              </a:ext>
            </a:extLst>
          </p:cNvPr>
          <p:cNvSpPr txBox="1">
            <a:spLocks/>
          </p:cNvSpPr>
          <p:nvPr/>
        </p:nvSpPr>
        <p:spPr>
          <a:xfrm>
            <a:off x="5058986" y="3658096"/>
            <a:ext cx="26051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Build two</a:t>
            </a:r>
          </a:p>
          <a:p>
            <a:r>
              <a:rPr lang="en-US" sz="1800" dirty="0">
                <a:solidFill>
                  <a:schemeClr val="tx1"/>
                </a:solidFill>
              </a:rPr>
              <a:t>convolutional layers</a:t>
            </a:r>
          </a:p>
          <a:p>
            <a:r>
              <a:rPr lang="en-GB" sz="1800" b="0" dirty="0">
                <a:solidFill>
                  <a:schemeClr val="dk2"/>
                </a:solidFill>
              </a:rPr>
              <a:t>with </a:t>
            </a:r>
            <a:r>
              <a:rPr lang="en-GB" sz="1800" b="0" dirty="0" err="1">
                <a:solidFill>
                  <a:schemeClr val="dk2"/>
                </a:solidFill>
              </a:rPr>
              <a:t>ReLU</a:t>
            </a:r>
            <a:r>
              <a:rPr lang="en-GB" sz="1800" b="0" dirty="0">
                <a:solidFill>
                  <a:schemeClr val="dk2"/>
                </a:solidFill>
              </a:rPr>
              <a:t>, </a:t>
            </a:r>
          </a:p>
          <a:p>
            <a:r>
              <a:rPr lang="en-GB" sz="1800" b="0" dirty="0">
                <a:solidFill>
                  <a:schemeClr val="dk2"/>
                </a:solidFill>
              </a:rPr>
              <a:t>max pooling,</a:t>
            </a:r>
          </a:p>
          <a:p>
            <a:r>
              <a:rPr lang="en-GB" sz="1800" b="0" dirty="0">
                <a:solidFill>
                  <a:schemeClr val="dk2"/>
                </a:solidFill>
              </a:rPr>
              <a:t>flat layer</a:t>
            </a:r>
            <a:endParaRPr lang="en-US" sz="1800" b="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53"/>
          <p:cNvSpPr/>
          <p:nvPr/>
        </p:nvSpPr>
        <p:spPr>
          <a:xfrm rot="864275">
            <a:off x="425406" y="504769"/>
            <a:ext cx="7764686" cy="5085420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grpSp>
        <p:nvGrpSpPr>
          <p:cNvPr id="3426" name="Google Shape;3426;p53"/>
          <p:cNvGrpSpPr/>
          <p:nvPr/>
        </p:nvGrpSpPr>
        <p:grpSpPr>
          <a:xfrm>
            <a:off x="382583" y="3119150"/>
            <a:ext cx="885541" cy="1736915"/>
            <a:chOff x="1833675" y="2704350"/>
            <a:chExt cx="820325" cy="1609000"/>
          </a:xfrm>
        </p:grpSpPr>
        <p:sp>
          <p:nvSpPr>
            <p:cNvPr id="3427" name="Google Shape;3427;p53"/>
            <p:cNvSpPr/>
            <p:nvPr/>
          </p:nvSpPr>
          <p:spPr>
            <a:xfrm>
              <a:off x="1845075" y="3455925"/>
              <a:ext cx="808925" cy="164050"/>
            </a:xfrm>
            <a:custGeom>
              <a:avLst/>
              <a:gdLst/>
              <a:ahLst/>
              <a:cxnLst/>
              <a:rect l="l" t="t" r="r" b="b"/>
              <a:pathLst>
                <a:path w="32357" h="6562" extrusionOk="0">
                  <a:moveTo>
                    <a:pt x="17614" y="0"/>
                  </a:moveTo>
                  <a:cubicBezTo>
                    <a:pt x="16710" y="0"/>
                    <a:pt x="15806" y="14"/>
                    <a:pt x="14906" y="41"/>
                  </a:cubicBezTo>
                  <a:cubicBezTo>
                    <a:pt x="12482" y="89"/>
                    <a:pt x="10082" y="257"/>
                    <a:pt x="7682" y="497"/>
                  </a:cubicBezTo>
                  <a:cubicBezTo>
                    <a:pt x="6553" y="617"/>
                    <a:pt x="5425" y="737"/>
                    <a:pt x="4297" y="905"/>
                  </a:cubicBezTo>
                  <a:cubicBezTo>
                    <a:pt x="3289" y="1073"/>
                    <a:pt x="2305" y="1337"/>
                    <a:pt x="1369" y="1769"/>
                  </a:cubicBezTo>
                  <a:cubicBezTo>
                    <a:pt x="1057" y="1913"/>
                    <a:pt x="745" y="2105"/>
                    <a:pt x="457" y="2297"/>
                  </a:cubicBezTo>
                  <a:cubicBezTo>
                    <a:pt x="337" y="2297"/>
                    <a:pt x="193" y="2369"/>
                    <a:pt x="169" y="2513"/>
                  </a:cubicBezTo>
                  <a:cubicBezTo>
                    <a:pt x="145" y="2537"/>
                    <a:pt x="121" y="2537"/>
                    <a:pt x="121" y="2561"/>
                  </a:cubicBezTo>
                  <a:cubicBezTo>
                    <a:pt x="1" y="2657"/>
                    <a:pt x="25" y="2849"/>
                    <a:pt x="121" y="2945"/>
                  </a:cubicBezTo>
                  <a:cubicBezTo>
                    <a:pt x="121" y="2969"/>
                    <a:pt x="145" y="2993"/>
                    <a:pt x="169" y="2993"/>
                  </a:cubicBezTo>
                  <a:cubicBezTo>
                    <a:pt x="265" y="3641"/>
                    <a:pt x="793" y="4121"/>
                    <a:pt x="1393" y="4433"/>
                  </a:cubicBezTo>
                  <a:cubicBezTo>
                    <a:pt x="1777" y="4649"/>
                    <a:pt x="2185" y="4793"/>
                    <a:pt x="2593" y="4889"/>
                  </a:cubicBezTo>
                  <a:cubicBezTo>
                    <a:pt x="3145" y="5033"/>
                    <a:pt x="3721" y="5177"/>
                    <a:pt x="4297" y="5297"/>
                  </a:cubicBezTo>
                  <a:cubicBezTo>
                    <a:pt x="6577" y="5801"/>
                    <a:pt x="8906" y="6162"/>
                    <a:pt x="11234" y="6354"/>
                  </a:cubicBezTo>
                  <a:cubicBezTo>
                    <a:pt x="12731" y="6492"/>
                    <a:pt x="14237" y="6562"/>
                    <a:pt x="15741" y="6562"/>
                  </a:cubicBezTo>
                  <a:cubicBezTo>
                    <a:pt x="16577" y="6562"/>
                    <a:pt x="17411" y="6540"/>
                    <a:pt x="18243" y="6498"/>
                  </a:cubicBezTo>
                  <a:cubicBezTo>
                    <a:pt x="20571" y="6402"/>
                    <a:pt x="22899" y="6162"/>
                    <a:pt x="25203" y="5753"/>
                  </a:cubicBezTo>
                  <a:cubicBezTo>
                    <a:pt x="27292" y="5369"/>
                    <a:pt x="29428" y="4841"/>
                    <a:pt x="31252" y="3689"/>
                  </a:cubicBezTo>
                  <a:cubicBezTo>
                    <a:pt x="31660" y="3425"/>
                    <a:pt x="32140" y="3137"/>
                    <a:pt x="32260" y="2633"/>
                  </a:cubicBezTo>
                  <a:cubicBezTo>
                    <a:pt x="32356" y="2249"/>
                    <a:pt x="32212" y="1865"/>
                    <a:pt x="31924" y="1601"/>
                  </a:cubicBezTo>
                  <a:cubicBezTo>
                    <a:pt x="31252" y="905"/>
                    <a:pt x="30220" y="857"/>
                    <a:pt x="29308" y="737"/>
                  </a:cubicBezTo>
                  <a:cubicBezTo>
                    <a:pt x="26932" y="449"/>
                    <a:pt x="24531" y="233"/>
                    <a:pt x="22131" y="113"/>
                  </a:cubicBezTo>
                  <a:cubicBezTo>
                    <a:pt x="20631" y="38"/>
                    <a:pt x="19121" y="0"/>
                    <a:pt x="17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3"/>
            <p:cNvSpPr/>
            <p:nvPr/>
          </p:nvSpPr>
          <p:spPr>
            <a:xfrm>
              <a:off x="1900275" y="2704350"/>
              <a:ext cx="331875" cy="923725"/>
            </a:xfrm>
            <a:custGeom>
              <a:avLst/>
              <a:gdLst/>
              <a:ahLst/>
              <a:cxnLst/>
              <a:rect l="l" t="t" r="r" b="b"/>
              <a:pathLst>
                <a:path w="13275" h="36949" extrusionOk="0">
                  <a:moveTo>
                    <a:pt x="6511" y="0"/>
                  </a:moveTo>
                  <a:cubicBezTo>
                    <a:pt x="6011" y="0"/>
                    <a:pt x="5508" y="89"/>
                    <a:pt x="5018" y="269"/>
                  </a:cubicBezTo>
                  <a:cubicBezTo>
                    <a:pt x="3865" y="677"/>
                    <a:pt x="2857" y="1493"/>
                    <a:pt x="2137" y="2501"/>
                  </a:cubicBezTo>
                  <a:cubicBezTo>
                    <a:pt x="1345" y="3629"/>
                    <a:pt x="913" y="4949"/>
                    <a:pt x="649" y="6294"/>
                  </a:cubicBezTo>
                  <a:cubicBezTo>
                    <a:pt x="385" y="7686"/>
                    <a:pt x="265" y="9126"/>
                    <a:pt x="169" y="10566"/>
                  </a:cubicBezTo>
                  <a:cubicBezTo>
                    <a:pt x="49" y="12030"/>
                    <a:pt x="1" y="13518"/>
                    <a:pt x="25" y="15006"/>
                  </a:cubicBezTo>
                  <a:cubicBezTo>
                    <a:pt x="49" y="18007"/>
                    <a:pt x="265" y="20983"/>
                    <a:pt x="721" y="23911"/>
                  </a:cubicBezTo>
                  <a:cubicBezTo>
                    <a:pt x="1177" y="26864"/>
                    <a:pt x="1849" y="29768"/>
                    <a:pt x="2737" y="32624"/>
                  </a:cubicBezTo>
                  <a:cubicBezTo>
                    <a:pt x="2905" y="33176"/>
                    <a:pt x="3097" y="33752"/>
                    <a:pt x="3289" y="34304"/>
                  </a:cubicBezTo>
                  <a:cubicBezTo>
                    <a:pt x="3217" y="34424"/>
                    <a:pt x="3241" y="34568"/>
                    <a:pt x="3313" y="34664"/>
                  </a:cubicBezTo>
                  <a:cubicBezTo>
                    <a:pt x="4557" y="36153"/>
                    <a:pt x="6459" y="36948"/>
                    <a:pt x="8371" y="36948"/>
                  </a:cubicBezTo>
                  <a:cubicBezTo>
                    <a:pt x="8710" y="36948"/>
                    <a:pt x="9050" y="36923"/>
                    <a:pt x="9386" y="36873"/>
                  </a:cubicBezTo>
                  <a:cubicBezTo>
                    <a:pt x="9938" y="36801"/>
                    <a:pt x="10490" y="36633"/>
                    <a:pt x="11018" y="36393"/>
                  </a:cubicBezTo>
                  <a:cubicBezTo>
                    <a:pt x="11546" y="36152"/>
                    <a:pt x="12122" y="35792"/>
                    <a:pt x="12386" y="35240"/>
                  </a:cubicBezTo>
                  <a:cubicBezTo>
                    <a:pt x="12530" y="34904"/>
                    <a:pt x="12554" y="34568"/>
                    <a:pt x="12602" y="34232"/>
                  </a:cubicBezTo>
                  <a:cubicBezTo>
                    <a:pt x="12650" y="33824"/>
                    <a:pt x="12674" y="33440"/>
                    <a:pt x="12722" y="33032"/>
                  </a:cubicBezTo>
                  <a:cubicBezTo>
                    <a:pt x="12794" y="32264"/>
                    <a:pt x="12866" y="31496"/>
                    <a:pt x="12938" y="30704"/>
                  </a:cubicBezTo>
                  <a:cubicBezTo>
                    <a:pt x="13178" y="27608"/>
                    <a:pt x="13274" y="24487"/>
                    <a:pt x="13226" y="21367"/>
                  </a:cubicBezTo>
                  <a:cubicBezTo>
                    <a:pt x="13178" y="18247"/>
                    <a:pt x="13010" y="15126"/>
                    <a:pt x="12674" y="12030"/>
                  </a:cubicBezTo>
                  <a:cubicBezTo>
                    <a:pt x="12506" y="10446"/>
                    <a:pt x="12314" y="8886"/>
                    <a:pt x="12074" y="7350"/>
                  </a:cubicBezTo>
                  <a:cubicBezTo>
                    <a:pt x="11858" y="5909"/>
                    <a:pt x="11594" y="4493"/>
                    <a:pt x="10970" y="3173"/>
                  </a:cubicBezTo>
                  <a:cubicBezTo>
                    <a:pt x="10442" y="2093"/>
                    <a:pt x="9626" y="1085"/>
                    <a:pt x="8546" y="509"/>
                  </a:cubicBezTo>
                  <a:cubicBezTo>
                    <a:pt x="7902" y="173"/>
                    <a:pt x="7210" y="0"/>
                    <a:pt x="6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3"/>
            <p:cNvSpPr/>
            <p:nvPr/>
          </p:nvSpPr>
          <p:spPr>
            <a:xfrm>
              <a:off x="2387550" y="2952200"/>
              <a:ext cx="202225" cy="666525"/>
            </a:xfrm>
            <a:custGeom>
              <a:avLst/>
              <a:gdLst/>
              <a:ahLst/>
              <a:cxnLst/>
              <a:rect l="l" t="t" r="r" b="b"/>
              <a:pathLst>
                <a:path w="8089" h="26661" extrusionOk="0">
                  <a:moveTo>
                    <a:pt x="4693" y="0"/>
                  </a:moveTo>
                  <a:cubicBezTo>
                    <a:pt x="4131" y="0"/>
                    <a:pt x="3565" y="193"/>
                    <a:pt x="3096" y="484"/>
                  </a:cubicBezTo>
                  <a:cubicBezTo>
                    <a:pt x="2328" y="988"/>
                    <a:pt x="1824" y="1756"/>
                    <a:pt x="1464" y="2572"/>
                  </a:cubicBezTo>
                  <a:cubicBezTo>
                    <a:pt x="1272" y="3004"/>
                    <a:pt x="1128" y="3436"/>
                    <a:pt x="984" y="3868"/>
                  </a:cubicBezTo>
                  <a:cubicBezTo>
                    <a:pt x="936" y="4060"/>
                    <a:pt x="1080" y="4204"/>
                    <a:pt x="1248" y="4204"/>
                  </a:cubicBezTo>
                  <a:cubicBezTo>
                    <a:pt x="1080" y="6052"/>
                    <a:pt x="936" y="7901"/>
                    <a:pt x="792" y="9749"/>
                  </a:cubicBezTo>
                  <a:cubicBezTo>
                    <a:pt x="648" y="11933"/>
                    <a:pt x="504" y="14117"/>
                    <a:pt x="384" y="16326"/>
                  </a:cubicBezTo>
                  <a:cubicBezTo>
                    <a:pt x="288" y="18510"/>
                    <a:pt x="192" y="20694"/>
                    <a:pt x="144" y="22878"/>
                  </a:cubicBezTo>
                  <a:cubicBezTo>
                    <a:pt x="120" y="23430"/>
                    <a:pt x="96" y="23958"/>
                    <a:pt x="96" y="24510"/>
                  </a:cubicBezTo>
                  <a:cubicBezTo>
                    <a:pt x="72" y="24990"/>
                    <a:pt x="0" y="25518"/>
                    <a:pt x="288" y="25950"/>
                  </a:cubicBezTo>
                  <a:cubicBezTo>
                    <a:pt x="648" y="26465"/>
                    <a:pt x="1302" y="26661"/>
                    <a:pt x="1935" y="26661"/>
                  </a:cubicBezTo>
                  <a:cubicBezTo>
                    <a:pt x="2188" y="26661"/>
                    <a:pt x="2438" y="26629"/>
                    <a:pt x="2664" y="26575"/>
                  </a:cubicBezTo>
                  <a:cubicBezTo>
                    <a:pt x="3552" y="26359"/>
                    <a:pt x="4272" y="25782"/>
                    <a:pt x="4801" y="25086"/>
                  </a:cubicBezTo>
                  <a:cubicBezTo>
                    <a:pt x="5353" y="24342"/>
                    <a:pt x="5689" y="23478"/>
                    <a:pt x="6001" y="22590"/>
                  </a:cubicBezTo>
                  <a:cubicBezTo>
                    <a:pt x="6673" y="20670"/>
                    <a:pt x="7177" y="18702"/>
                    <a:pt x="7513" y="16686"/>
                  </a:cubicBezTo>
                  <a:cubicBezTo>
                    <a:pt x="7849" y="14669"/>
                    <a:pt x="8041" y="12653"/>
                    <a:pt x="8065" y="10613"/>
                  </a:cubicBezTo>
                  <a:cubicBezTo>
                    <a:pt x="8089" y="8573"/>
                    <a:pt x="7945" y="6533"/>
                    <a:pt x="7633" y="4516"/>
                  </a:cubicBezTo>
                  <a:cubicBezTo>
                    <a:pt x="7489" y="3652"/>
                    <a:pt x="7369" y="2740"/>
                    <a:pt x="7057" y="1924"/>
                  </a:cubicBezTo>
                  <a:cubicBezTo>
                    <a:pt x="6769" y="1156"/>
                    <a:pt x="6289" y="460"/>
                    <a:pt x="5497" y="148"/>
                  </a:cubicBezTo>
                  <a:cubicBezTo>
                    <a:pt x="5238" y="46"/>
                    <a:pt x="4966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3"/>
            <p:cNvSpPr/>
            <p:nvPr/>
          </p:nvSpPr>
          <p:spPr>
            <a:xfrm>
              <a:off x="2098300" y="2825800"/>
              <a:ext cx="385275" cy="801100"/>
            </a:xfrm>
            <a:custGeom>
              <a:avLst/>
              <a:gdLst/>
              <a:ahLst/>
              <a:cxnLst/>
              <a:rect l="l" t="t" r="r" b="b"/>
              <a:pathLst>
                <a:path w="15411" h="32044" extrusionOk="0">
                  <a:moveTo>
                    <a:pt x="8885" y="1"/>
                  </a:moveTo>
                  <a:cubicBezTo>
                    <a:pt x="8387" y="1"/>
                    <a:pt x="7883" y="73"/>
                    <a:pt x="7394" y="211"/>
                  </a:cubicBezTo>
                  <a:cubicBezTo>
                    <a:pt x="6289" y="499"/>
                    <a:pt x="5281" y="1123"/>
                    <a:pt x="4441" y="1892"/>
                  </a:cubicBezTo>
                  <a:cubicBezTo>
                    <a:pt x="3553" y="2708"/>
                    <a:pt x="2905" y="3764"/>
                    <a:pt x="2401" y="4844"/>
                  </a:cubicBezTo>
                  <a:cubicBezTo>
                    <a:pt x="1873" y="5996"/>
                    <a:pt x="1513" y="7196"/>
                    <a:pt x="1249" y="8420"/>
                  </a:cubicBezTo>
                  <a:cubicBezTo>
                    <a:pt x="937" y="9764"/>
                    <a:pt x="697" y="11108"/>
                    <a:pt x="529" y="12453"/>
                  </a:cubicBezTo>
                  <a:cubicBezTo>
                    <a:pt x="145" y="15237"/>
                    <a:pt x="1" y="18021"/>
                    <a:pt x="97" y="20829"/>
                  </a:cubicBezTo>
                  <a:cubicBezTo>
                    <a:pt x="193" y="23638"/>
                    <a:pt x="505" y="26422"/>
                    <a:pt x="1081" y="29134"/>
                  </a:cubicBezTo>
                  <a:cubicBezTo>
                    <a:pt x="1201" y="29710"/>
                    <a:pt x="1321" y="30262"/>
                    <a:pt x="1465" y="30838"/>
                  </a:cubicBezTo>
                  <a:cubicBezTo>
                    <a:pt x="1321" y="30958"/>
                    <a:pt x="1321" y="31246"/>
                    <a:pt x="1561" y="31318"/>
                  </a:cubicBezTo>
                  <a:cubicBezTo>
                    <a:pt x="3522" y="31796"/>
                    <a:pt x="5543" y="32043"/>
                    <a:pt x="7556" y="32043"/>
                  </a:cubicBezTo>
                  <a:cubicBezTo>
                    <a:pt x="8377" y="32043"/>
                    <a:pt x="9196" y="32002"/>
                    <a:pt x="10010" y="31919"/>
                  </a:cubicBezTo>
                  <a:cubicBezTo>
                    <a:pt x="10634" y="31847"/>
                    <a:pt x="11234" y="31751"/>
                    <a:pt x="11810" y="31511"/>
                  </a:cubicBezTo>
                  <a:cubicBezTo>
                    <a:pt x="12362" y="31270"/>
                    <a:pt x="12794" y="30886"/>
                    <a:pt x="13130" y="30382"/>
                  </a:cubicBezTo>
                  <a:cubicBezTo>
                    <a:pt x="13802" y="29422"/>
                    <a:pt x="13970" y="28174"/>
                    <a:pt x="14186" y="27046"/>
                  </a:cubicBezTo>
                  <a:cubicBezTo>
                    <a:pt x="14714" y="24238"/>
                    <a:pt x="15050" y="21382"/>
                    <a:pt x="15242" y="18525"/>
                  </a:cubicBezTo>
                  <a:cubicBezTo>
                    <a:pt x="15410" y="15669"/>
                    <a:pt x="15410" y="12789"/>
                    <a:pt x="15242" y="9932"/>
                  </a:cubicBezTo>
                  <a:cubicBezTo>
                    <a:pt x="15074" y="7364"/>
                    <a:pt x="14858" y="4580"/>
                    <a:pt x="13298" y="2444"/>
                  </a:cubicBezTo>
                  <a:cubicBezTo>
                    <a:pt x="12626" y="1532"/>
                    <a:pt x="11762" y="787"/>
                    <a:pt x="10706" y="355"/>
                  </a:cubicBezTo>
                  <a:cubicBezTo>
                    <a:pt x="10131" y="115"/>
                    <a:pt x="9512" y="1"/>
                    <a:pt x="8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3"/>
            <p:cNvSpPr/>
            <p:nvPr/>
          </p:nvSpPr>
          <p:spPr>
            <a:xfrm>
              <a:off x="2043700" y="3524425"/>
              <a:ext cx="24625" cy="42050"/>
            </a:xfrm>
            <a:custGeom>
              <a:avLst/>
              <a:gdLst/>
              <a:ahLst/>
              <a:cxnLst/>
              <a:rect l="l" t="t" r="r" b="b"/>
              <a:pathLst>
                <a:path w="985" h="1682" extrusionOk="0">
                  <a:moveTo>
                    <a:pt x="327" y="1"/>
                  </a:moveTo>
                  <a:cubicBezTo>
                    <a:pt x="299" y="1"/>
                    <a:pt x="270" y="5"/>
                    <a:pt x="241" y="13"/>
                  </a:cubicBezTo>
                  <a:cubicBezTo>
                    <a:pt x="121" y="61"/>
                    <a:pt x="1" y="205"/>
                    <a:pt x="49" y="349"/>
                  </a:cubicBezTo>
                  <a:lnTo>
                    <a:pt x="385" y="1477"/>
                  </a:lnTo>
                  <a:cubicBezTo>
                    <a:pt x="424" y="1596"/>
                    <a:pt x="545" y="1682"/>
                    <a:pt x="667" y="1682"/>
                  </a:cubicBezTo>
                  <a:cubicBezTo>
                    <a:pt x="693" y="1682"/>
                    <a:pt x="719" y="1678"/>
                    <a:pt x="745" y="1669"/>
                  </a:cubicBezTo>
                  <a:cubicBezTo>
                    <a:pt x="889" y="1621"/>
                    <a:pt x="985" y="1477"/>
                    <a:pt x="937" y="1333"/>
                  </a:cubicBezTo>
                  <a:lnTo>
                    <a:pt x="601" y="205"/>
                  </a:lnTo>
                  <a:cubicBezTo>
                    <a:pt x="561" y="87"/>
                    <a:pt x="457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3"/>
            <p:cNvSpPr/>
            <p:nvPr/>
          </p:nvSpPr>
          <p:spPr>
            <a:xfrm>
              <a:off x="2022100" y="3438025"/>
              <a:ext cx="21625" cy="33600"/>
            </a:xfrm>
            <a:custGeom>
              <a:avLst/>
              <a:gdLst/>
              <a:ahLst/>
              <a:cxnLst/>
              <a:rect l="l" t="t" r="r" b="b"/>
              <a:pathLst>
                <a:path w="865" h="1344" extrusionOk="0">
                  <a:moveTo>
                    <a:pt x="318" y="0"/>
                  </a:moveTo>
                  <a:cubicBezTo>
                    <a:pt x="292" y="0"/>
                    <a:pt x="266" y="4"/>
                    <a:pt x="241" y="13"/>
                  </a:cubicBezTo>
                  <a:cubicBezTo>
                    <a:pt x="97" y="61"/>
                    <a:pt x="0" y="205"/>
                    <a:pt x="49" y="349"/>
                  </a:cubicBezTo>
                  <a:cubicBezTo>
                    <a:pt x="121" y="613"/>
                    <a:pt x="193" y="877"/>
                    <a:pt x="265" y="1141"/>
                  </a:cubicBezTo>
                  <a:cubicBezTo>
                    <a:pt x="305" y="1242"/>
                    <a:pt x="431" y="1344"/>
                    <a:pt x="556" y="1344"/>
                  </a:cubicBezTo>
                  <a:cubicBezTo>
                    <a:pt x="579" y="1344"/>
                    <a:pt x="602" y="1340"/>
                    <a:pt x="625" y="1333"/>
                  </a:cubicBezTo>
                  <a:cubicBezTo>
                    <a:pt x="769" y="1285"/>
                    <a:pt x="865" y="1141"/>
                    <a:pt x="817" y="973"/>
                  </a:cubicBezTo>
                  <a:lnTo>
                    <a:pt x="577" y="205"/>
                  </a:lnTo>
                  <a:cubicBezTo>
                    <a:pt x="557" y="86"/>
                    <a:pt x="440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3"/>
            <p:cNvSpPr/>
            <p:nvPr/>
          </p:nvSpPr>
          <p:spPr>
            <a:xfrm>
              <a:off x="1999900" y="3326400"/>
              <a:ext cx="22825" cy="47475"/>
            </a:xfrm>
            <a:custGeom>
              <a:avLst/>
              <a:gdLst/>
              <a:ahLst/>
              <a:cxnLst/>
              <a:rect l="l" t="t" r="r" b="b"/>
              <a:pathLst>
                <a:path w="913" h="1899" extrusionOk="0">
                  <a:moveTo>
                    <a:pt x="318" y="1"/>
                  </a:moveTo>
                  <a:cubicBezTo>
                    <a:pt x="292" y="1"/>
                    <a:pt x="266" y="5"/>
                    <a:pt x="240" y="13"/>
                  </a:cubicBezTo>
                  <a:cubicBezTo>
                    <a:pt x="72" y="61"/>
                    <a:pt x="0" y="205"/>
                    <a:pt x="48" y="349"/>
                  </a:cubicBezTo>
                  <a:cubicBezTo>
                    <a:pt x="144" y="805"/>
                    <a:pt x="240" y="1261"/>
                    <a:pt x="336" y="1694"/>
                  </a:cubicBezTo>
                  <a:cubicBezTo>
                    <a:pt x="356" y="1812"/>
                    <a:pt x="473" y="1898"/>
                    <a:pt x="595" y="1898"/>
                  </a:cubicBezTo>
                  <a:cubicBezTo>
                    <a:pt x="621" y="1898"/>
                    <a:pt x="647" y="1894"/>
                    <a:pt x="672" y="1886"/>
                  </a:cubicBezTo>
                  <a:cubicBezTo>
                    <a:pt x="816" y="1838"/>
                    <a:pt x="912" y="1718"/>
                    <a:pt x="864" y="1550"/>
                  </a:cubicBezTo>
                  <a:cubicBezTo>
                    <a:pt x="768" y="1093"/>
                    <a:pt x="672" y="661"/>
                    <a:pt x="576" y="205"/>
                  </a:cubicBezTo>
                  <a:cubicBezTo>
                    <a:pt x="557" y="87"/>
                    <a:pt x="439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3"/>
            <p:cNvSpPr/>
            <p:nvPr/>
          </p:nvSpPr>
          <p:spPr>
            <a:xfrm>
              <a:off x="1984900" y="3240075"/>
              <a:ext cx="21025" cy="39275"/>
            </a:xfrm>
            <a:custGeom>
              <a:avLst/>
              <a:gdLst/>
              <a:ahLst/>
              <a:cxnLst/>
              <a:rect l="l" t="t" r="r" b="b"/>
              <a:pathLst>
                <a:path w="841" h="1571" extrusionOk="0">
                  <a:moveTo>
                    <a:pt x="324" y="0"/>
                  </a:moveTo>
                  <a:cubicBezTo>
                    <a:pt x="277" y="0"/>
                    <a:pt x="231" y="11"/>
                    <a:pt x="192" y="34"/>
                  </a:cubicBezTo>
                  <a:cubicBezTo>
                    <a:pt x="48" y="130"/>
                    <a:pt x="0" y="274"/>
                    <a:pt x="72" y="418"/>
                  </a:cubicBezTo>
                  <a:cubicBezTo>
                    <a:pt x="96" y="442"/>
                    <a:pt x="120" y="466"/>
                    <a:pt x="120" y="514"/>
                  </a:cubicBezTo>
                  <a:cubicBezTo>
                    <a:pt x="120" y="514"/>
                    <a:pt x="120" y="514"/>
                    <a:pt x="144" y="538"/>
                  </a:cubicBezTo>
                  <a:cubicBezTo>
                    <a:pt x="168" y="586"/>
                    <a:pt x="168" y="634"/>
                    <a:pt x="192" y="706"/>
                  </a:cubicBezTo>
                  <a:cubicBezTo>
                    <a:pt x="216" y="802"/>
                    <a:pt x="240" y="898"/>
                    <a:pt x="264" y="1018"/>
                  </a:cubicBezTo>
                  <a:cubicBezTo>
                    <a:pt x="264" y="1114"/>
                    <a:pt x="288" y="1186"/>
                    <a:pt x="288" y="1282"/>
                  </a:cubicBezTo>
                  <a:cubicBezTo>
                    <a:pt x="288" y="1426"/>
                    <a:pt x="408" y="1570"/>
                    <a:pt x="552" y="1570"/>
                  </a:cubicBezTo>
                  <a:cubicBezTo>
                    <a:pt x="720" y="1546"/>
                    <a:pt x="840" y="1450"/>
                    <a:pt x="840" y="1282"/>
                  </a:cubicBezTo>
                  <a:cubicBezTo>
                    <a:pt x="840" y="874"/>
                    <a:pt x="744" y="490"/>
                    <a:pt x="576" y="130"/>
                  </a:cubicBezTo>
                  <a:cubicBezTo>
                    <a:pt x="527" y="48"/>
                    <a:pt x="423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3"/>
            <p:cNvSpPr/>
            <p:nvPr/>
          </p:nvSpPr>
          <p:spPr>
            <a:xfrm>
              <a:off x="1981900" y="3131325"/>
              <a:ext cx="18025" cy="45075"/>
            </a:xfrm>
            <a:custGeom>
              <a:avLst/>
              <a:gdLst/>
              <a:ahLst/>
              <a:cxnLst/>
              <a:rect l="l" t="t" r="r" b="b"/>
              <a:pathLst>
                <a:path w="721" h="1803" extrusionOk="0">
                  <a:moveTo>
                    <a:pt x="328" y="1"/>
                  </a:moveTo>
                  <a:cubicBezTo>
                    <a:pt x="217" y="1"/>
                    <a:pt x="91" y="74"/>
                    <a:pt x="72" y="208"/>
                  </a:cubicBezTo>
                  <a:cubicBezTo>
                    <a:pt x="0" y="664"/>
                    <a:pt x="24" y="1144"/>
                    <a:pt x="144" y="1576"/>
                  </a:cubicBezTo>
                  <a:cubicBezTo>
                    <a:pt x="185" y="1698"/>
                    <a:pt x="312" y="1803"/>
                    <a:pt x="423" y="1803"/>
                  </a:cubicBezTo>
                  <a:cubicBezTo>
                    <a:pt x="443" y="1803"/>
                    <a:pt x="462" y="1799"/>
                    <a:pt x="480" y="1792"/>
                  </a:cubicBezTo>
                  <a:cubicBezTo>
                    <a:pt x="648" y="1744"/>
                    <a:pt x="720" y="1600"/>
                    <a:pt x="696" y="1432"/>
                  </a:cubicBezTo>
                  <a:cubicBezTo>
                    <a:pt x="672" y="1336"/>
                    <a:pt x="648" y="1240"/>
                    <a:pt x="624" y="1144"/>
                  </a:cubicBezTo>
                  <a:cubicBezTo>
                    <a:pt x="624" y="1120"/>
                    <a:pt x="624" y="1096"/>
                    <a:pt x="624" y="1072"/>
                  </a:cubicBezTo>
                  <a:cubicBezTo>
                    <a:pt x="624" y="1095"/>
                    <a:pt x="622" y="1103"/>
                    <a:pt x="619" y="1103"/>
                  </a:cubicBezTo>
                  <a:cubicBezTo>
                    <a:pt x="612" y="1103"/>
                    <a:pt x="600" y="1064"/>
                    <a:pt x="600" y="1048"/>
                  </a:cubicBezTo>
                  <a:cubicBezTo>
                    <a:pt x="600" y="1000"/>
                    <a:pt x="600" y="952"/>
                    <a:pt x="600" y="904"/>
                  </a:cubicBezTo>
                  <a:cubicBezTo>
                    <a:pt x="600" y="808"/>
                    <a:pt x="600" y="688"/>
                    <a:pt x="600" y="592"/>
                  </a:cubicBezTo>
                  <a:cubicBezTo>
                    <a:pt x="600" y="544"/>
                    <a:pt x="600" y="496"/>
                    <a:pt x="600" y="472"/>
                  </a:cubicBezTo>
                  <a:cubicBezTo>
                    <a:pt x="600" y="448"/>
                    <a:pt x="600" y="424"/>
                    <a:pt x="600" y="400"/>
                  </a:cubicBezTo>
                  <a:cubicBezTo>
                    <a:pt x="600" y="376"/>
                    <a:pt x="624" y="352"/>
                    <a:pt x="624" y="352"/>
                  </a:cubicBezTo>
                  <a:cubicBezTo>
                    <a:pt x="624" y="280"/>
                    <a:pt x="624" y="208"/>
                    <a:pt x="576" y="136"/>
                  </a:cubicBezTo>
                  <a:cubicBezTo>
                    <a:pt x="552" y="88"/>
                    <a:pt x="480" y="16"/>
                    <a:pt x="408" y="16"/>
                  </a:cubicBezTo>
                  <a:cubicBezTo>
                    <a:pt x="384" y="6"/>
                    <a:pt x="356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3"/>
            <p:cNvSpPr/>
            <p:nvPr/>
          </p:nvSpPr>
          <p:spPr>
            <a:xfrm>
              <a:off x="1980100" y="3047450"/>
              <a:ext cx="17425" cy="36525"/>
            </a:xfrm>
            <a:custGeom>
              <a:avLst/>
              <a:gdLst/>
              <a:ahLst/>
              <a:cxnLst/>
              <a:rect l="l" t="t" r="r" b="b"/>
              <a:pathLst>
                <a:path w="697" h="1461" extrusionOk="0">
                  <a:moveTo>
                    <a:pt x="280" y="0"/>
                  </a:moveTo>
                  <a:cubicBezTo>
                    <a:pt x="259" y="0"/>
                    <a:pt x="237" y="3"/>
                    <a:pt x="216" y="10"/>
                  </a:cubicBezTo>
                  <a:cubicBezTo>
                    <a:pt x="144" y="34"/>
                    <a:pt x="72" y="82"/>
                    <a:pt x="48" y="154"/>
                  </a:cubicBezTo>
                  <a:cubicBezTo>
                    <a:pt x="0" y="226"/>
                    <a:pt x="0" y="274"/>
                    <a:pt x="24" y="370"/>
                  </a:cubicBezTo>
                  <a:cubicBezTo>
                    <a:pt x="72" y="658"/>
                    <a:pt x="120" y="946"/>
                    <a:pt x="144" y="1258"/>
                  </a:cubicBezTo>
                  <a:cubicBezTo>
                    <a:pt x="168" y="1306"/>
                    <a:pt x="240" y="1378"/>
                    <a:pt x="288" y="1426"/>
                  </a:cubicBezTo>
                  <a:cubicBezTo>
                    <a:pt x="322" y="1443"/>
                    <a:pt x="380" y="1460"/>
                    <a:pt x="437" y="1460"/>
                  </a:cubicBezTo>
                  <a:cubicBezTo>
                    <a:pt x="460" y="1460"/>
                    <a:pt x="483" y="1457"/>
                    <a:pt x="504" y="1450"/>
                  </a:cubicBezTo>
                  <a:cubicBezTo>
                    <a:pt x="576" y="1426"/>
                    <a:pt x="624" y="1378"/>
                    <a:pt x="672" y="1306"/>
                  </a:cubicBezTo>
                  <a:cubicBezTo>
                    <a:pt x="696" y="1234"/>
                    <a:pt x="696" y="1186"/>
                    <a:pt x="696" y="1090"/>
                  </a:cubicBezTo>
                  <a:cubicBezTo>
                    <a:pt x="648" y="802"/>
                    <a:pt x="600" y="514"/>
                    <a:pt x="552" y="202"/>
                  </a:cubicBezTo>
                  <a:cubicBezTo>
                    <a:pt x="552" y="154"/>
                    <a:pt x="480" y="82"/>
                    <a:pt x="432" y="34"/>
                  </a:cubicBezTo>
                  <a:cubicBezTo>
                    <a:pt x="381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3"/>
            <p:cNvSpPr/>
            <p:nvPr/>
          </p:nvSpPr>
          <p:spPr>
            <a:xfrm>
              <a:off x="1980700" y="2966675"/>
              <a:ext cx="13825" cy="33650"/>
            </a:xfrm>
            <a:custGeom>
              <a:avLst/>
              <a:gdLst/>
              <a:ahLst/>
              <a:cxnLst/>
              <a:rect l="l" t="t" r="r" b="b"/>
              <a:pathLst>
                <a:path w="553" h="1346" extrusionOk="0">
                  <a:moveTo>
                    <a:pt x="264" y="1"/>
                  </a:moveTo>
                  <a:cubicBezTo>
                    <a:pt x="120" y="1"/>
                    <a:pt x="0" y="121"/>
                    <a:pt x="0" y="289"/>
                  </a:cubicBezTo>
                  <a:lnTo>
                    <a:pt x="0" y="1057"/>
                  </a:lnTo>
                  <a:cubicBezTo>
                    <a:pt x="0" y="1201"/>
                    <a:pt x="120" y="1345"/>
                    <a:pt x="264" y="1345"/>
                  </a:cubicBezTo>
                  <a:cubicBezTo>
                    <a:pt x="432" y="1321"/>
                    <a:pt x="552" y="1225"/>
                    <a:pt x="552" y="1057"/>
                  </a:cubicBezTo>
                  <a:lnTo>
                    <a:pt x="552" y="289"/>
                  </a:lnTo>
                  <a:cubicBezTo>
                    <a:pt x="552" y="121"/>
                    <a:pt x="432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3"/>
            <p:cNvSpPr/>
            <p:nvPr/>
          </p:nvSpPr>
          <p:spPr>
            <a:xfrm>
              <a:off x="1989100" y="2874275"/>
              <a:ext cx="13825" cy="33700"/>
            </a:xfrm>
            <a:custGeom>
              <a:avLst/>
              <a:gdLst/>
              <a:ahLst/>
              <a:cxnLst/>
              <a:rect l="l" t="t" r="r" b="b"/>
              <a:pathLst>
                <a:path w="553" h="1348" extrusionOk="0">
                  <a:moveTo>
                    <a:pt x="264" y="1"/>
                  </a:moveTo>
                  <a:cubicBezTo>
                    <a:pt x="120" y="25"/>
                    <a:pt x="0" y="145"/>
                    <a:pt x="0" y="289"/>
                  </a:cubicBezTo>
                  <a:lnTo>
                    <a:pt x="0" y="1081"/>
                  </a:lnTo>
                  <a:cubicBezTo>
                    <a:pt x="0" y="1214"/>
                    <a:pt x="103" y="1347"/>
                    <a:pt x="233" y="1347"/>
                  </a:cubicBezTo>
                  <a:cubicBezTo>
                    <a:pt x="243" y="1347"/>
                    <a:pt x="254" y="1346"/>
                    <a:pt x="264" y="1345"/>
                  </a:cubicBezTo>
                  <a:cubicBezTo>
                    <a:pt x="432" y="1345"/>
                    <a:pt x="552" y="1225"/>
                    <a:pt x="552" y="1081"/>
                  </a:cubicBezTo>
                  <a:lnTo>
                    <a:pt x="552" y="289"/>
                  </a:lnTo>
                  <a:cubicBezTo>
                    <a:pt x="552" y="145"/>
                    <a:pt x="432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3"/>
            <p:cNvSpPr/>
            <p:nvPr/>
          </p:nvSpPr>
          <p:spPr>
            <a:xfrm>
              <a:off x="1997500" y="2779700"/>
              <a:ext cx="19225" cy="39150"/>
            </a:xfrm>
            <a:custGeom>
              <a:avLst/>
              <a:gdLst/>
              <a:ahLst/>
              <a:cxnLst/>
              <a:rect l="l" t="t" r="r" b="b"/>
              <a:pathLst>
                <a:path w="769" h="1566" extrusionOk="0">
                  <a:moveTo>
                    <a:pt x="463" y="1"/>
                  </a:moveTo>
                  <a:cubicBezTo>
                    <a:pt x="346" y="1"/>
                    <a:pt x="236" y="74"/>
                    <a:pt x="216" y="207"/>
                  </a:cubicBezTo>
                  <a:cubicBezTo>
                    <a:pt x="144" y="543"/>
                    <a:pt x="96" y="879"/>
                    <a:pt x="24" y="1215"/>
                  </a:cubicBezTo>
                  <a:cubicBezTo>
                    <a:pt x="0" y="1287"/>
                    <a:pt x="0" y="1359"/>
                    <a:pt x="48" y="1431"/>
                  </a:cubicBezTo>
                  <a:cubicBezTo>
                    <a:pt x="96" y="1479"/>
                    <a:pt x="144" y="1551"/>
                    <a:pt x="216" y="1551"/>
                  </a:cubicBezTo>
                  <a:cubicBezTo>
                    <a:pt x="246" y="1561"/>
                    <a:pt x="276" y="1566"/>
                    <a:pt x="306" y="1566"/>
                  </a:cubicBezTo>
                  <a:cubicBezTo>
                    <a:pt x="423" y="1566"/>
                    <a:pt x="533" y="1493"/>
                    <a:pt x="552" y="1359"/>
                  </a:cubicBezTo>
                  <a:cubicBezTo>
                    <a:pt x="624" y="1023"/>
                    <a:pt x="696" y="687"/>
                    <a:pt x="744" y="351"/>
                  </a:cubicBezTo>
                  <a:cubicBezTo>
                    <a:pt x="768" y="279"/>
                    <a:pt x="768" y="207"/>
                    <a:pt x="720" y="135"/>
                  </a:cubicBezTo>
                  <a:cubicBezTo>
                    <a:pt x="696" y="87"/>
                    <a:pt x="624" y="15"/>
                    <a:pt x="552" y="15"/>
                  </a:cubicBezTo>
                  <a:cubicBezTo>
                    <a:pt x="523" y="5"/>
                    <a:pt x="493" y="1"/>
                    <a:pt x="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3"/>
            <p:cNvSpPr/>
            <p:nvPr/>
          </p:nvSpPr>
          <p:spPr>
            <a:xfrm>
              <a:off x="2025100" y="2707300"/>
              <a:ext cx="19825" cy="27800"/>
            </a:xfrm>
            <a:custGeom>
              <a:avLst/>
              <a:gdLst/>
              <a:ahLst/>
              <a:cxnLst/>
              <a:rect l="l" t="t" r="r" b="b"/>
              <a:pathLst>
                <a:path w="793" h="1112" extrusionOk="0">
                  <a:moveTo>
                    <a:pt x="544" y="1"/>
                  </a:moveTo>
                  <a:cubicBezTo>
                    <a:pt x="531" y="1"/>
                    <a:pt x="518" y="3"/>
                    <a:pt x="505" y="7"/>
                  </a:cubicBezTo>
                  <a:cubicBezTo>
                    <a:pt x="361" y="7"/>
                    <a:pt x="241" y="127"/>
                    <a:pt x="241" y="271"/>
                  </a:cubicBezTo>
                  <a:cubicBezTo>
                    <a:pt x="241" y="295"/>
                    <a:pt x="217" y="319"/>
                    <a:pt x="217" y="343"/>
                  </a:cubicBezTo>
                  <a:cubicBezTo>
                    <a:pt x="217" y="391"/>
                    <a:pt x="217" y="439"/>
                    <a:pt x="193" y="463"/>
                  </a:cubicBezTo>
                  <a:cubicBezTo>
                    <a:pt x="169" y="511"/>
                    <a:pt x="145" y="559"/>
                    <a:pt x="121" y="583"/>
                  </a:cubicBezTo>
                  <a:cubicBezTo>
                    <a:pt x="97" y="607"/>
                    <a:pt x="97" y="631"/>
                    <a:pt x="73" y="631"/>
                  </a:cubicBezTo>
                  <a:cubicBezTo>
                    <a:pt x="25" y="679"/>
                    <a:pt x="1" y="751"/>
                    <a:pt x="1" y="823"/>
                  </a:cubicBezTo>
                  <a:cubicBezTo>
                    <a:pt x="1" y="895"/>
                    <a:pt x="25" y="991"/>
                    <a:pt x="73" y="1039"/>
                  </a:cubicBezTo>
                  <a:cubicBezTo>
                    <a:pt x="145" y="1087"/>
                    <a:pt x="217" y="1111"/>
                    <a:pt x="289" y="1111"/>
                  </a:cubicBezTo>
                  <a:cubicBezTo>
                    <a:pt x="361" y="1111"/>
                    <a:pt x="433" y="1087"/>
                    <a:pt x="481" y="1039"/>
                  </a:cubicBezTo>
                  <a:cubicBezTo>
                    <a:pt x="673" y="823"/>
                    <a:pt x="793" y="559"/>
                    <a:pt x="793" y="271"/>
                  </a:cubicBezTo>
                  <a:cubicBezTo>
                    <a:pt x="793" y="199"/>
                    <a:pt x="769" y="127"/>
                    <a:pt x="697" y="79"/>
                  </a:cubicBezTo>
                  <a:cubicBezTo>
                    <a:pt x="657" y="40"/>
                    <a:pt x="602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3"/>
            <p:cNvSpPr/>
            <p:nvPr/>
          </p:nvSpPr>
          <p:spPr>
            <a:xfrm>
              <a:off x="1953100" y="2743675"/>
              <a:ext cx="16825" cy="27800"/>
            </a:xfrm>
            <a:custGeom>
              <a:avLst/>
              <a:gdLst/>
              <a:ahLst/>
              <a:cxnLst/>
              <a:rect l="l" t="t" r="r" b="b"/>
              <a:pathLst>
                <a:path w="673" h="1112" extrusionOk="0">
                  <a:moveTo>
                    <a:pt x="384" y="0"/>
                  </a:moveTo>
                  <a:cubicBezTo>
                    <a:pt x="337" y="0"/>
                    <a:pt x="292" y="12"/>
                    <a:pt x="264" y="40"/>
                  </a:cubicBezTo>
                  <a:cubicBezTo>
                    <a:pt x="192" y="64"/>
                    <a:pt x="144" y="136"/>
                    <a:pt x="120" y="208"/>
                  </a:cubicBezTo>
                  <a:cubicBezTo>
                    <a:pt x="96" y="376"/>
                    <a:pt x="48" y="568"/>
                    <a:pt x="24" y="760"/>
                  </a:cubicBezTo>
                  <a:cubicBezTo>
                    <a:pt x="0" y="832"/>
                    <a:pt x="0" y="904"/>
                    <a:pt x="48" y="976"/>
                  </a:cubicBezTo>
                  <a:cubicBezTo>
                    <a:pt x="72" y="1024"/>
                    <a:pt x="144" y="1096"/>
                    <a:pt x="216" y="1096"/>
                  </a:cubicBezTo>
                  <a:cubicBezTo>
                    <a:pt x="246" y="1106"/>
                    <a:pt x="276" y="1112"/>
                    <a:pt x="306" y="1112"/>
                  </a:cubicBezTo>
                  <a:cubicBezTo>
                    <a:pt x="348" y="1112"/>
                    <a:pt x="390" y="1100"/>
                    <a:pt x="432" y="1072"/>
                  </a:cubicBezTo>
                  <a:cubicBezTo>
                    <a:pt x="480" y="1048"/>
                    <a:pt x="528" y="976"/>
                    <a:pt x="552" y="904"/>
                  </a:cubicBezTo>
                  <a:cubicBezTo>
                    <a:pt x="600" y="712"/>
                    <a:pt x="624" y="544"/>
                    <a:pt x="672" y="352"/>
                  </a:cubicBezTo>
                  <a:cubicBezTo>
                    <a:pt x="672" y="280"/>
                    <a:pt x="672" y="208"/>
                    <a:pt x="648" y="136"/>
                  </a:cubicBezTo>
                  <a:cubicBezTo>
                    <a:pt x="600" y="88"/>
                    <a:pt x="528" y="16"/>
                    <a:pt x="480" y="16"/>
                  </a:cubicBezTo>
                  <a:cubicBezTo>
                    <a:pt x="450" y="6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3"/>
            <p:cNvSpPr/>
            <p:nvPr/>
          </p:nvSpPr>
          <p:spPr>
            <a:xfrm>
              <a:off x="1944100" y="2821475"/>
              <a:ext cx="14425" cy="39100"/>
            </a:xfrm>
            <a:custGeom>
              <a:avLst/>
              <a:gdLst/>
              <a:ahLst/>
              <a:cxnLst/>
              <a:rect l="l" t="t" r="r" b="b"/>
              <a:pathLst>
                <a:path w="577" h="1564" extrusionOk="0">
                  <a:moveTo>
                    <a:pt x="288" y="0"/>
                  </a:moveTo>
                  <a:cubicBezTo>
                    <a:pt x="144" y="0"/>
                    <a:pt x="0" y="120"/>
                    <a:pt x="0" y="288"/>
                  </a:cubicBezTo>
                  <a:lnTo>
                    <a:pt x="0" y="1296"/>
                  </a:lnTo>
                  <a:cubicBezTo>
                    <a:pt x="0" y="1430"/>
                    <a:pt x="124" y="1563"/>
                    <a:pt x="256" y="1563"/>
                  </a:cubicBezTo>
                  <a:cubicBezTo>
                    <a:pt x="267" y="1563"/>
                    <a:pt x="278" y="1562"/>
                    <a:pt x="288" y="1561"/>
                  </a:cubicBezTo>
                  <a:cubicBezTo>
                    <a:pt x="432" y="1561"/>
                    <a:pt x="576" y="1441"/>
                    <a:pt x="576" y="1296"/>
                  </a:cubicBezTo>
                  <a:lnTo>
                    <a:pt x="576" y="288"/>
                  </a:lnTo>
                  <a:cubicBezTo>
                    <a:pt x="576" y="144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3"/>
            <p:cNvSpPr/>
            <p:nvPr/>
          </p:nvSpPr>
          <p:spPr>
            <a:xfrm>
              <a:off x="1938700" y="2905425"/>
              <a:ext cx="13825" cy="36075"/>
            </a:xfrm>
            <a:custGeom>
              <a:avLst/>
              <a:gdLst/>
              <a:ahLst/>
              <a:cxnLst/>
              <a:rect l="l" t="t" r="r" b="b"/>
              <a:pathLst>
                <a:path w="553" h="1443" extrusionOk="0">
                  <a:moveTo>
                    <a:pt x="320" y="0"/>
                  </a:moveTo>
                  <a:cubicBezTo>
                    <a:pt x="309" y="0"/>
                    <a:pt x="299" y="1"/>
                    <a:pt x="288" y="3"/>
                  </a:cubicBezTo>
                  <a:cubicBezTo>
                    <a:pt x="120" y="3"/>
                    <a:pt x="0" y="123"/>
                    <a:pt x="0" y="267"/>
                  </a:cubicBezTo>
                  <a:lnTo>
                    <a:pt x="0" y="1155"/>
                  </a:lnTo>
                  <a:cubicBezTo>
                    <a:pt x="0" y="1323"/>
                    <a:pt x="120" y="1443"/>
                    <a:pt x="288" y="1443"/>
                  </a:cubicBezTo>
                  <a:cubicBezTo>
                    <a:pt x="432" y="1443"/>
                    <a:pt x="552" y="1323"/>
                    <a:pt x="552" y="1155"/>
                  </a:cubicBezTo>
                  <a:lnTo>
                    <a:pt x="552" y="267"/>
                  </a:lnTo>
                  <a:cubicBezTo>
                    <a:pt x="552" y="133"/>
                    <a:pt x="449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3"/>
            <p:cNvSpPr/>
            <p:nvPr/>
          </p:nvSpPr>
          <p:spPr>
            <a:xfrm>
              <a:off x="1935700" y="2983250"/>
              <a:ext cx="18025" cy="36375"/>
            </a:xfrm>
            <a:custGeom>
              <a:avLst/>
              <a:gdLst/>
              <a:ahLst/>
              <a:cxnLst/>
              <a:rect l="l" t="t" r="r" b="b"/>
              <a:pathLst>
                <a:path w="721" h="1455" extrusionOk="0">
                  <a:moveTo>
                    <a:pt x="293" y="0"/>
                  </a:moveTo>
                  <a:cubicBezTo>
                    <a:pt x="272" y="0"/>
                    <a:pt x="254" y="3"/>
                    <a:pt x="240" y="10"/>
                  </a:cubicBezTo>
                  <a:cubicBezTo>
                    <a:pt x="168" y="34"/>
                    <a:pt x="96" y="82"/>
                    <a:pt x="72" y="130"/>
                  </a:cubicBezTo>
                  <a:cubicBezTo>
                    <a:pt x="24" y="202"/>
                    <a:pt x="0" y="274"/>
                    <a:pt x="48" y="346"/>
                  </a:cubicBezTo>
                  <a:cubicBezTo>
                    <a:pt x="72" y="466"/>
                    <a:pt x="120" y="586"/>
                    <a:pt x="120" y="706"/>
                  </a:cubicBezTo>
                  <a:cubicBezTo>
                    <a:pt x="144" y="826"/>
                    <a:pt x="144" y="922"/>
                    <a:pt x="120" y="1042"/>
                  </a:cubicBezTo>
                  <a:cubicBezTo>
                    <a:pt x="120" y="1066"/>
                    <a:pt x="120" y="1090"/>
                    <a:pt x="120" y="1090"/>
                  </a:cubicBezTo>
                  <a:cubicBezTo>
                    <a:pt x="96" y="1186"/>
                    <a:pt x="120" y="1258"/>
                    <a:pt x="144" y="1306"/>
                  </a:cubicBezTo>
                  <a:cubicBezTo>
                    <a:pt x="192" y="1378"/>
                    <a:pt x="240" y="1426"/>
                    <a:pt x="312" y="1450"/>
                  </a:cubicBezTo>
                  <a:cubicBezTo>
                    <a:pt x="330" y="1453"/>
                    <a:pt x="349" y="1455"/>
                    <a:pt x="368" y="1455"/>
                  </a:cubicBezTo>
                  <a:cubicBezTo>
                    <a:pt x="497" y="1455"/>
                    <a:pt x="630" y="1384"/>
                    <a:pt x="672" y="1258"/>
                  </a:cubicBezTo>
                  <a:cubicBezTo>
                    <a:pt x="720" y="898"/>
                    <a:pt x="720" y="538"/>
                    <a:pt x="576" y="202"/>
                  </a:cubicBezTo>
                  <a:cubicBezTo>
                    <a:pt x="552" y="130"/>
                    <a:pt x="504" y="82"/>
                    <a:pt x="456" y="34"/>
                  </a:cubicBezTo>
                  <a:cubicBezTo>
                    <a:pt x="405" y="17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3"/>
            <p:cNvSpPr/>
            <p:nvPr/>
          </p:nvSpPr>
          <p:spPr>
            <a:xfrm>
              <a:off x="1938700" y="3081225"/>
              <a:ext cx="13825" cy="39100"/>
            </a:xfrm>
            <a:custGeom>
              <a:avLst/>
              <a:gdLst/>
              <a:ahLst/>
              <a:cxnLst/>
              <a:rect l="l" t="t" r="r" b="b"/>
              <a:pathLst>
                <a:path w="553" h="1564" extrusionOk="0">
                  <a:moveTo>
                    <a:pt x="320" y="1"/>
                  </a:moveTo>
                  <a:cubicBezTo>
                    <a:pt x="309" y="1"/>
                    <a:pt x="299" y="2"/>
                    <a:pt x="288" y="3"/>
                  </a:cubicBezTo>
                  <a:cubicBezTo>
                    <a:pt x="120" y="3"/>
                    <a:pt x="0" y="123"/>
                    <a:pt x="0" y="267"/>
                  </a:cubicBezTo>
                  <a:lnTo>
                    <a:pt x="0" y="1276"/>
                  </a:lnTo>
                  <a:cubicBezTo>
                    <a:pt x="0" y="1420"/>
                    <a:pt x="120" y="1564"/>
                    <a:pt x="288" y="1564"/>
                  </a:cubicBezTo>
                  <a:cubicBezTo>
                    <a:pt x="432" y="1540"/>
                    <a:pt x="552" y="1444"/>
                    <a:pt x="552" y="1276"/>
                  </a:cubicBezTo>
                  <a:lnTo>
                    <a:pt x="552" y="267"/>
                  </a:lnTo>
                  <a:cubicBezTo>
                    <a:pt x="552" y="134"/>
                    <a:pt x="449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1938700" y="3173100"/>
              <a:ext cx="17425" cy="33425"/>
            </a:xfrm>
            <a:custGeom>
              <a:avLst/>
              <a:gdLst/>
              <a:ahLst/>
              <a:cxnLst/>
              <a:rect l="l" t="t" r="r" b="b"/>
              <a:pathLst>
                <a:path w="697" h="1337" extrusionOk="0">
                  <a:moveTo>
                    <a:pt x="360" y="1"/>
                  </a:moveTo>
                  <a:cubicBezTo>
                    <a:pt x="288" y="1"/>
                    <a:pt x="192" y="1"/>
                    <a:pt x="144" y="25"/>
                  </a:cubicBezTo>
                  <a:cubicBezTo>
                    <a:pt x="72" y="73"/>
                    <a:pt x="24" y="121"/>
                    <a:pt x="24" y="193"/>
                  </a:cubicBezTo>
                  <a:cubicBezTo>
                    <a:pt x="0" y="265"/>
                    <a:pt x="0" y="337"/>
                    <a:pt x="24" y="385"/>
                  </a:cubicBezTo>
                  <a:cubicBezTo>
                    <a:pt x="72" y="481"/>
                    <a:pt x="96" y="601"/>
                    <a:pt x="120" y="697"/>
                  </a:cubicBezTo>
                  <a:cubicBezTo>
                    <a:pt x="120" y="793"/>
                    <a:pt x="120" y="913"/>
                    <a:pt x="120" y="1009"/>
                  </a:cubicBezTo>
                  <a:cubicBezTo>
                    <a:pt x="96" y="1081"/>
                    <a:pt x="120" y="1129"/>
                    <a:pt x="144" y="1201"/>
                  </a:cubicBezTo>
                  <a:cubicBezTo>
                    <a:pt x="168" y="1249"/>
                    <a:pt x="240" y="1321"/>
                    <a:pt x="312" y="1321"/>
                  </a:cubicBezTo>
                  <a:cubicBezTo>
                    <a:pt x="342" y="1331"/>
                    <a:pt x="372" y="1337"/>
                    <a:pt x="402" y="1337"/>
                  </a:cubicBezTo>
                  <a:cubicBezTo>
                    <a:pt x="444" y="1337"/>
                    <a:pt x="486" y="1325"/>
                    <a:pt x="528" y="1297"/>
                  </a:cubicBezTo>
                  <a:cubicBezTo>
                    <a:pt x="576" y="1273"/>
                    <a:pt x="648" y="1201"/>
                    <a:pt x="648" y="1129"/>
                  </a:cubicBezTo>
                  <a:cubicBezTo>
                    <a:pt x="696" y="961"/>
                    <a:pt x="696" y="793"/>
                    <a:pt x="672" y="625"/>
                  </a:cubicBezTo>
                  <a:cubicBezTo>
                    <a:pt x="648" y="457"/>
                    <a:pt x="600" y="289"/>
                    <a:pt x="528" y="145"/>
                  </a:cubicBezTo>
                  <a:cubicBezTo>
                    <a:pt x="504" y="73"/>
                    <a:pt x="408" y="25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3"/>
            <p:cNvSpPr/>
            <p:nvPr/>
          </p:nvSpPr>
          <p:spPr>
            <a:xfrm>
              <a:off x="1945900" y="3270675"/>
              <a:ext cx="23425" cy="41725"/>
            </a:xfrm>
            <a:custGeom>
              <a:avLst/>
              <a:gdLst/>
              <a:ahLst/>
              <a:cxnLst/>
              <a:rect l="l" t="t" r="r" b="b"/>
              <a:pathLst>
                <a:path w="937" h="1669" extrusionOk="0">
                  <a:moveTo>
                    <a:pt x="362" y="1122"/>
                  </a:moveTo>
                  <a:cubicBezTo>
                    <a:pt x="360" y="1122"/>
                    <a:pt x="360" y="1128"/>
                    <a:pt x="360" y="1138"/>
                  </a:cubicBezTo>
                  <a:cubicBezTo>
                    <a:pt x="360" y="1162"/>
                    <a:pt x="360" y="1162"/>
                    <a:pt x="384" y="1162"/>
                  </a:cubicBezTo>
                  <a:cubicBezTo>
                    <a:pt x="370" y="1134"/>
                    <a:pt x="364" y="1122"/>
                    <a:pt x="362" y="1122"/>
                  </a:cubicBezTo>
                  <a:close/>
                  <a:moveTo>
                    <a:pt x="318" y="0"/>
                  </a:moveTo>
                  <a:cubicBezTo>
                    <a:pt x="274" y="0"/>
                    <a:pt x="231" y="11"/>
                    <a:pt x="192" y="34"/>
                  </a:cubicBezTo>
                  <a:cubicBezTo>
                    <a:pt x="72" y="106"/>
                    <a:pt x="0" y="298"/>
                    <a:pt x="96" y="418"/>
                  </a:cubicBezTo>
                  <a:cubicBezTo>
                    <a:pt x="144" y="490"/>
                    <a:pt x="192" y="586"/>
                    <a:pt x="240" y="682"/>
                  </a:cubicBezTo>
                  <a:cubicBezTo>
                    <a:pt x="240" y="682"/>
                    <a:pt x="264" y="706"/>
                    <a:pt x="264" y="730"/>
                  </a:cubicBezTo>
                  <a:cubicBezTo>
                    <a:pt x="264" y="730"/>
                    <a:pt x="264" y="754"/>
                    <a:pt x="264" y="754"/>
                  </a:cubicBezTo>
                  <a:cubicBezTo>
                    <a:pt x="288" y="802"/>
                    <a:pt x="288" y="850"/>
                    <a:pt x="312" y="898"/>
                  </a:cubicBezTo>
                  <a:cubicBezTo>
                    <a:pt x="312" y="922"/>
                    <a:pt x="336" y="970"/>
                    <a:pt x="336" y="1018"/>
                  </a:cubicBezTo>
                  <a:cubicBezTo>
                    <a:pt x="360" y="1042"/>
                    <a:pt x="360" y="1066"/>
                    <a:pt x="360" y="1090"/>
                  </a:cubicBezTo>
                  <a:cubicBezTo>
                    <a:pt x="360" y="1114"/>
                    <a:pt x="384" y="1162"/>
                    <a:pt x="384" y="1162"/>
                  </a:cubicBezTo>
                  <a:cubicBezTo>
                    <a:pt x="384" y="1186"/>
                    <a:pt x="384" y="1210"/>
                    <a:pt x="384" y="1234"/>
                  </a:cubicBezTo>
                  <a:cubicBezTo>
                    <a:pt x="384" y="1306"/>
                    <a:pt x="384" y="1354"/>
                    <a:pt x="384" y="1402"/>
                  </a:cubicBezTo>
                  <a:cubicBezTo>
                    <a:pt x="384" y="1536"/>
                    <a:pt x="487" y="1669"/>
                    <a:pt x="636" y="1669"/>
                  </a:cubicBezTo>
                  <a:cubicBezTo>
                    <a:pt x="648" y="1669"/>
                    <a:pt x="660" y="1668"/>
                    <a:pt x="672" y="1666"/>
                  </a:cubicBezTo>
                  <a:cubicBezTo>
                    <a:pt x="816" y="1666"/>
                    <a:pt x="936" y="1546"/>
                    <a:pt x="936" y="1402"/>
                  </a:cubicBezTo>
                  <a:cubicBezTo>
                    <a:pt x="936" y="946"/>
                    <a:pt x="816" y="514"/>
                    <a:pt x="576" y="130"/>
                  </a:cubicBezTo>
                  <a:cubicBezTo>
                    <a:pt x="511" y="49"/>
                    <a:pt x="413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3"/>
            <p:cNvSpPr/>
            <p:nvPr/>
          </p:nvSpPr>
          <p:spPr>
            <a:xfrm>
              <a:off x="1960900" y="3354600"/>
              <a:ext cx="19825" cy="50250"/>
            </a:xfrm>
            <a:custGeom>
              <a:avLst/>
              <a:gdLst/>
              <a:ahLst/>
              <a:cxnLst/>
              <a:rect l="l" t="t" r="r" b="b"/>
              <a:pathLst>
                <a:path w="793" h="2010" extrusionOk="0">
                  <a:moveTo>
                    <a:pt x="285" y="1"/>
                  </a:moveTo>
                  <a:cubicBezTo>
                    <a:pt x="261" y="1"/>
                    <a:pt x="238" y="5"/>
                    <a:pt x="216" y="13"/>
                  </a:cubicBezTo>
                  <a:cubicBezTo>
                    <a:pt x="48" y="61"/>
                    <a:pt x="0" y="182"/>
                    <a:pt x="24" y="350"/>
                  </a:cubicBezTo>
                  <a:lnTo>
                    <a:pt x="216" y="1790"/>
                  </a:lnTo>
                  <a:cubicBezTo>
                    <a:pt x="238" y="1919"/>
                    <a:pt x="394" y="2009"/>
                    <a:pt x="530" y="2009"/>
                  </a:cubicBezTo>
                  <a:cubicBezTo>
                    <a:pt x="546" y="2009"/>
                    <a:pt x="561" y="2008"/>
                    <a:pt x="576" y="2006"/>
                  </a:cubicBezTo>
                  <a:cubicBezTo>
                    <a:pt x="720" y="1934"/>
                    <a:pt x="792" y="1814"/>
                    <a:pt x="768" y="1646"/>
                  </a:cubicBezTo>
                  <a:cubicBezTo>
                    <a:pt x="696" y="1166"/>
                    <a:pt x="624" y="686"/>
                    <a:pt x="552" y="206"/>
                  </a:cubicBezTo>
                  <a:cubicBezTo>
                    <a:pt x="533" y="87"/>
                    <a:pt x="399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1974100" y="3446500"/>
              <a:ext cx="26425" cy="44675"/>
            </a:xfrm>
            <a:custGeom>
              <a:avLst/>
              <a:gdLst/>
              <a:ahLst/>
              <a:cxnLst/>
              <a:rect l="l" t="t" r="r" b="b"/>
              <a:pathLst>
                <a:path w="1057" h="1787" extrusionOk="0">
                  <a:moveTo>
                    <a:pt x="310" y="0"/>
                  </a:moveTo>
                  <a:cubicBezTo>
                    <a:pt x="263" y="0"/>
                    <a:pt x="214" y="11"/>
                    <a:pt x="168" y="34"/>
                  </a:cubicBezTo>
                  <a:cubicBezTo>
                    <a:pt x="48" y="106"/>
                    <a:pt x="0" y="274"/>
                    <a:pt x="72" y="418"/>
                  </a:cubicBezTo>
                  <a:cubicBezTo>
                    <a:pt x="144" y="514"/>
                    <a:pt x="192" y="610"/>
                    <a:pt x="240" y="706"/>
                  </a:cubicBezTo>
                  <a:cubicBezTo>
                    <a:pt x="240" y="730"/>
                    <a:pt x="264" y="754"/>
                    <a:pt x="264" y="778"/>
                  </a:cubicBezTo>
                  <a:cubicBezTo>
                    <a:pt x="264" y="778"/>
                    <a:pt x="264" y="802"/>
                    <a:pt x="288" y="802"/>
                  </a:cubicBezTo>
                  <a:cubicBezTo>
                    <a:pt x="288" y="850"/>
                    <a:pt x="312" y="898"/>
                    <a:pt x="336" y="946"/>
                  </a:cubicBezTo>
                  <a:cubicBezTo>
                    <a:pt x="360" y="1042"/>
                    <a:pt x="408" y="1138"/>
                    <a:pt x="432" y="1234"/>
                  </a:cubicBezTo>
                  <a:cubicBezTo>
                    <a:pt x="432" y="1282"/>
                    <a:pt x="456" y="1330"/>
                    <a:pt x="456" y="1378"/>
                  </a:cubicBezTo>
                  <a:cubicBezTo>
                    <a:pt x="456" y="1426"/>
                    <a:pt x="456" y="1450"/>
                    <a:pt x="480" y="1474"/>
                  </a:cubicBezTo>
                  <a:cubicBezTo>
                    <a:pt x="480" y="1479"/>
                    <a:pt x="480" y="1488"/>
                    <a:pt x="480" y="1498"/>
                  </a:cubicBezTo>
                  <a:cubicBezTo>
                    <a:pt x="480" y="1594"/>
                    <a:pt x="504" y="1642"/>
                    <a:pt x="552" y="1714"/>
                  </a:cubicBezTo>
                  <a:cubicBezTo>
                    <a:pt x="600" y="1762"/>
                    <a:pt x="696" y="1786"/>
                    <a:pt x="768" y="1786"/>
                  </a:cubicBezTo>
                  <a:cubicBezTo>
                    <a:pt x="888" y="1786"/>
                    <a:pt x="1056" y="1666"/>
                    <a:pt x="1032" y="1498"/>
                  </a:cubicBezTo>
                  <a:cubicBezTo>
                    <a:pt x="960" y="1018"/>
                    <a:pt x="816" y="562"/>
                    <a:pt x="552" y="130"/>
                  </a:cubicBezTo>
                  <a:cubicBezTo>
                    <a:pt x="503" y="48"/>
                    <a:pt x="410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2002900" y="3538550"/>
              <a:ext cx="25825" cy="36325"/>
            </a:xfrm>
            <a:custGeom>
              <a:avLst/>
              <a:gdLst/>
              <a:ahLst/>
              <a:cxnLst/>
              <a:rect l="l" t="t" r="r" b="b"/>
              <a:pathLst>
                <a:path w="1033" h="1453" extrusionOk="0">
                  <a:moveTo>
                    <a:pt x="288" y="0"/>
                  </a:moveTo>
                  <a:cubicBezTo>
                    <a:pt x="216" y="0"/>
                    <a:pt x="144" y="24"/>
                    <a:pt x="96" y="72"/>
                  </a:cubicBezTo>
                  <a:cubicBezTo>
                    <a:pt x="48" y="120"/>
                    <a:pt x="0" y="192"/>
                    <a:pt x="0" y="264"/>
                  </a:cubicBezTo>
                  <a:cubicBezTo>
                    <a:pt x="0" y="360"/>
                    <a:pt x="48" y="408"/>
                    <a:pt x="96" y="480"/>
                  </a:cubicBezTo>
                  <a:cubicBezTo>
                    <a:pt x="96" y="480"/>
                    <a:pt x="96" y="504"/>
                    <a:pt x="120" y="504"/>
                  </a:cubicBezTo>
                  <a:cubicBezTo>
                    <a:pt x="216" y="648"/>
                    <a:pt x="288" y="792"/>
                    <a:pt x="360" y="936"/>
                  </a:cubicBezTo>
                  <a:cubicBezTo>
                    <a:pt x="408" y="1032"/>
                    <a:pt x="432" y="1128"/>
                    <a:pt x="456" y="1248"/>
                  </a:cubicBezTo>
                  <a:cubicBezTo>
                    <a:pt x="496" y="1367"/>
                    <a:pt x="617" y="1453"/>
                    <a:pt x="739" y="1453"/>
                  </a:cubicBezTo>
                  <a:cubicBezTo>
                    <a:pt x="765" y="1453"/>
                    <a:pt x="791" y="1449"/>
                    <a:pt x="817" y="1440"/>
                  </a:cubicBezTo>
                  <a:cubicBezTo>
                    <a:pt x="961" y="1392"/>
                    <a:pt x="1033" y="1248"/>
                    <a:pt x="1009" y="1104"/>
                  </a:cubicBezTo>
                  <a:cubicBezTo>
                    <a:pt x="913" y="720"/>
                    <a:pt x="720" y="384"/>
                    <a:pt x="480" y="72"/>
                  </a:cubicBez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3"/>
            <p:cNvSpPr/>
            <p:nvPr/>
          </p:nvSpPr>
          <p:spPr>
            <a:xfrm>
              <a:off x="1957300" y="3510950"/>
              <a:ext cx="24025" cy="30325"/>
            </a:xfrm>
            <a:custGeom>
              <a:avLst/>
              <a:gdLst/>
              <a:ahLst/>
              <a:cxnLst/>
              <a:rect l="l" t="t" r="r" b="b"/>
              <a:pathLst>
                <a:path w="961" h="1213" extrusionOk="0">
                  <a:moveTo>
                    <a:pt x="312" y="0"/>
                  </a:moveTo>
                  <a:cubicBezTo>
                    <a:pt x="240" y="0"/>
                    <a:pt x="168" y="24"/>
                    <a:pt x="120" y="72"/>
                  </a:cubicBezTo>
                  <a:cubicBezTo>
                    <a:pt x="0" y="192"/>
                    <a:pt x="0" y="360"/>
                    <a:pt x="120" y="480"/>
                  </a:cubicBezTo>
                  <a:cubicBezTo>
                    <a:pt x="144" y="504"/>
                    <a:pt x="168" y="528"/>
                    <a:pt x="192" y="576"/>
                  </a:cubicBezTo>
                  <a:cubicBezTo>
                    <a:pt x="240" y="648"/>
                    <a:pt x="288" y="720"/>
                    <a:pt x="336" y="816"/>
                  </a:cubicBezTo>
                  <a:cubicBezTo>
                    <a:pt x="360" y="864"/>
                    <a:pt x="384" y="936"/>
                    <a:pt x="408" y="1008"/>
                  </a:cubicBezTo>
                  <a:cubicBezTo>
                    <a:pt x="428" y="1127"/>
                    <a:pt x="545" y="1213"/>
                    <a:pt x="666" y="1213"/>
                  </a:cubicBezTo>
                  <a:cubicBezTo>
                    <a:pt x="693" y="1213"/>
                    <a:pt x="719" y="1209"/>
                    <a:pt x="744" y="1200"/>
                  </a:cubicBezTo>
                  <a:cubicBezTo>
                    <a:pt x="888" y="1152"/>
                    <a:pt x="960" y="1008"/>
                    <a:pt x="936" y="864"/>
                  </a:cubicBezTo>
                  <a:cubicBezTo>
                    <a:pt x="864" y="576"/>
                    <a:pt x="720" y="288"/>
                    <a:pt x="504" y="72"/>
                  </a:cubicBezTo>
                  <a:cubicBezTo>
                    <a:pt x="456" y="24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3"/>
            <p:cNvSpPr/>
            <p:nvPr/>
          </p:nvSpPr>
          <p:spPr>
            <a:xfrm>
              <a:off x="1929700" y="3421525"/>
              <a:ext cx="25825" cy="30875"/>
            </a:xfrm>
            <a:custGeom>
              <a:avLst/>
              <a:gdLst/>
              <a:ahLst/>
              <a:cxnLst/>
              <a:rect l="l" t="t" r="r" b="b"/>
              <a:pathLst>
                <a:path w="1033" h="1235" extrusionOk="0">
                  <a:moveTo>
                    <a:pt x="288" y="1"/>
                  </a:moveTo>
                  <a:cubicBezTo>
                    <a:pt x="240" y="1"/>
                    <a:pt x="144" y="25"/>
                    <a:pt x="96" y="73"/>
                  </a:cubicBezTo>
                  <a:cubicBezTo>
                    <a:pt x="0" y="193"/>
                    <a:pt x="0" y="361"/>
                    <a:pt x="96" y="481"/>
                  </a:cubicBezTo>
                  <a:cubicBezTo>
                    <a:pt x="168" y="529"/>
                    <a:pt x="216" y="601"/>
                    <a:pt x="264" y="649"/>
                  </a:cubicBezTo>
                  <a:cubicBezTo>
                    <a:pt x="336" y="769"/>
                    <a:pt x="408" y="889"/>
                    <a:pt x="480" y="1009"/>
                  </a:cubicBezTo>
                  <a:cubicBezTo>
                    <a:pt x="480" y="1009"/>
                    <a:pt x="480" y="1009"/>
                    <a:pt x="480" y="1033"/>
                  </a:cubicBezTo>
                  <a:cubicBezTo>
                    <a:pt x="504" y="1081"/>
                    <a:pt x="528" y="1153"/>
                    <a:pt x="600" y="1177"/>
                  </a:cubicBezTo>
                  <a:cubicBezTo>
                    <a:pt x="635" y="1212"/>
                    <a:pt x="696" y="1234"/>
                    <a:pt x="755" y="1234"/>
                  </a:cubicBezTo>
                  <a:cubicBezTo>
                    <a:pt x="776" y="1234"/>
                    <a:pt x="797" y="1231"/>
                    <a:pt x="816" y="1225"/>
                  </a:cubicBezTo>
                  <a:cubicBezTo>
                    <a:pt x="888" y="1201"/>
                    <a:pt x="936" y="1153"/>
                    <a:pt x="984" y="1081"/>
                  </a:cubicBezTo>
                  <a:cubicBezTo>
                    <a:pt x="1008" y="1033"/>
                    <a:pt x="1032" y="937"/>
                    <a:pt x="1008" y="865"/>
                  </a:cubicBezTo>
                  <a:cubicBezTo>
                    <a:pt x="888" y="577"/>
                    <a:pt x="720" y="313"/>
                    <a:pt x="504" y="73"/>
                  </a:cubicBezTo>
                  <a:cubicBezTo>
                    <a:pt x="456" y="25"/>
                    <a:pt x="360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1915900" y="3363325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288" y="1"/>
                  </a:moveTo>
                  <a:cubicBezTo>
                    <a:pt x="216" y="1"/>
                    <a:pt x="144" y="25"/>
                    <a:pt x="96" y="73"/>
                  </a:cubicBezTo>
                  <a:cubicBezTo>
                    <a:pt x="48" y="121"/>
                    <a:pt x="0" y="193"/>
                    <a:pt x="0" y="265"/>
                  </a:cubicBezTo>
                  <a:cubicBezTo>
                    <a:pt x="0" y="337"/>
                    <a:pt x="24" y="409"/>
                    <a:pt x="96" y="481"/>
                  </a:cubicBezTo>
                  <a:cubicBezTo>
                    <a:pt x="240" y="625"/>
                    <a:pt x="384" y="769"/>
                    <a:pt x="528" y="913"/>
                  </a:cubicBezTo>
                  <a:cubicBezTo>
                    <a:pt x="576" y="961"/>
                    <a:pt x="648" y="1009"/>
                    <a:pt x="720" y="1009"/>
                  </a:cubicBezTo>
                  <a:cubicBezTo>
                    <a:pt x="792" y="1009"/>
                    <a:pt x="888" y="961"/>
                    <a:pt x="936" y="913"/>
                  </a:cubicBezTo>
                  <a:cubicBezTo>
                    <a:pt x="984" y="865"/>
                    <a:pt x="1008" y="793"/>
                    <a:pt x="1008" y="721"/>
                  </a:cubicBezTo>
                  <a:cubicBezTo>
                    <a:pt x="1008" y="649"/>
                    <a:pt x="984" y="577"/>
                    <a:pt x="936" y="529"/>
                  </a:cubicBezTo>
                  <a:cubicBezTo>
                    <a:pt x="768" y="385"/>
                    <a:pt x="624" y="217"/>
                    <a:pt x="480" y="73"/>
                  </a:cubicBezTo>
                  <a:cubicBezTo>
                    <a:pt x="432" y="25"/>
                    <a:pt x="360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1905100" y="3298525"/>
              <a:ext cx="22825" cy="22225"/>
            </a:xfrm>
            <a:custGeom>
              <a:avLst/>
              <a:gdLst/>
              <a:ahLst/>
              <a:cxnLst/>
              <a:rect l="l" t="t" r="r" b="b"/>
              <a:pathLst>
                <a:path w="913" h="889" extrusionOk="0">
                  <a:moveTo>
                    <a:pt x="288" y="0"/>
                  </a:moveTo>
                  <a:cubicBezTo>
                    <a:pt x="240" y="0"/>
                    <a:pt x="216" y="0"/>
                    <a:pt x="168" y="24"/>
                  </a:cubicBezTo>
                  <a:cubicBezTo>
                    <a:pt x="144" y="48"/>
                    <a:pt x="120" y="48"/>
                    <a:pt x="96" y="96"/>
                  </a:cubicBezTo>
                  <a:cubicBezTo>
                    <a:pt x="48" y="144"/>
                    <a:pt x="0" y="216"/>
                    <a:pt x="0" y="288"/>
                  </a:cubicBezTo>
                  <a:cubicBezTo>
                    <a:pt x="0" y="360"/>
                    <a:pt x="24" y="432"/>
                    <a:pt x="96" y="480"/>
                  </a:cubicBezTo>
                  <a:lnTo>
                    <a:pt x="432" y="816"/>
                  </a:lnTo>
                  <a:cubicBezTo>
                    <a:pt x="480" y="864"/>
                    <a:pt x="552" y="888"/>
                    <a:pt x="624" y="888"/>
                  </a:cubicBezTo>
                  <a:cubicBezTo>
                    <a:pt x="648" y="888"/>
                    <a:pt x="696" y="888"/>
                    <a:pt x="720" y="864"/>
                  </a:cubicBezTo>
                  <a:cubicBezTo>
                    <a:pt x="768" y="864"/>
                    <a:pt x="792" y="840"/>
                    <a:pt x="816" y="816"/>
                  </a:cubicBezTo>
                  <a:cubicBezTo>
                    <a:pt x="864" y="768"/>
                    <a:pt x="912" y="696"/>
                    <a:pt x="888" y="624"/>
                  </a:cubicBezTo>
                  <a:cubicBezTo>
                    <a:pt x="888" y="552"/>
                    <a:pt x="864" y="480"/>
                    <a:pt x="816" y="432"/>
                  </a:cubicBezTo>
                  <a:lnTo>
                    <a:pt x="480" y="96"/>
                  </a:ln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1893675" y="3215100"/>
              <a:ext cx="25850" cy="22250"/>
            </a:xfrm>
            <a:custGeom>
              <a:avLst/>
              <a:gdLst/>
              <a:ahLst/>
              <a:cxnLst/>
              <a:rect l="l" t="t" r="r" b="b"/>
              <a:pathLst>
                <a:path w="1034" h="890" extrusionOk="0">
                  <a:moveTo>
                    <a:pt x="217" y="1"/>
                  </a:moveTo>
                  <a:cubicBezTo>
                    <a:pt x="145" y="25"/>
                    <a:pt x="73" y="73"/>
                    <a:pt x="49" y="145"/>
                  </a:cubicBezTo>
                  <a:cubicBezTo>
                    <a:pt x="25" y="193"/>
                    <a:pt x="1" y="289"/>
                    <a:pt x="25" y="361"/>
                  </a:cubicBezTo>
                  <a:cubicBezTo>
                    <a:pt x="25" y="385"/>
                    <a:pt x="49" y="409"/>
                    <a:pt x="49" y="433"/>
                  </a:cubicBezTo>
                  <a:cubicBezTo>
                    <a:pt x="73" y="457"/>
                    <a:pt x="97" y="505"/>
                    <a:pt x="145" y="529"/>
                  </a:cubicBezTo>
                  <a:lnTo>
                    <a:pt x="601" y="865"/>
                  </a:lnTo>
                  <a:cubicBezTo>
                    <a:pt x="625" y="865"/>
                    <a:pt x="673" y="889"/>
                    <a:pt x="697" y="889"/>
                  </a:cubicBezTo>
                  <a:lnTo>
                    <a:pt x="817" y="889"/>
                  </a:lnTo>
                  <a:cubicBezTo>
                    <a:pt x="865" y="865"/>
                    <a:pt x="937" y="817"/>
                    <a:pt x="985" y="745"/>
                  </a:cubicBezTo>
                  <a:cubicBezTo>
                    <a:pt x="1009" y="697"/>
                    <a:pt x="1033" y="601"/>
                    <a:pt x="1009" y="529"/>
                  </a:cubicBezTo>
                  <a:cubicBezTo>
                    <a:pt x="985" y="529"/>
                    <a:pt x="985" y="505"/>
                    <a:pt x="985" y="481"/>
                  </a:cubicBezTo>
                  <a:cubicBezTo>
                    <a:pt x="961" y="433"/>
                    <a:pt x="913" y="409"/>
                    <a:pt x="889" y="361"/>
                  </a:cubicBezTo>
                  <a:lnTo>
                    <a:pt x="433" y="49"/>
                  </a:lnTo>
                  <a:cubicBezTo>
                    <a:pt x="409" y="25"/>
                    <a:pt x="361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3"/>
            <p:cNvSpPr/>
            <p:nvPr/>
          </p:nvSpPr>
          <p:spPr>
            <a:xfrm>
              <a:off x="1894275" y="3161700"/>
              <a:ext cx="22250" cy="22225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265" y="1"/>
                  </a:moveTo>
                  <a:cubicBezTo>
                    <a:pt x="241" y="1"/>
                    <a:pt x="193" y="1"/>
                    <a:pt x="169" y="25"/>
                  </a:cubicBezTo>
                  <a:cubicBezTo>
                    <a:pt x="121" y="49"/>
                    <a:pt x="97" y="49"/>
                    <a:pt x="73" y="97"/>
                  </a:cubicBezTo>
                  <a:cubicBezTo>
                    <a:pt x="25" y="145"/>
                    <a:pt x="1" y="217"/>
                    <a:pt x="1" y="289"/>
                  </a:cubicBezTo>
                  <a:cubicBezTo>
                    <a:pt x="1" y="361"/>
                    <a:pt x="25" y="433"/>
                    <a:pt x="73" y="481"/>
                  </a:cubicBezTo>
                  <a:cubicBezTo>
                    <a:pt x="193" y="601"/>
                    <a:pt x="313" y="697"/>
                    <a:pt x="409" y="817"/>
                  </a:cubicBezTo>
                  <a:cubicBezTo>
                    <a:pt x="457" y="865"/>
                    <a:pt x="529" y="889"/>
                    <a:pt x="601" y="889"/>
                  </a:cubicBezTo>
                  <a:cubicBezTo>
                    <a:pt x="649" y="889"/>
                    <a:pt x="697" y="889"/>
                    <a:pt x="721" y="865"/>
                  </a:cubicBezTo>
                  <a:cubicBezTo>
                    <a:pt x="745" y="865"/>
                    <a:pt x="793" y="841"/>
                    <a:pt x="817" y="817"/>
                  </a:cubicBezTo>
                  <a:cubicBezTo>
                    <a:pt x="865" y="769"/>
                    <a:pt x="889" y="697"/>
                    <a:pt x="889" y="625"/>
                  </a:cubicBezTo>
                  <a:cubicBezTo>
                    <a:pt x="889" y="553"/>
                    <a:pt x="865" y="481"/>
                    <a:pt x="817" y="409"/>
                  </a:cubicBezTo>
                  <a:cubicBezTo>
                    <a:pt x="697" y="313"/>
                    <a:pt x="577" y="193"/>
                    <a:pt x="481" y="97"/>
                  </a:cubicBezTo>
                  <a:cubicBezTo>
                    <a:pt x="409" y="49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3"/>
            <p:cNvSpPr/>
            <p:nvPr/>
          </p:nvSpPr>
          <p:spPr>
            <a:xfrm>
              <a:off x="1885275" y="3105650"/>
              <a:ext cx="25850" cy="19725"/>
            </a:xfrm>
            <a:custGeom>
              <a:avLst/>
              <a:gdLst/>
              <a:ahLst/>
              <a:cxnLst/>
              <a:rect l="l" t="t" r="r" b="b"/>
              <a:pathLst>
                <a:path w="1034" h="789" extrusionOk="0">
                  <a:moveTo>
                    <a:pt x="304" y="1"/>
                  </a:moveTo>
                  <a:cubicBezTo>
                    <a:pt x="283" y="1"/>
                    <a:pt x="262" y="3"/>
                    <a:pt x="241" y="10"/>
                  </a:cubicBezTo>
                  <a:cubicBezTo>
                    <a:pt x="169" y="34"/>
                    <a:pt x="97" y="82"/>
                    <a:pt x="73" y="131"/>
                  </a:cubicBezTo>
                  <a:cubicBezTo>
                    <a:pt x="25" y="203"/>
                    <a:pt x="1" y="275"/>
                    <a:pt x="25" y="347"/>
                  </a:cubicBezTo>
                  <a:cubicBezTo>
                    <a:pt x="49" y="419"/>
                    <a:pt x="97" y="491"/>
                    <a:pt x="169" y="515"/>
                  </a:cubicBezTo>
                  <a:cubicBezTo>
                    <a:pt x="313" y="587"/>
                    <a:pt x="457" y="683"/>
                    <a:pt x="601" y="755"/>
                  </a:cubicBezTo>
                  <a:cubicBezTo>
                    <a:pt x="652" y="772"/>
                    <a:pt x="703" y="789"/>
                    <a:pt x="754" y="789"/>
                  </a:cubicBezTo>
                  <a:cubicBezTo>
                    <a:pt x="775" y="789"/>
                    <a:pt x="796" y="786"/>
                    <a:pt x="817" y="779"/>
                  </a:cubicBezTo>
                  <a:cubicBezTo>
                    <a:pt x="889" y="755"/>
                    <a:pt x="961" y="707"/>
                    <a:pt x="985" y="635"/>
                  </a:cubicBezTo>
                  <a:cubicBezTo>
                    <a:pt x="1033" y="587"/>
                    <a:pt x="1033" y="491"/>
                    <a:pt x="1009" y="419"/>
                  </a:cubicBezTo>
                  <a:cubicBezTo>
                    <a:pt x="1009" y="371"/>
                    <a:pt x="961" y="299"/>
                    <a:pt x="889" y="275"/>
                  </a:cubicBezTo>
                  <a:cubicBezTo>
                    <a:pt x="745" y="179"/>
                    <a:pt x="601" y="107"/>
                    <a:pt x="457" y="34"/>
                  </a:cubicBezTo>
                  <a:cubicBezTo>
                    <a:pt x="406" y="18"/>
                    <a:pt x="355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3"/>
            <p:cNvSpPr/>
            <p:nvPr/>
          </p:nvSpPr>
          <p:spPr>
            <a:xfrm>
              <a:off x="1885275" y="3025500"/>
              <a:ext cx="22850" cy="19825"/>
            </a:xfrm>
            <a:custGeom>
              <a:avLst/>
              <a:gdLst/>
              <a:ahLst/>
              <a:cxnLst/>
              <a:rect l="l" t="t" r="r" b="b"/>
              <a:pathLst>
                <a:path w="914" h="793" extrusionOk="0">
                  <a:moveTo>
                    <a:pt x="313" y="0"/>
                  </a:moveTo>
                  <a:cubicBezTo>
                    <a:pt x="289" y="0"/>
                    <a:pt x="241" y="0"/>
                    <a:pt x="217" y="24"/>
                  </a:cubicBezTo>
                  <a:cubicBezTo>
                    <a:pt x="169" y="24"/>
                    <a:pt x="145" y="48"/>
                    <a:pt x="121" y="72"/>
                  </a:cubicBezTo>
                  <a:cubicBezTo>
                    <a:pt x="97" y="96"/>
                    <a:pt x="73" y="120"/>
                    <a:pt x="49" y="144"/>
                  </a:cubicBezTo>
                  <a:cubicBezTo>
                    <a:pt x="1" y="216"/>
                    <a:pt x="1" y="288"/>
                    <a:pt x="25" y="360"/>
                  </a:cubicBezTo>
                  <a:cubicBezTo>
                    <a:pt x="25" y="384"/>
                    <a:pt x="25" y="408"/>
                    <a:pt x="49" y="432"/>
                  </a:cubicBezTo>
                  <a:cubicBezTo>
                    <a:pt x="73" y="456"/>
                    <a:pt x="97" y="504"/>
                    <a:pt x="145" y="528"/>
                  </a:cubicBezTo>
                  <a:cubicBezTo>
                    <a:pt x="265" y="600"/>
                    <a:pt x="361" y="672"/>
                    <a:pt x="481" y="744"/>
                  </a:cubicBezTo>
                  <a:cubicBezTo>
                    <a:pt x="505" y="768"/>
                    <a:pt x="553" y="792"/>
                    <a:pt x="577" y="792"/>
                  </a:cubicBezTo>
                  <a:lnTo>
                    <a:pt x="697" y="792"/>
                  </a:lnTo>
                  <a:cubicBezTo>
                    <a:pt x="721" y="768"/>
                    <a:pt x="769" y="768"/>
                    <a:pt x="793" y="720"/>
                  </a:cubicBezTo>
                  <a:cubicBezTo>
                    <a:pt x="817" y="720"/>
                    <a:pt x="841" y="696"/>
                    <a:pt x="865" y="648"/>
                  </a:cubicBezTo>
                  <a:cubicBezTo>
                    <a:pt x="889" y="600"/>
                    <a:pt x="913" y="504"/>
                    <a:pt x="889" y="432"/>
                  </a:cubicBezTo>
                  <a:cubicBezTo>
                    <a:pt x="889" y="408"/>
                    <a:pt x="865" y="384"/>
                    <a:pt x="865" y="360"/>
                  </a:cubicBezTo>
                  <a:cubicBezTo>
                    <a:pt x="841" y="336"/>
                    <a:pt x="793" y="288"/>
                    <a:pt x="769" y="264"/>
                  </a:cubicBezTo>
                  <a:lnTo>
                    <a:pt x="433" y="48"/>
                  </a:lnTo>
                  <a:cubicBezTo>
                    <a:pt x="385" y="24"/>
                    <a:pt x="361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1885275" y="2975300"/>
              <a:ext cx="25850" cy="16850"/>
            </a:xfrm>
            <a:custGeom>
              <a:avLst/>
              <a:gdLst/>
              <a:ahLst/>
              <a:cxnLst/>
              <a:rect l="l" t="t" r="r" b="b"/>
              <a:pathLst>
                <a:path w="1034" h="674" extrusionOk="0">
                  <a:moveTo>
                    <a:pt x="271" y="0"/>
                  </a:moveTo>
                  <a:cubicBezTo>
                    <a:pt x="229" y="0"/>
                    <a:pt x="187" y="12"/>
                    <a:pt x="145" y="40"/>
                  </a:cubicBezTo>
                  <a:cubicBezTo>
                    <a:pt x="97" y="64"/>
                    <a:pt x="49" y="136"/>
                    <a:pt x="25" y="208"/>
                  </a:cubicBezTo>
                  <a:cubicBezTo>
                    <a:pt x="1" y="280"/>
                    <a:pt x="1" y="352"/>
                    <a:pt x="49" y="424"/>
                  </a:cubicBezTo>
                  <a:cubicBezTo>
                    <a:pt x="97" y="472"/>
                    <a:pt x="145" y="520"/>
                    <a:pt x="217" y="544"/>
                  </a:cubicBezTo>
                  <a:cubicBezTo>
                    <a:pt x="361" y="592"/>
                    <a:pt x="505" y="616"/>
                    <a:pt x="673" y="664"/>
                  </a:cubicBezTo>
                  <a:cubicBezTo>
                    <a:pt x="694" y="671"/>
                    <a:pt x="715" y="674"/>
                    <a:pt x="736" y="674"/>
                  </a:cubicBezTo>
                  <a:cubicBezTo>
                    <a:pt x="787" y="674"/>
                    <a:pt x="838" y="657"/>
                    <a:pt x="889" y="640"/>
                  </a:cubicBezTo>
                  <a:cubicBezTo>
                    <a:pt x="937" y="592"/>
                    <a:pt x="985" y="544"/>
                    <a:pt x="1009" y="472"/>
                  </a:cubicBezTo>
                  <a:cubicBezTo>
                    <a:pt x="1033" y="400"/>
                    <a:pt x="1009" y="328"/>
                    <a:pt x="985" y="256"/>
                  </a:cubicBezTo>
                  <a:cubicBezTo>
                    <a:pt x="937" y="184"/>
                    <a:pt x="889" y="136"/>
                    <a:pt x="817" y="136"/>
                  </a:cubicBezTo>
                  <a:cubicBezTo>
                    <a:pt x="673" y="88"/>
                    <a:pt x="505" y="40"/>
                    <a:pt x="361" y="16"/>
                  </a:cubicBezTo>
                  <a:cubicBezTo>
                    <a:pt x="331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1894275" y="2907875"/>
              <a:ext cx="19250" cy="19825"/>
            </a:xfrm>
            <a:custGeom>
              <a:avLst/>
              <a:gdLst/>
              <a:ahLst/>
              <a:cxnLst/>
              <a:rect l="l" t="t" r="r" b="b"/>
              <a:pathLst>
                <a:path w="770" h="793" extrusionOk="0">
                  <a:moveTo>
                    <a:pt x="265" y="1"/>
                  </a:moveTo>
                  <a:cubicBezTo>
                    <a:pt x="241" y="1"/>
                    <a:pt x="193" y="25"/>
                    <a:pt x="169" y="25"/>
                  </a:cubicBezTo>
                  <a:cubicBezTo>
                    <a:pt x="121" y="49"/>
                    <a:pt x="97" y="73"/>
                    <a:pt x="73" y="97"/>
                  </a:cubicBezTo>
                  <a:cubicBezTo>
                    <a:pt x="49" y="97"/>
                    <a:pt x="49" y="121"/>
                    <a:pt x="25" y="145"/>
                  </a:cubicBezTo>
                  <a:cubicBezTo>
                    <a:pt x="1" y="193"/>
                    <a:pt x="1" y="241"/>
                    <a:pt x="1" y="289"/>
                  </a:cubicBezTo>
                  <a:cubicBezTo>
                    <a:pt x="1" y="313"/>
                    <a:pt x="1" y="337"/>
                    <a:pt x="1" y="361"/>
                  </a:cubicBezTo>
                  <a:cubicBezTo>
                    <a:pt x="25" y="409"/>
                    <a:pt x="49" y="457"/>
                    <a:pt x="73" y="481"/>
                  </a:cubicBezTo>
                  <a:lnTo>
                    <a:pt x="289" y="697"/>
                  </a:lnTo>
                  <a:cubicBezTo>
                    <a:pt x="313" y="745"/>
                    <a:pt x="361" y="745"/>
                    <a:pt x="385" y="769"/>
                  </a:cubicBezTo>
                  <a:cubicBezTo>
                    <a:pt x="409" y="793"/>
                    <a:pt x="457" y="793"/>
                    <a:pt x="505" y="793"/>
                  </a:cubicBezTo>
                  <a:cubicBezTo>
                    <a:pt x="529" y="793"/>
                    <a:pt x="577" y="793"/>
                    <a:pt x="601" y="769"/>
                  </a:cubicBezTo>
                  <a:cubicBezTo>
                    <a:pt x="625" y="745"/>
                    <a:pt x="673" y="745"/>
                    <a:pt x="697" y="697"/>
                  </a:cubicBezTo>
                  <a:cubicBezTo>
                    <a:pt x="697" y="697"/>
                    <a:pt x="721" y="673"/>
                    <a:pt x="745" y="649"/>
                  </a:cubicBezTo>
                  <a:cubicBezTo>
                    <a:pt x="769" y="601"/>
                    <a:pt x="769" y="553"/>
                    <a:pt x="769" y="505"/>
                  </a:cubicBezTo>
                  <a:cubicBezTo>
                    <a:pt x="769" y="481"/>
                    <a:pt x="769" y="457"/>
                    <a:pt x="769" y="433"/>
                  </a:cubicBezTo>
                  <a:cubicBezTo>
                    <a:pt x="745" y="385"/>
                    <a:pt x="721" y="337"/>
                    <a:pt x="697" y="313"/>
                  </a:cubicBezTo>
                  <a:lnTo>
                    <a:pt x="457" y="97"/>
                  </a:lnTo>
                  <a:cubicBezTo>
                    <a:pt x="433" y="73"/>
                    <a:pt x="409" y="49"/>
                    <a:pt x="385" y="25"/>
                  </a:cubicBezTo>
                  <a:cubicBezTo>
                    <a:pt x="337" y="25"/>
                    <a:pt x="31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3"/>
            <p:cNvSpPr/>
            <p:nvPr/>
          </p:nvSpPr>
          <p:spPr>
            <a:xfrm>
              <a:off x="1899075" y="2849825"/>
              <a:ext cx="22850" cy="19675"/>
            </a:xfrm>
            <a:custGeom>
              <a:avLst/>
              <a:gdLst/>
              <a:ahLst/>
              <a:cxnLst/>
              <a:rect l="l" t="t" r="r" b="b"/>
              <a:pathLst>
                <a:path w="914" h="787" extrusionOk="0">
                  <a:moveTo>
                    <a:pt x="277" y="0"/>
                  </a:moveTo>
                  <a:cubicBezTo>
                    <a:pt x="259" y="0"/>
                    <a:pt x="241" y="6"/>
                    <a:pt x="217" y="18"/>
                  </a:cubicBezTo>
                  <a:cubicBezTo>
                    <a:pt x="169" y="18"/>
                    <a:pt x="145" y="42"/>
                    <a:pt x="121" y="66"/>
                  </a:cubicBezTo>
                  <a:cubicBezTo>
                    <a:pt x="97" y="90"/>
                    <a:pt x="73" y="114"/>
                    <a:pt x="49" y="138"/>
                  </a:cubicBezTo>
                  <a:cubicBezTo>
                    <a:pt x="25" y="210"/>
                    <a:pt x="1" y="283"/>
                    <a:pt x="25" y="355"/>
                  </a:cubicBezTo>
                  <a:cubicBezTo>
                    <a:pt x="25" y="379"/>
                    <a:pt x="49" y="403"/>
                    <a:pt x="49" y="427"/>
                  </a:cubicBezTo>
                  <a:cubicBezTo>
                    <a:pt x="73" y="475"/>
                    <a:pt x="97" y="499"/>
                    <a:pt x="145" y="523"/>
                  </a:cubicBezTo>
                  <a:lnTo>
                    <a:pt x="481" y="763"/>
                  </a:lnTo>
                  <a:cubicBezTo>
                    <a:pt x="505" y="763"/>
                    <a:pt x="553" y="787"/>
                    <a:pt x="577" y="787"/>
                  </a:cubicBezTo>
                  <a:lnTo>
                    <a:pt x="697" y="787"/>
                  </a:lnTo>
                  <a:cubicBezTo>
                    <a:pt x="745" y="763"/>
                    <a:pt x="769" y="763"/>
                    <a:pt x="793" y="739"/>
                  </a:cubicBezTo>
                  <a:cubicBezTo>
                    <a:pt x="817" y="715"/>
                    <a:pt x="841" y="691"/>
                    <a:pt x="865" y="643"/>
                  </a:cubicBezTo>
                  <a:cubicBezTo>
                    <a:pt x="889" y="595"/>
                    <a:pt x="913" y="499"/>
                    <a:pt x="889" y="427"/>
                  </a:cubicBezTo>
                  <a:cubicBezTo>
                    <a:pt x="889" y="403"/>
                    <a:pt x="865" y="403"/>
                    <a:pt x="865" y="379"/>
                  </a:cubicBezTo>
                  <a:cubicBezTo>
                    <a:pt x="841" y="331"/>
                    <a:pt x="817" y="283"/>
                    <a:pt x="769" y="258"/>
                  </a:cubicBezTo>
                  <a:cubicBezTo>
                    <a:pt x="649" y="186"/>
                    <a:pt x="553" y="114"/>
                    <a:pt x="433" y="42"/>
                  </a:cubicBezTo>
                  <a:cubicBezTo>
                    <a:pt x="409" y="18"/>
                    <a:pt x="361" y="18"/>
                    <a:pt x="337" y="18"/>
                  </a:cubicBezTo>
                  <a:cubicBezTo>
                    <a:pt x="313" y="6"/>
                    <a:pt x="295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3"/>
            <p:cNvSpPr/>
            <p:nvPr/>
          </p:nvSpPr>
          <p:spPr>
            <a:xfrm>
              <a:off x="1913500" y="2801675"/>
              <a:ext cx="22825" cy="16825"/>
            </a:xfrm>
            <a:custGeom>
              <a:avLst/>
              <a:gdLst/>
              <a:ahLst/>
              <a:cxnLst/>
              <a:rect l="l" t="t" r="r" b="b"/>
              <a:pathLst>
                <a:path w="913" h="673" extrusionOk="0">
                  <a:moveTo>
                    <a:pt x="240" y="0"/>
                  </a:moveTo>
                  <a:cubicBezTo>
                    <a:pt x="216" y="24"/>
                    <a:pt x="168" y="24"/>
                    <a:pt x="144" y="48"/>
                  </a:cubicBezTo>
                  <a:cubicBezTo>
                    <a:pt x="120" y="72"/>
                    <a:pt x="96" y="96"/>
                    <a:pt x="72" y="120"/>
                  </a:cubicBezTo>
                  <a:cubicBezTo>
                    <a:pt x="48" y="144"/>
                    <a:pt x="24" y="168"/>
                    <a:pt x="24" y="216"/>
                  </a:cubicBezTo>
                  <a:cubicBezTo>
                    <a:pt x="0" y="288"/>
                    <a:pt x="0" y="360"/>
                    <a:pt x="48" y="432"/>
                  </a:cubicBezTo>
                  <a:cubicBezTo>
                    <a:pt x="48" y="456"/>
                    <a:pt x="72" y="456"/>
                    <a:pt x="96" y="480"/>
                  </a:cubicBezTo>
                  <a:cubicBezTo>
                    <a:pt x="120" y="528"/>
                    <a:pt x="168" y="552"/>
                    <a:pt x="216" y="552"/>
                  </a:cubicBezTo>
                  <a:cubicBezTo>
                    <a:pt x="312" y="600"/>
                    <a:pt x="432" y="624"/>
                    <a:pt x="552" y="672"/>
                  </a:cubicBezTo>
                  <a:lnTo>
                    <a:pt x="648" y="672"/>
                  </a:lnTo>
                  <a:cubicBezTo>
                    <a:pt x="696" y="672"/>
                    <a:pt x="720" y="672"/>
                    <a:pt x="768" y="648"/>
                  </a:cubicBezTo>
                  <a:cubicBezTo>
                    <a:pt x="792" y="624"/>
                    <a:pt x="816" y="600"/>
                    <a:pt x="840" y="576"/>
                  </a:cubicBezTo>
                  <a:cubicBezTo>
                    <a:pt x="864" y="552"/>
                    <a:pt x="888" y="504"/>
                    <a:pt x="888" y="480"/>
                  </a:cubicBezTo>
                  <a:cubicBezTo>
                    <a:pt x="912" y="408"/>
                    <a:pt x="912" y="312"/>
                    <a:pt x="864" y="264"/>
                  </a:cubicBezTo>
                  <a:cubicBezTo>
                    <a:pt x="840" y="240"/>
                    <a:pt x="840" y="216"/>
                    <a:pt x="816" y="192"/>
                  </a:cubicBezTo>
                  <a:cubicBezTo>
                    <a:pt x="792" y="168"/>
                    <a:pt x="744" y="144"/>
                    <a:pt x="696" y="120"/>
                  </a:cubicBezTo>
                  <a:cubicBezTo>
                    <a:pt x="576" y="96"/>
                    <a:pt x="480" y="48"/>
                    <a:pt x="360" y="24"/>
                  </a:cubicBezTo>
                  <a:cubicBezTo>
                    <a:pt x="312" y="0"/>
                    <a:pt x="288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2083300" y="3532500"/>
              <a:ext cx="20425" cy="33725"/>
            </a:xfrm>
            <a:custGeom>
              <a:avLst/>
              <a:gdLst/>
              <a:ahLst/>
              <a:cxnLst/>
              <a:rect l="l" t="t" r="r" b="b"/>
              <a:pathLst>
                <a:path w="817" h="1349" extrusionOk="0">
                  <a:moveTo>
                    <a:pt x="339" y="0"/>
                  </a:moveTo>
                  <a:cubicBezTo>
                    <a:pt x="287" y="0"/>
                    <a:pt x="235" y="16"/>
                    <a:pt x="193" y="50"/>
                  </a:cubicBezTo>
                  <a:cubicBezTo>
                    <a:pt x="49" y="122"/>
                    <a:pt x="1" y="290"/>
                    <a:pt x="73" y="434"/>
                  </a:cubicBezTo>
                  <a:cubicBezTo>
                    <a:pt x="121" y="458"/>
                    <a:pt x="121" y="506"/>
                    <a:pt x="145" y="554"/>
                  </a:cubicBezTo>
                  <a:cubicBezTo>
                    <a:pt x="193" y="650"/>
                    <a:pt x="217" y="746"/>
                    <a:pt x="241" y="866"/>
                  </a:cubicBezTo>
                  <a:cubicBezTo>
                    <a:pt x="241" y="938"/>
                    <a:pt x="241" y="1010"/>
                    <a:pt x="241" y="1082"/>
                  </a:cubicBezTo>
                  <a:cubicBezTo>
                    <a:pt x="241" y="1216"/>
                    <a:pt x="364" y="1349"/>
                    <a:pt x="497" y="1349"/>
                  </a:cubicBezTo>
                  <a:cubicBezTo>
                    <a:pt x="507" y="1349"/>
                    <a:pt x="518" y="1348"/>
                    <a:pt x="529" y="1346"/>
                  </a:cubicBezTo>
                  <a:cubicBezTo>
                    <a:pt x="673" y="1346"/>
                    <a:pt x="793" y="1226"/>
                    <a:pt x="793" y="1082"/>
                  </a:cubicBezTo>
                  <a:cubicBezTo>
                    <a:pt x="817" y="746"/>
                    <a:pt x="721" y="434"/>
                    <a:pt x="577" y="146"/>
                  </a:cubicBezTo>
                  <a:cubicBezTo>
                    <a:pt x="530" y="53"/>
                    <a:pt x="434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3"/>
            <p:cNvSpPr/>
            <p:nvPr/>
          </p:nvSpPr>
          <p:spPr>
            <a:xfrm>
              <a:off x="2074900" y="3457750"/>
              <a:ext cx="18025" cy="30425"/>
            </a:xfrm>
            <a:custGeom>
              <a:avLst/>
              <a:gdLst/>
              <a:ahLst/>
              <a:cxnLst/>
              <a:rect l="l" t="t" r="r" b="b"/>
              <a:pathLst>
                <a:path w="721" h="1217" extrusionOk="0">
                  <a:moveTo>
                    <a:pt x="282" y="0"/>
                  </a:moveTo>
                  <a:cubicBezTo>
                    <a:pt x="237" y="0"/>
                    <a:pt x="187" y="12"/>
                    <a:pt x="145" y="40"/>
                  </a:cubicBezTo>
                  <a:cubicBezTo>
                    <a:pt x="97" y="64"/>
                    <a:pt x="49" y="136"/>
                    <a:pt x="25" y="208"/>
                  </a:cubicBezTo>
                  <a:cubicBezTo>
                    <a:pt x="1" y="280"/>
                    <a:pt x="25" y="352"/>
                    <a:pt x="49" y="424"/>
                  </a:cubicBezTo>
                  <a:cubicBezTo>
                    <a:pt x="49" y="424"/>
                    <a:pt x="73" y="448"/>
                    <a:pt x="73" y="448"/>
                  </a:cubicBezTo>
                  <a:cubicBezTo>
                    <a:pt x="97" y="520"/>
                    <a:pt x="121" y="616"/>
                    <a:pt x="121" y="688"/>
                  </a:cubicBezTo>
                  <a:cubicBezTo>
                    <a:pt x="145" y="784"/>
                    <a:pt x="145" y="856"/>
                    <a:pt x="121" y="952"/>
                  </a:cubicBezTo>
                  <a:cubicBezTo>
                    <a:pt x="121" y="1000"/>
                    <a:pt x="169" y="1096"/>
                    <a:pt x="217" y="1144"/>
                  </a:cubicBezTo>
                  <a:cubicBezTo>
                    <a:pt x="265" y="1192"/>
                    <a:pt x="337" y="1216"/>
                    <a:pt x="409" y="1216"/>
                  </a:cubicBezTo>
                  <a:cubicBezTo>
                    <a:pt x="481" y="1216"/>
                    <a:pt x="553" y="1192"/>
                    <a:pt x="601" y="1144"/>
                  </a:cubicBezTo>
                  <a:lnTo>
                    <a:pt x="649" y="1096"/>
                  </a:lnTo>
                  <a:cubicBezTo>
                    <a:pt x="673" y="1048"/>
                    <a:pt x="697" y="1000"/>
                    <a:pt x="697" y="952"/>
                  </a:cubicBezTo>
                  <a:cubicBezTo>
                    <a:pt x="721" y="664"/>
                    <a:pt x="649" y="376"/>
                    <a:pt x="529" y="136"/>
                  </a:cubicBezTo>
                  <a:cubicBezTo>
                    <a:pt x="505" y="88"/>
                    <a:pt x="433" y="16"/>
                    <a:pt x="361" y="16"/>
                  </a:cubicBezTo>
                  <a:cubicBezTo>
                    <a:pt x="341" y="6"/>
                    <a:pt x="313" y="0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3"/>
            <p:cNvSpPr/>
            <p:nvPr/>
          </p:nvSpPr>
          <p:spPr>
            <a:xfrm>
              <a:off x="2061100" y="3340200"/>
              <a:ext cx="18625" cy="44750"/>
            </a:xfrm>
            <a:custGeom>
              <a:avLst/>
              <a:gdLst/>
              <a:ahLst/>
              <a:cxnLst/>
              <a:rect l="l" t="t" r="r" b="b"/>
              <a:pathLst>
                <a:path w="745" h="1790" extrusionOk="0">
                  <a:moveTo>
                    <a:pt x="317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97" y="61"/>
                    <a:pt x="1" y="205"/>
                    <a:pt x="25" y="349"/>
                  </a:cubicBezTo>
                  <a:cubicBezTo>
                    <a:pt x="73" y="445"/>
                    <a:pt x="97" y="565"/>
                    <a:pt x="97" y="661"/>
                  </a:cubicBezTo>
                  <a:cubicBezTo>
                    <a:pt x="121" y="685"/>
                    <a:pt x="121" y="709"/>
                    <a:pt x="121" y="734"/>
                  </a:cubicBezTo>
                  <a:cubicBezTo>
                    <a:pt x="121" y="743"/>
                    <a:pt x="124" y="760"/>
                    <a:pt x="128" y="773"/>
                  </a:cubicBezTo>
                  <a:lnTo>
                    <a:pt x="128" y="773"/>
                  </a:lnTo>
                  <a:cubicBezTo>
                    <a:pt x="125" y="768"/>
                    <a:pt x="123" y="763"/>
                    <a:pt x="121" y="758"/>
                  </a:cubicBezTo>
                  <a:lnTo>
                    <a:pt x="121" y="758"/>
                  </a:lnTo>
                  <a:cubicBezTo>
                    <a:pt x="128" y="780"/>
                    <a:pt x="131" y="789"/>
                    <a:pt x="131" y="789"/>
                  </a:cubicBezTo>
                  <a:cubicBezTo>
                    <a:pt x="132" y="789"/>
                    <a:pt x="130" y="782"/>
                    <a:pt x="128" y="773"/>
                  </a:cubicBezTo>
                  <a:lnTo>
                    <a:pt x="128" y="773"/>
                  </a:lnTo>
                  <a:cubicBezTo>
                    <a:pt x="145" y="816"/>
                    <a:pt x="145" y="859"/>
                    <a:pt x="145" y="902"/>
                  </a:cubicBezTo>
                  <a:cubicBezTo>
                    <a:pt x="145" y="1118"/>
                    <a:pt x="145" y="1310"/>
                    <a:pt x="121" y="1526"/>
                  </a:cubicBezTo>
                  <a:cubicBezTo>
                    <a:pt x="121" y="1574"/>
                    <a:pt x="145" y="1670"/>
                    <a:pt x="193" y="1718"/>
                  </a:cubicBezTo>
                  <a:cubicBezTo>
                    <a:pt x="241" y="1766"/>
                    <a:pt x="337" y="1790"/>
                    <a:pt x="409" y="1790"/>
                  </a:cubicBezTo>
                  <a:cubicBezTo>
                    <a:pt x="481" y="1790"/>
                    <a:pt x="553" y="1766"/>
                    <a:pt x="601" y="1718"/>
                  </a:cubicBezTo>
                  <a:cubicBezTo>
                    <a:pt x="649" y="1646"/>
                    <a:pt x="673" y="1598"/>
                    <a:pt x="673" y="1526"/>
                  </a:cubicBezTo>
                  <a:cubicBezTo>
                    <a:pt x="745" y="1094"/>
                    <a:pt x="697" y="637"/>
                    <a:pt x="577" y="205"/>
                  </a:cubicBezTo>
                  <a:cubicBezTo>
                    <a:pt x="537" y="87"/>
                    <a:pt x="433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3"/>
            <p:cNvSpPr/>
            <p:nvPr/>
          </p:nvSpPr>
          <p:spPr>
            <a:xfrm>
              <a:off x="2041900" y="3225650"/>
              <a:ext cx="18025" cy="39400"/>
            </a:xfrm>
            <a:custGeom>
              <a:avLst/>
              <a:gdLst/>
              <a:ahLst/>
              <a:cxnLst/>
              <a:rect l="l" t="t" r="r" b="b"/>
              <a:pathLst>
                <a:path w="721" h="1576" extrusionOk="0">
                  <a:moveTo>
                    <a:pt x="309" y="0"/>
                  </a:moveTo>
                  <a:cubicBezTo>
                    <a:pt x="286" y="0"/>
                    <a:pt x="263" y="4"/>
                    <a:pt x="241" y="11"/>
                  </a:cubicBezTo>
                  <a:cubicBezTo>
                    <a:pt x="97" y="59"/>
                    <a:pt x="1" y="203"/>
                    <a:pt x="49" y="371"/>
                  </a:cubicBezTo>
                  <a:cubicBezTo>
                    <a:pt x="73" y="443"/>
                    <a:pt x="97" y="515"/>
                    <a:pt x="97" y="587"/>
                  </a:cubicBezTo>
                  <a:cubicBezTo>
                    <a:pt x="121" y="611"/>
                    <a:pt x="121" y="635"/>
                    <a:pt x="121" y="659"/>
                  </a:cubicBezTo>
                  <a:cubicBezTo>
                    <a:pt x="121" y="707"/>
                    <a:pt x="121" y="755"/>
                    <a:pt x="121" y="779"/>
                  </a:cubicBezTo>
                  <a:cubicBezTo>
                    <a:pt x="145" y="875"/>
                    <a:pt x="145" y="947"/>
                    <a:pt x="121" y="1019"/>
                  </a:cubicBezTo>
                  <a:cubicBezTo>
                    <a:pt x="121" y="1067"/>
                    <a:pt x="121" y="1115"/>
                    <a:pt x="121" y="1163"/>
                  </a:cubicBezTo>
                  <a:cubicBezTo>
                    <a:pt x="121" y="1163"/>
                    <a:pt x="121" y="1211"/>
                    <a:pt x="121" y="1235"/>
                  </a:cubicBezTo>
                  <a:cubicBezTo>
                    <a:pt x="97" y="1307"/>
                    <a:pt x="97" y="1379"/>
                    <a:pt x="145" y="1451"/>
                  </a:cubicBezTo>
                  <a:cubicBezTo>
                    <a:pt x="169" y="1499"/>
                    <a:pt x="241" y="1547"/>
                    <a:pt x="313" y="1571"/>
                  </a:cubicBezTo>
                  <a:cubicBezTo>
                    <a:pt x="328" y="1574"/>
                    <a:pt x="344" y="1576"/>
                    <a:pt x="361" y="1576"/>
                  </a:cubicBezTo>
                  <a:cubicBezTo>
                    <a:pt x="479" y="1576"/>
                    <a:pt x="628" y="1505"/>
                    <a:pt x="649" y="1379"/>
                  </a:cubicBezTo>
                  <a:cubicBezTo>
                    <a:pt x="721" y="995"/>
                    <a:pt x="697" y="587"/>
                    <a:pt x="577" y="203"/>
                  </a:cubicBezTo>
                  <a:cubicBezTo>
                    <a:pt x="556" y="102"/>
                    <a:pt x="433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3"/>
            <p:cNvSpPr/>
            <p:nvPr/>
          </p:nvSpPr>
          <p:spPr>
            <a:xfrm>
              <a:off x="2030500" y="3103175"/>
              <a:ext cx="18025" cy="56150"/>
            </a:xfrm>
            <a:custGeom>
              <a:avLst/>
              <a:gdLst/>
              <a:ahLst/>
              <a:cxnLst/>
              <a:rect l="l" t="t" r="r" b="b"/>
              <a:pathLst>
                <a:path w="721" h="2246" extrusionOk="0">
                  <a:moveTo>
                    <a:pt x="318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73" y="61"/>
                    <a:pt x="1" y="206"/>
                    <a:pt x="49" y="350"/>
                  </a:cubicBezTo>
                  <a:cubicBezTo>
                    <a:pt x="145" y="878"/>
                    <a:pt x="169" y="1406"/>
                    <a:pt x="121" y="1958"/>
                  </a:cubicBezTo>
                  <a:cubicBezTo>
                    <a:pt x="97" y="2102"/>
                    <a:pt x="241" y="2246"/>
                    <a:pt x="385" y="2246"/>
                  </a:cubicBezTo>
                  <a:cubicBezTo>
                    <a:pt x="553" y="2222"/>
                    <a:pt x="649" y="2126"/>
                    <a:pt x="673" y="1958"/>
                  </a:cubicBezTo>
                  <a:cubicBezTo>
                    <a:pt x="721" y="1382"/>
                    <a:pt x="697" y="782"/>
                    <a:pt x="577" y="206"/>
                  </a:cubicBezTo>
                  <a:cubicBezTo>
                    <a:pt x="557" y="87"/>
                    <a:pt x="440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2028100" y="2983500"/>
              <a:ext cx="18025" cy="50175"/>
            </a:xfrm>
            <a:custGeom>
              <a:avLst/>
              <a:gdLst/>
              <a:ahLst/>
              <a:cxnLst/>
              <a:rect l="l" t="t" r="r" b="b"/>
              <a:pathLst>
                <a:path w="721" h="2007" extrusionOk="0">
                  <a:moveTo>
                    <a:pt x="385" y="0"/>
                  </a:moveTo>
                  <a:cubicBezTo>
                    <a:pt x="241" y="0"/>
                    <a:pt x="73" y="120"/>
                    <a:pt x="97" y="288"/>
                  </a:cubicBezTo>
                  <a:cubicBezTo>
                    <a:pt x="121" y="504"/>
                    <a:pt x="145" y="744"/>
                    <a:pt x="121" y="984"/>
                  </a:cubicBezTo>
                  <a:cubicBezTo>
                    <a:pt x="121" y="1056"/>
                    <a:pt x="121" y="1104"/>
                    <a:pt x="121" y="1152"/>
                  </a:cubicBezTo>
                  <a:cubicBezTo>
                    <a:pt x="97" y="1200"/>
                    <a:pt x="97" y="1224"/>
                    <a:pt x="97" y="1248"/>
                  </a:cubicBezTo>
                  <a:cubicBezTo>
                    <a:pt x="97" y="1272"/>
                    <a:pt x="97" y="1272"/>
                    <a:pt x="97" y="1296"/>
                  </a:cubicBezTo>
                  <a:cubicBezTo>
                    <a:pt x="73" y="1416"/>
                    <a:pt x="49" y="1536"/>
                    <a:pt x="25" y="1656"/>
                  </a:cubicBezTo>
                  <a:cubicBezTo>
                    <a:pt x="1" y="1800"/>
                    <a:pt x="73" y="1968"/>
                    <a:pt x="217" y="1992"/>
                  </a:cubicBezTo>
                  <a:cubicBezTo>
                    <a:pt x="246" y="2002"/>
                    <a:pt x="276" y="2007"/>
                    <a:pt x="307" y="2007"/>
                  </a:cubicBezTo>
                  <a:cubicBezTo>
                    <a:pt x="424" y="2007"/>
                    <a:pt x="538" y="1934"/>
                    <a:pt x="577" y="1800"/>
                  </a:cubicBezTo>
                  <a:cubicBezTo>
                    <a:pt x="673" y="1296"/>
                    <a:pt x="721" y="792"/>
                    <a:pt x="649" y="288"/>
                  </a:cubicBezTo>
                  <a:cubicBezTo>
                    <a:pt x="649" y="120"/>
                    <a:pt x="553" y="0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2036500" y="2883175"/>
              <a:ext cx="20425" cy="41650"/>
            </a:xfrm>
            <a:custGeom>
              <a:avLst/>
              <a:gdLst/>
              <a:ahLst/>
              <a:cxnLst/>
              <a:rect l="l" t="t" r="r" b="b"/>
              <a:pathLst>
                <a:path w="817" h="1666" extrusionOk="0">
                  <a:moveTo>
                    <a:pt x="545" y="0"/>
                  </a:moveTo>
                  <a:cubicBezTo>
                    <a:pt x="416" y="0"/>
                    <a:pt x="286" y="71"/>
                    <a:pt x="265" y="197"/>
                  </a:cubicBezTo>
                  <a:lnTo>
                    <a:pt x="25" y="1325"/>
                  </a:lnTo>
                  <a:cubicBezTo>
                    <a:pt x="1" y="1469"/>
                    <a:pt x="73" y="1637"/>
                    <a:pt x="241" y="1661"/>
                  </a:cubicBezTo>
                  <a:cubicBezTo>
                    <a:pt x="256" y="1664"/>
                    <a:pt x="272" y="1665"/>
                    <a:pt x="289" y="1665"/>
                  </a:cubicBezTo>
                  <a:cubicBezTo>
                    <a:pt x="407" y="1665"/>
                    <a:pt x="556" y="1594"/>
                    <a:pt x="577" y="1469"/>
                  </a:cubicBezTo>
                  <a:cubicBezTo>
                    <a:pt x="649" y="1085"/>
                    <a:pt x="721" y="725"/>
                    <a:pt x="793" y="341"/>
                  </a:cubicBezTo>
                  <a:cubicBezTo>
                    <a:pt x="817" y="197"/>
                    <a:pt x="745" y="53"/>
                    <a:pt x="601" y="5"/>
                  </a:cubicBezTo>
                  <a:cubicBezTo>
                    <a:pt x="582" y="2"/>
                    <a:pt x="564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2052700" y="2791150"/>
              <a:ext cx="21025" cy="36050"/>
            </a:xfrm>
            <a:custGeom>
              <a:avLst/>
              <a:gdLst/>
              <a:ahLst/>
              <a:cxnLst/>
              <a:rect l="l" t="t" r="r" b="b"/>
              <a:pathLst>
                <a:path w="841" h="1442" extrusionOk="0">
                  <a:moveTo>
                    <a:pt x="547" y="1"/>
                  </a:moveTo>
                  <a:cubicBezTo>
                    <a:pt x="425" y="1"/>
                    <a:pt x="304" y="87"/>
                    <a:pt x="265" y="205"/>
                  </a:cubicBezTo>
                  <a:lnTo>
                    <a:pt x="49" y="1093"/>
                  </a:lnTo>
                  <a:cubicBezTo>
                    <a:pt x="1" y="1237"/>
                    <a:pt x="97" y="1405"/>
                    <a:pt x="241" y="1429"/>
                  </a:cubicBezTo>
                  <a:cubicBezTo>
                    <a:pt x="266" y="1438"/>
                    <a:pt x="292" y="1442"/>
                    <a:pt x="317" y="1442"/>
                  </a:cubicBezTo>
                  <a:cubicBezTo>
                    <a:pt x="433" y="1442"/>
                    <a:pt x="537" y="1356"/>
                    <a:pt x="577" y="1237"/>
                  </a:cubicBezTo>
                  <a:lnTo>
                    <a:pt x="817" y="349"/>
                  </a:lnTo>
                  <a:cubicBezTo>
                    <a:pt x="841" y="205"/>
                    <a:pt x="769" y="37"/>
                    <a:pt x="625" y="13"/>
                  </a:cubicBezTo>
                  <a:cubicBezTo>
                    <a:pt x="599" y="5"/>
                    <a:pt x="573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3"/>
            <p:cNvSpPr/>
            <p:nvPr/>
          </p:nvSpPr>
          <p:spPr>
            <a:xfrm>
              <a:off x="2069500" y="2712850"/>
              <a:ext cx="14425" cy="27800"/>
            </a:xfrm>
            <a:custGeom>
              <a:avLst/>
              <a:gdLst/>
              <a:ahLst/>
              <a:cxnLst/>
              <a:rect l="l" t="t" r="r" b="b"/>
              <a:pathLst>
                <a:path w="577" h="1112" extrusionOk="0">
                  <a:moveTo>
                    <a:pt x="289" y="1"/>
                  </a:moveTo>
                  <a:cubicBezTo>
                    <a:pt x="217" y="1"/>
                    <a:pt x="145" y="25"/>
                    <a:pt x="97" y="73"/>
                  </a:cubicBezTo>
                  <a:cubicBezTo>
                    <a:pt x="49" y="145"/>
                    <a:pt x="1" y="193"/>
                    <a:pt x="1" y="289"/>
                  </a:cubicBezTo>
                  <a:lnTo>
                    <a:pt x="1" y="841"/>
                  </a:lnTo>
                  <a:cubicBezTo>
                    <a:pt x="1" y="913"/>
                    <a:pt x="49" y="985"/>
                    <a:pt x="97" y="1033"/>
                  </a:cubicBezTo>
                  <a:cubicBezTo>
                    <a:pt x="136" y="1072"/>
                    <a:pt x="191" y="1111"/>
                    <a:pt x="249" y="1111"/>
                  </a:cubicBezTo>
                  <a:cubicBezTo>
                    <a:pt x="262" y="1111"/>
                    <a:pt x="276" y="1109"/>
                    <a:pt x="289" y="1105"/>
                  </a:cubicBezTo>
                  <a:cubicBezTo>
                    <a:pt x="361" y="1105"/>
                    <a:pt x="433" y="1081"/>
                    <a:pt x="481" y="1033"/>
                  </a:cubicBezTo>
                  <a:cubicBezTo>
                    <a:pt x="529" y="985"/>
                    <a:pt x="577" y="913"/>
                    <a:pt x="577" y="841"/>
                  </a:cubicBezTo>
                  <a:lnTo>
                    <a:pt x="577" y="289"/>
                  </a:lnTo>
                  <a:cubicBezTo>
                    <a:pt x="577" y="217"/>
                    <a:pt x="529" y="121"/>
                    <a:pt x="481" y="73"/>
                  </a:cubicBezTo>
                  <a:cubicBezTo>
                    <a:pt x="433" y="25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3"/>
            <p:cNvSpPr/>
            <p:nvPr/>
          </p:nvSpPr>
          <p:spPr>
            <a:xfrm>
              <a:off x="2075500" y="3159250"/>
              <a:ext cx="13825" cy="44475"/>
            </a:xfrm>
            <a:custGeom>
              <a:avLst/>
              <a:gdLst/>
              <a:ahLst/>
              <a:cxnLst/>
              <a:rect l="l" t="t" r="r" b="b"/>
              <a:pathLst>
                <a:path w="553" h="1779" extrusionOk="0">
                  <a:moveTo>
                    <a:pt x="301" y="0"/>
                  </a:moveTo>
                  <a:cubicBezTo>
                    <a:pt x="289" y="0"/>
                    <a:pt x="277" y="1"/>
                    <a:pt x="265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491"/>
                  </a:lnTo>
                  <a:cubicBezTo>
                    <a:pt x="1" y="1659"/>
                    <a:pt x="121" y="1779"/>
                    <a:pt x="265" y="1779"/>
                  </a:cubicBezTo>
                  <a:cubicBezTo>
                    <a:pt x="433" y="1779"/>
                    <a:pt x="553" y="1659"/>
                    <a:pt x="553" y="1491"/>
                  </a:cubicBezTo>
                  <a:lnTo>
                    <a:pt x="553" y="267"/>
                  </a:lnTo>
                  <a:cubicBezTo>
                    <a:pt x="553" y="133"/>
                    <a:pt x="450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3"/>
            <p:cNvSpPr/>
            <p:nvPr/>
          </p:nvSpPr>
          <p:spPr>
            <a:xfrm>
              <a:off x="2069500" y="3075300"/>
              <a:ext cx="14425" cy="47500"/>
            </a:xfrm>
            <a:custGeom>
              <a:avLst/>
              <a:gdLst/>
              <a:ahLst/>
              <a:cxnLst/>
              <a:rect l="l" t="t" r="r" b="b"/>
              <a:pathLst>
                <a:path w="577" h="1900" extrusionOk="0">
                  <a:moveTo>
                    <a:pt x="289" y="0"/>
                  </a:moveTo>
                  <a:cubicBezTo>
                    <a:pt x="145" y="24"/>
                    <a:pt x="1" y="120"/>
                    <a:pt x="1" y="288"/>
                  </a:cubicBezTo>
                  <a:lnTo>
                    <a:pt x="1" y="1633"/>
                  </a:lnTo>
                  <a:cubicBezTo>
                    <a:pt x="1" y="1766"/>
                    <a:pt x="124" y="1899"/>
                    <a:pt x="257" y="1899"/>
                  </a:cubicBezTo>
                  <a:cubicBezTo>
                    <a:pt x="267" y="1899"/>
                    <a:pt x="278" y="1898"/>
                    <a:pt x="289" y="1897"/>
                  </a:cubicBezTo>
                  <a:cubicBezTo>
                    <a:pt x="433" y="1897"/>
                    <a:pt x="577" y="1777"/>
                    <a:pt x="577" y="1633"/>
                  </a:cubicBezTo>
                  <a:lnTo>
                    <a:pt x="577" y="288"/>
                  </a:lnTo>
                  <a:cubicBezTo>
                    <a:pt x="577" y="144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3"/>
            <p:cNvSpPr/>
            <p:nvPr/>
          </p:nvSpPr>
          <p:spPr>
            <a:xfrm>
              <a:off x="2072500" y="2975075"/>
              <a:ext cx="13825" cy="50450"/>
            </a:xfrm>
            <a:custGeom>
              <a:avLst/>
              <a:gdLst/>
              <a:ahLst/>
              <a:cxnLst/>
              <a:rect l="l" t="t" r="r" b="b"/>
              <a:pathLst>
                <a:path w="553" h="2018" extrusionOk="0">
                  <a:moveTo>
                    <a:pt x="289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1729"/>
                  </a:lnTo>
                  <a:cubicBezTo>
                    <a:pt x="1" y="1873"/>
                    <a:pt x="121" y="2017"/>
                    <a:pt x="289" y="2017"/>
                  </a:cubicBezTo>
                  <a:cubicBezTo>
                    <a:pt x="433" y="1993"/>
                    <a:pt x="553" y="1873"/>
                    <a:pt x="553" y="1729"/>
                  </a:cubicBezTo>
                  <a:lnTo>
                    <a:pt x="553" y="289"/>
                  </a:lnTo>
                  <a:cubicBezTo>
                    <a:pt x="553" y="121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3"/>
            <p:cNvSpPr/>
            <p:nvPr/>
          </p:nvSpPr>
          <p:spPr>
            <a:xfrm>
              <a:off x="2080900" y="2880025"/>
              <a:ext cx="18025" cy="44800"/>
            </a:xfrm>
            <a:custGeom>
              <a:avLst/>
              <a:gdLst/>
              <a:ahLst/>
              <a:cxnLst/>
              <a:rect l="l" t="t" r="r" b="b"/>
              <a:pathLst>
                <a:path w="721" h="1792" extrusionOk="0">
                  <a:moveTo>
                    <a:pt x="376" y="1"/>
                  </a:moveTo>
                  <a:cubicBezTo>
                    <a:pt x="355" y="1"/>
                    <a:pt x="334" y="4"/>
                    <a:pt x="313" y="11"/>
                  </a:cubicBezTo>
                  <a:cubicBezTo>
                    <a:pt x="241" y="35"/>
                    <a:pt x="169" y="83"/>
                    <a:pt x="145" y="155"/>
                  </a:cubicBezTo>
                  <a:cubicBezTo>
                    <a:pt x="97" y="227"/>
                    <a:pt x="97" y="275"/>
                    <a:pt x="121" y="371"/>
                  </a:cubicBezTo>
                  <a:cubicBezTo>
                    <a:pt x="113" y="348"/>
                    <a:pt x="110" y="339"/>
                    <a:pt x="110" y="339"/>
                  </a:cubicBezTo>
                  <a:lnTo>
                    <a:pt x="110" y="339"/>
                  </a:lnTo>
                  <a:cubicBezTo>
                    <a:pt x="110" y="339"/>
                    <a:pt x="121" y="378"/>
                    <a:pt x="121" y="395"/>
                  </a:cubicBezTo>
                  <a:cubicBezTo>
                    <a:pt x="121" y="419"/>
                    <a:pt x="121" y="443"/>
                    <a:pt x="121" y="467"/>
                  </a:cubicBezTo>
                  <a:cubicBezTo>
                    <a:pt x="121" y="515"/>
                    <a:pt x="121" y="563"/>
                    <a:pt x="145" y="611"/>
                  </a:cubicBezTo>
                  <a:cubicBezTo>
                    <a:pt x="145" y="707"/>
                    <a:pt x="145" y="803"/>
                    <a:pt x="121" y="899"/>
                  </a:cubicBezTo>
                  <a:cubicBezTo>
                    <a:pt x="121" y="947"/>
                    <a:pt x="121" y="995"/>
                    <a:pt x="121" y="1043"/>
                  </a:cubicBezTo>
                  <a:lnTo>
                    <a:pt x="121" y="1067"/>
                  </a:lnTo>
                  <a:cubicBezTo>
                    <a:pt x="97" y="1091"/>
                    <a:pt x="97" y="1115"/>
                    <a:pt x="97" y="1163"/>
                  </a:cubicBezTo>
                  <a:cubicBezTo>
                    <a:pt x="73" y="1259"/>
                    <a:pt x="49" y="1355"/>
                    <a:pt x="25" y="1451"/>
                  </a:cubicBezTo>
                  <a:cubicBezTo>
                    <a:pt x="1" y="1595"/>
                    <a:pt x="73" y="1763"/>
                    <a:pt x="217" y="1787"/>
                  </a:cubicBezTo>
                  <a:cubicBezTo>
                    <a:pt x="238" y="1790"/>
                    <a:pt x="259" y="1791"/>
                    <a:pt x="279" y="1791"/>
                  </a:cubicBezTo>
                  <a:cubicBezTo>
                    <a:pt x="420" y="1791"/>
                    <a:pt x="535" y="1720"/>
                    <a:pt x="577" y="1595"/>
                  </a:cubicBezTo>
                  <a:cubicBezTo>
                    <a:pt x="697" y="1139"/>
                    <a:pt x="721" y="683"/>
                    <a:pt x="649" y="203"/>
                  </a:cubicBezTo>
                  <a:cubicBezTo>
                    <a:pt x="649" y="155"/>
                    <a:pt x="577" y="83"/>
                    <a:pt x="529" y="35"/>
                  </a:cubicBezTo>
                  <a:cubicBezTo>
                    <a:pt x="478" y="18"/>
                    <a:pt x="427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3"/>
            <p:cNvSpPr/>
            <p:nvPr/>
          </p:nvSpPr>
          <p:spPr>
            <a:xfrm>
              <a:off x="2094100" y="2787875"/>
              <a:ext cx="18025" cy="42025"/>
            </a:xfrm>
            <a:custGeom>
              <a:avLst/>
              <a:gdLst/>
              <a:ahLst/>
              <a:cxnLst/>
              <a:rect l="l" t="t" r="r" b="b"/>
              <a:pathLst>
                <a:path w="721" h="1681" extrusionOk="0">
                  <a:moveTo>
                    <a:pt x="433" y="0"/>
                  </a:moveTo>
                  <a:cubicBezTo>
                    <a:pt x="361" y="24"/>
                    <a:pt x="289" y="48"/>
                    <a:pt x="241" y="96"/>
                  </a:cubicBezTo>
                  <a:cubicBezTo>
                    <a:pt x="169" y="144"/>
                    <a:pt x="169" y="216"/>
                    <a:pt x="145" y="288"/>
                  </a:cubicBezTo>
                  <a:cubicBezTo>
                    <a:pt x="97" y="672"/>
                    <a:pt x="49" y="1032"/>
                    <a:pt x="25" y="1392"/>
                  </a:cubicBezTo>
                  <a:cubicBezTo>
                    <a:pt x="1" y="1464"/>
                    <a:pt x="49" y="1560"/>
                    <a:pt x="97" y="1608"/>
                  </a:cubicBezTo>
                  <a:cubicBezTo>
                    <a:pt x="145" y="1656"/>
                    <a:pt x="217" y="1680"/>
                    <a:pt x="289" y="1680"/>
                  </a:cubicBezTo>
                  <a:cubicBezTo>
                    <a:pt x="361" y="1680"/>
                    <a:pt x="433" y="1656"/>
                    <a:pt x="481" y="1608"/>
                  </a:cubicBezTo>
                  <a:cubicBezTo>
                    <a:pt x="553" y="1536"/>
                    <a:pt x="553" y="1488"/>
                    <a:pt x="577" y="1392"/>
                  </a:cubicBezTo>
                  <a:cubicBezTo>
                    <a:pt x="625" y="1032"/>
                    <a:pt x="673" y="672"/>
                    <a:pt x="721" y="288"/>
                  </a:cubicBezTo>
                  <a:cubicBezTo>
                    <a:pt x="721" y="216"/>
                    <a:pt x="673" y="144"/>
                    <a:pt x="625" y="96"/>
                  </a:cubicBezTo>
                  <a:cubicBezTo>
                    <a:pt x="577" y="48"/>
                    <a:pt x="505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3"/>
            <p:cNvSpPr/>
            <p:nvPr/>
          </p:nvSpPr>
          <p:spPr>
            <a:xfrm>
              <a:off x="2103100" y="2729650"/>
              <a:ext cx="14425" cy="25250"/>
            </a:xfrm>
            <a:custGeom>
              <a:avLst/>
              <a:gdLst/>
              <a:ahLst/>
              <a:cxnLst/>
              <a:rect l="l" t="t" r="r" b="b"/>
              <a:pathLst>
                <a:path w="577" h="1010" extrusionOk="0">
                  <a:moveTo>
                    <a:pt x="289" y="1"/>
                  </a:moveTo>
                  <a:cubicBezTo>
                    <a:pt x="217" y="1"/>
                    <a:pt x="145" y="25"/>
                    <a:pt x="97" y="73"/>
                  </a:cubicBezTo>
                  <a:cubicBezTo>
                    <a:pt x="49" y="121"/>
                    <a:pt x="1" y="193"/>
                    <a:pt x="1" y="265"/>
                  </a:cubicBezTo>
                  <a:lnTo>
                    <a:pt x="1" y="721"/>
                  </a:lnTo>
                  <a:cubicBezTo>
                    <a:pt x="1" y="793"/>
                    <a:pt x="49" y="865"/>
                    <a:pt x="97" y="913"/>
                  </a:cubicBezTo>
                  <a:cubicBezTo>
                    <a:pt x="145" y="961"/>
                    <a:pt x="217" y="1009"/>
                    <a:pt x="289" y="1009"/>
                  </a:cubicBezTo>
                  <a:cubicBezTo>
                    <a:pt x="361" y="985"/>
                    <a:pt x="433" y="985"/>
                    <a:pt x="481" y="913"/>
                  </a:cubicBezTo>
                  <a:cubicBezTo>
                    <a:pt x="529" y="865"/>
                    <a:pt x="577" y="793"/>
                    <a:pt x="577" y="721"/>
                  </a:cubicBezTo>
                  <a:lnTo>
                    <a:pt x="577" y="265"/>
                  </a:lnTo>
                  <a:cubicBezTo>
                    <a:pt x="577" y="193"/>
                    <a:pt x="529" y="121"/>
                    <a:pt x="481" y="73"/>
                  </a:cubicBezTo>
                  <a:cubicBezTo>
                    <a:pt x="433" y="25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3"/>
            <p:cNvSpPr/>
            <p:nvPr/>
          </p:nvSpPr>
          <p:spPr>
            <a:xfrm>
              <a:off x="2116900" y="2933075"/>
              <a:ext cx="18025" cy="47425"/>
            </a:xfrm>
            <a:custGeom>
              <a:avLst/>
              <a:gdLst/>
              <a:ahLst/>
              <a:cxnLst/>
              <a:rect l="l" t="t" r="r" b="b"/>
              <a:pathLst>
                <a:path w="721" h="1897" extrusionOk="0">
                  <a:moveTo>
                    <a:pt x="433" y="1"/>
                  </a:moveTo>
                  <a:cubicBezTo>
                    <a:pt x="265" y="25"/>
                    <a:pt x="169" y="121"/>
                    <a:pt x="145" y="289"/>
                  </a:cubicBezTo>
                  <a:cubicBezTo>
                    <a:pt x="97" y="721"/>
                    <a:pt x="49" y="1177"/>
                    <a:pt x="1" y="1633"/>
                  </a:cubicBezTo>
                  <a:cubicBezTo>
                    <a:pt x="1" y="1777"/>
                    <a:pt x="145" y="1897"/>
                    <a:pt x="289" y="1897"/>
                  </a:cubicBezTo>
                  <a:cubicBezTo>
                    <a:pt x="457" y="1897"/>
                    <a:pt x="553" y="1777"/>
                    <a:pt x="577" y="1633"/>
                  </a:cubicBezTo>
                  <a:cubicBezTo>
                    <a:pt x="625" y="1177"/>
                    <a:pt x="649" y="721"/>
                    <a:pt x="697" y="289"/>
                  </a:cubicBezTo>
                  <a:cubicBezTo>
                    <a:pt x="721" y="145"/>
                    <a:pt x="553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3"/>
            <p:cNvSpPr/>
            <p:nvPr/>
          </p:nvSpPr>
          <p:spPr>
            <a:xfrm>
              <a:off x="2124100" y="2835000"/>
              <a:ext cx="19825" cy="48025"/>
            </a:xfrm>
            <a:custGeom>
              <a:avLst/>
              <a:gdLst/>
              <a:ahLst/>
              <a:cxnLst/>
              <a:rect l="l" t="t" r="r" b="b"/>
              <a:pathLst>
                <a:path w="793" h="1921" extrusionOk="0">
                  <a:moveTo>
                    <a:pt x="356" y="1"/>
                  </a:moveTo>
                  <a:cubicBezTo>
                    <a:pt x="334" y="1"/>
                    <a:pt x="311" y="4"/>
                    <a:pt x="289" y="11"/>
                  </a:cubicBezTo>
                  <a:cubicBezTo>
                    <a:pt x="145" y="59"/>
                    <a:pt x="49" y="227"/>
                    <a:pt x="97" y="371"/>
                  </a:cubicBezTo>
                  <a:cubicBezTo>
                    <a:pt x="121" y="467"/>
                    <a:pt x="145" y="587"/>
                    <a:pt x="169" y="683"/>
                  </a:cubicBezTo>
                  <a:cubicBezTo>
                    <a:pt x="169" y="707"/>
                    <a:pt x="169" y="707"/>
                    <a:pt x="193" y="731"/>
                  </a:cubicBezTo>
                  <a:cubicBezTo>
                    <a:pt x="193" y="755"/>
                    <a:pt x="193" y="779"/>
                    <a:pt x="193" y="803"/>
                  </a:cubicBezTo>
                  <a:cubicBezTo>
                    <a:pt x="193" y="851"/>
                    <a:pt x="193" y="924"/>
                    <a:pt x="193" y="972"/>
                  </a:cubicBezTo>
                  <a:cubicBezTo>
                    <a:pt x="193" y="1020"/>
                    <a:pt x="193" y="1068"/>
                    <a:pt x="169" y="1140"/>
                  </a:cubicBezTo>
                  <a:cubicBezTo>
                    <a:pt x="169" y="1140"/>
                    <a:pt x="169" y="1140"/>
                    <a:pt x="169" y="1164"/>
                  </a:cubicBezTo>
                  <a:cubicBezTo>
                    <a:pt x="169" y="1188"/>
                    <a:pt x="169" y="1212"/>
                    <a:pt x="169" y="1236"/>
                  </a:cubicBezTo>
                  <a:cubicBezTo>
                    <a:pt x="145" y="1356"/>
                    <a:pt x="97" y="1452"/>
                    <a:pt x="73" y="1572"/>
                  </a:cubicBezTo>
                  <a:cubicBezTo>
                    <a:pt x="1" y="1692"/>
                    <a:pt x="121" y="1884"/>
                    <a:pt x="265" y="1908"/>
                  </a:cubicBezTo>
                  <a:cubicBezTo>
                    <a:pt x="290" y="1916"/>
                    <a:pt x="316" y="1920"/>
                    <a:pt x="341" y="1920"/>
                  </a:cubicBezTo>
                  <a:cubicBezTo>
                    <a:pt x="457" y="1920"/>
                    <a:pt x="561" y="1834"/>
                    <a:pt x="601" y="1716"/>
                  </a:cubicBezTo>
                  <a:cubicBezTo>
                    <a:pt x="793" y="1236"/>
                    <a:pt x="793" y="707"/>
                    <a:pt x="625" y="227"/>
                  </a:cubicBezTo>
                  <a:cubicBezTo>
                    <a:pt x="605" y="105"/>
                    <a:pt x="48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53"/>
            <p:cNvSpPr/>
            <p:nvPr/>
          </p:nvSpPr>
          <p:spPr>
            <a:xfrm>
              <a:off x="2131300" y="2751875"/>
              <a:ext cx="13850" cy="36075"/>
            </a:xfrm>
            <a:custGeom>
              <a:avLst/>
              <a:gdLst/>
              <a:ahLst/>
              <a:cxnLst/>
              <a:rect l="l" t="t" r="r" b="b"/>
              <a:pathLst>
                <a:path w="554" h="1443" extrusionOk="0">
                  <a:moveTo>
                    <a:pt x="265" y="0"/>
                  </a:moveTo>
                  <a:cubicBezTo>
                    <a:pt x="121" y="0"/>
                    <a:pt x="1" y="120"/>
                    <a:pt x="1" y="288"/>
                  </a:cubicBezTo>
                  <a:lnTo>
                    <a:pt x="1" y="1176"/>
                  </a:lnTo>
                  <a:cubicBezTo>
                    <a:pt x="1" y="1310"/>
                    <a:pt x="104" y="1443"/>
                    <a:pt x="233" y="1443"/>
                  </a:cubicBezTo>
                  <a:cubicBezTo>
                    <a:pt x="244" y="1443"/>
                    <a:pt x="254" y="1442"/>
                    <a:pt x="265" y="1440"/>
                  </a:cubicBezTo>
                  <a:cubicBezTo>
                    <a:pt x="433" y="1440"/>
                    <a:pt x="553" y="1320"/>
                    <a:pt x="553" y="1176"/>
                  </a:cubicBezTo>
                  <a:lnTo>
                    <a:pt x="553" y="288"/>
                  </a:lnTo>
                  <a:cubicBezTo>
                    <a:pt x="553" y="120"/>
                    <a:pt x="43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3"/>
            <p:cNvSpPr/>
            <p:nvPr/>
          </p:nvSpPr>
          <p:spPr>
            <a:xfrm>
              <a:off x="2173325" y="2843750"/>
              <a:ext cx="33625" cy="26275"/>
            </a:xfrm>
            <a:custGeom>
              <a:avLst/>
              <a:gdLst/>
              <a:ahLst/>
              <a:cxnLst/>
              <a:rect l="l" t="t" r="r" b="b"/>
              <a:pathLst>
                <a:path w="1345" h="1051" extrusionOk="0">
                  <a:moveTo>
                    <a:pt x="1039" y="1"/>
                  </a:moveTo>
                  <a:cubicBezTo>
                    <a:pt x="995" y="1"/>
                    <a:pt x="951" y="14"/>
                    <a:pt x="912" y="45"/>
                  </a:cubicBezTo>
                  <a:cubicBezTo>
                    <a:pt x="648" y="189"/>
                    <a:pt x="408" y="357"/>
                    <a:pt x="144" y="526"/>
                  </a:cubicBezTo>
                  <a:cubicBezTo>
                    <a:pt x="96" y="574"/>
                    <a:pt x="48" y="622"/>
                    <a:pt x="24" y="694"/>
                  </a:cubicBezTo>
                  <a:cubicBezTo>
                    <a:pt x="0" y="766"/>
                    <a:pt x="0" y="838"/>
                    <a:pt x="48" y="910"/>
                  </a:cubicBezTo>
                  <a:cubicBezTo>
                    <a:pt x="97" y="991"/>
                    <a:pt x="190" y="1050"/>
                    <a:pt x="289" y="1050"/>
                  </a:cubicBezTo>
                  <a:cubicBezTo>
                    <a:pt x="337" y="1050"/>
                    <a:pt x="386" y="1037"/>
                    <a:pt x="432" y="1006"/>
                  </a:cubicBezTo>
                  <a:cubicBezTo>
                    <a:pt x="672" y="838"/>
                    <a:pt x="936" y="694"/>
                    <a:pt x="1176" y="526"/>
                  </a:cubicBezTo>
                  <a:cubicBezTo>
                    <a:pt x="1248" y="477"/>
                    <a:pt x="1296" y="429"/>
                    <a:pt x="1320" y="357"/>
                  </a:cubicBezTo>
                  <a:cubicBezTo>
                    <a:pt x="1344" y="285"/>
                    <a:pt x="1320" y="189"/>
                    <a:pt x="1296" y="141"/>
                  </a:cubicBezTo>
                  <a:cubicBezTo>
                    <a:pt x="1231" y="60"/>
                    <a:pt x="1133" y="1"/>
                    <a:pt x="1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3"/>
            <p:cNvSpPr/>
            <p:nvPr/>
          </p:nvSpPr>
          <p:spPr>
            <a:xfrm>
              <a:off x="2181725" y="2796475"/>
              <a:ext cx="19825" cy="28025"/>
            </a:xfrm>
            <a:custGeom>
              <a:avLst/>
              <a:gdLst/>
              <a:ahLst/>
              <a:cxnLst/>
              <a:rect l="l" t="t" r="r" b="b"/>
              <a:pathLst>
                <a:path w="793" h="1121" extrusionOk="0">
                  <a:moveTo>
                    <a:pt x="487" y="0"/>
                  </a:moveTo>
                  <a:cubicBezTo>
                    <a:pt x="445" y="0"/>
                    <a:pt x="402" y="12"/>
                    <a:pt x="360" y="40"/>
                  </a:cubicBezTo>
                  <a:cubicBezTo>
                    <a:pt x="336" y="64"/>
                    <a:pt x="336" y="64"/>
                    <a:pt x="312" y="88"/>
                  </a:cubicBezTo>
                  <a:cubicBezTo>
                    <a:pt x="264" y="112"/>
                    <a:pt x="240" y="160"/>
                    <a:pt x="240" y="208"/>
                  </a:cubicBezTo>
                  <a:cubicBezTo>
                    <a:pt x="168" y="400"/>
                    <a:pt x="96" y="592"/>
                    <a:pt x="24" y="760"/>
                  </a:cubicBezTo>
                  <a:cubicBezTo>
                    <a:pt x="0" y="832"/>
                    <a:pt x="0" y="928"/>
                    <a:pt x="48" y="976"/>
                  </a:cubicBezTo>
                  <a:cubicBezTo>
                    <a:pt x="72" y="1048"/>
                    <a:pt x="144" y="1096"/>
                    <a:pt x="216" y="1120"/>
                  </a:cubicBezTo>
                  <a:cubicBezTo>
                    <a:pt x="288" y="1120"/>
                    <a:pt x="360" y="1120"/>
                    <a:pt x="432" y="1096"/>
                  </a:cubicBezTo>
                  <a:cubicBezTo>
                    <a:pt x="456" y="1072"/>
                    <a:pt x="456" y="1048"/>
                    <a:pt x="480" y="1048"/>
                  </a:cubicBezTo>
                  <a:cubicBezTo>
                    <a:pt x="528" y="1000"/>
                    <a:pt x="552" y="976"/>
                    <a:pt x="552" y="928"/>
                  </a:cubicBezTo>
                  <a:cubicBezTo>
                    <a:pt x="624" y="736"/>
                    <a:pt x="696" y="544"/>
                    <a:pt x="768" y="352"/>
                  </a:cubicBezTo>
                  <a:cubicBezTo>
                    <a:pt x="792" y="304"/>
                    <a:pt x="768" y="208"/>
                    <a:pt x="744" y="136"/>
                  </a:cubicBezTo>
                  <a:cubicBezTo>
                    <a:pt x="720" y="88"/>
                    <a:pt x="648" y="40"/>
                    <a:pt x="576" y="16"/>
                  </a:cubicBezTo>
                  <a:cubicBezTo>
                    <a:pt x="546" y="6"/>
                    <a:pt x="517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3"/>
            <p:cNvSpPr/>
            <p:nvPr/>
          </p:nvSpPr>
          <p:spPr>
            <a:xfrm>
              <a:off x="2167925" y="2749225"/>
              <a:ext cx="16825" cy="22250"/>
            </a:xfrm>
            <a:custGeom>
              <a:avLst/>
              <a:gdLst/>
              <a:ahLst/>
              <a:cxnLst/>
              <a:rect l="l" t="t" r="r" b="b"/>
              <a:pathLst>
                <a:path w="673" h="890" extrusionOk="0">
                  <a:moveTo>
                    <a:pt x="413" y="0"/>
                  </a:moveTo>
                  <a:cubicBezTo>
                    <a:pt x="356" y="0"/>
                    <a:pt x="298" y="17"/>
                    <a:pt x="264" y="34"/>
                  </a:cubicBezTo>
                  <a:cubicBezTo>
                    <a:pt x="240" y="58"/>
                    <a:pt x="216" y="58"/>
                    <a:pt x="192" y="82"/>
                  </a:cubicBezTo>
                  <a:cubicBezTo>
                    <a:pt x="168" y="130"/>
                    <a:pt x="144" y="154"/>
                    <a:pt x="120" y="202"/>
                  </a:cubicBezTo>
                  <a:cubicBezTo>
                    <a:pt x="96" y="322"/>
                    <a:pt x="48" y="418"/>
                    <a:pt x="24" y="538"/>
                  </a:cubicBezTo>
                  <a:cubicBezTo>
                    <a:pt x="0" y="586"/>
                    <a:pt x="0" y="610"/>
                    <a:pt x="0" y="658"/>
                  </a:cubicBezTo>
                  <a:cubicBezTo>
                    <a:pt x="24" y="682"/>
                    <a:pt x="24" y="730"/>
                    <a:pt x="48" y="754"/>
                  </a:cubicBezTo>
                  <a:cubicBezTo>
                    <a:pt x="72" y="778"/>
                    <a:pt x="96" y="826"/>
                    <a:pt x="120" y="826"/>
                  </a:cubicBezTo>
                  <a:cubicBezTo>
                    <a:pt x="144" y="850"/>
                    <a:pt x="168" y="874"/>
                    <a:pt x="216" y="874"/>
                  </a:cubicBezTo>
                  <a:cubicBezTo>
                    <a:pt x="246" y="884"/>
                    <a:pt x="276" y="890"/>
                    <a:pt x="306" y="890"/>
                  </a:cubicBezTo>
                  <a:cubicBezTo>
                    <a:pt x="348" y="890"/>
                    <a:pt x="390" y="878"/>
                    <a:pt x="432" y="850"/>
                  </a:cubicBezTo>
                  <a:cubicBezTo>
                    <a:pt x="456" y="850"/>
                    <a:pt x="456" y="826"/>
                    <a:pt x="480" y="802"/>
                  </a:cubicBezTo>
                  <a:cubicBezTo>
                    <a:pt x="528" y="778"/>
                    <a:pt x="552" y="730"/>
                    <a:pt x="552" y="682"/>
                  </a:cubicBezTo>
                  <a:cubicBezTo>
                    <a:pt x="600" y="586"/>
                    <a:pt x="624" y="466"/>
                    <a:pt x="672" y="346"/>
                  </a:cubicBezTo>
                  <a:cubicBezTo>
                    <a:pt x="672" y="322"/>
                    <a:pt x="672" y="274"/>
                    <a:pt x="672" y="250"/>
                  </a:cubicBezTo>
                  <a:cubicBezTo>
                    <a:pt x="672" y="202"/>
                    <a:pt x="648" y="178"/>
                    <a:pt x="648" y="130"/>
                  </a:cubicBezTo>
                  <a:cubicBezTo>
                    <a:pt x="624" y="106"/>
                    <a:pt x="600" y="82"/>
                    <a:pt x="576" y="58"/>
                  </a:cubicBezTo>
                  <a:cubicBezTo>
                    <a:pt x="528" y="34"/>
                    <a:pt x="504" y="10"/>
                    <a:pt x="480" y="10"/>
                  </a:cubicBezTo>
                  <a:cubicBezTo>
                    <a:pt x="459" y="3"/>
                    <a:pt x="436" y="0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3"/>
            <p:cNvSpPr/>
            <p:nvPr/>
          </p:nvSpPr>
          <p:spPr>
            <a:xfrm>
              <a:off x="2259725" y="3563500"/>
              <a:ext cx="17425" cy="33675"/>
            </a:xfrm>
            <a:custGeom>
              <a:avLst/>
              <a:gdLst/>
              <a:ahLst/>
              <a:cxnLst/>
              <a:rect l="l" t="t" r="r" b="b"/>
              <a:pathLst>
                <a:path w="697" h="1347" extrusionOk="0">
                  <a:moveTo>
                    <a:pt x="365" y="0"/>
                  </a:moveTo>
                  <a:cubicBezTo>
                    <a:pt x="345" y="0"/>
                    <a:pt x="327" y="3"/>
                    <a:pt x="313" y="10"/>
                  </a:cubicBezTo>
                  <a:cubicBezTo>
                    <a:pt x="145" y="58"/>
                    <a:pt x="73" y="202"/>
                    <a:pt x="97" y="370"/>
                  </a:cubicBezTo>
                  <a:cubicBezTo>
                    <a:pt x="121" y="370"/>
                    <a:pt x="121" y="370"/>
                    <a:pt x="121" y="394"/>
                  </a:cubicBezTo>
                  <a:cubicBezTo>
                    <a:pt x="121" y="490"/>
                    <a:pt x="121" y="562"/>
                    <a:pt x="121" y="658"/>
                  </a:cubicBezTo>
                  <a:cubicBezTo>
                    <a:pt x="97" y="754"/>
                    <a:pt x="73" y="850"/>
                    <a:pt x="48" y="922"/>
                  </a:cubicBezTo>
                  <a:cubicBezTo>
                    <a:pt x="0" y="994"/>
                    <a:pt x="0" y="1066"/>
                    <a:pt x="0" y="1138"/>
                  </a:cubicBezTo>
                  <a:cubicBezTo>
                    <a:pt x="24" y="1210"/>
                    <a:pt x="73" y="1282"/>
                    <a:pt x="145" y="1306"/>
                  </a:cubicBezTo>
                  <a:cubicBezTo>
                    <a:pt x="173" y="1335"/>
                    <a:pt x="217" y="1346"/>
                    <a:pt x="264" y="1346"/>
                  </a:cubicBezTo>
                  <a:cubicBezTo>
                    <a:pt x="297" y="1346"/>
                    <a:pt x="331" y="1340"/>
                    <a:pt x="361" y="1330"/>
                  </a:cubicBezTo>
                  <a:cubicBezTo>
                    <a:pt x="433" y="1330"/>
                    <a:pt x="481" y="1282"/>
                    <a:pt x="529" y="1210"/>
                  </a:cubicBezTo>
                  <a:cubicBezTo>
                    <a:pt x="601" y="1042"/>
                    <a:pt x="649" y="874"/>
                    <a:pt x="673" y="682"/>
                  </a:cubicBezTo>
                  <a:cubicBezTo>
                    <a:pt x="697" y="538"/>
                    <a:pt x="673" y="370"/>
                    <a:pt x="649" y="202"/>
                  </a:cubicBezTo>
                  <a:cubicBezTo>
                    <a:pt x="625" y="154"/>
                    <a:pt x="577" y="82"/>
                    <a:pt x="529" y="34"/>
                  </a:cubicBezTo>
                  <a:cubicBezTo>
                    <a:pt x="478" y="17"/>
                    <a:pt x="415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2265125" y="3479725"/>
              <a:ext cx="13825" cy="33650"/>
            </a:xfrm>
            <a:custGeom>
              <a:avLst/>
              <a:gdLst/>
              <a:ahLst/>
              <a:cxnLst/>
              <a:rect l="l" t="t" r="r" b="b"/>
              <a:pathLst>
                <a:path w="553" h="1346" extrusionOk="0">
                  <a:moveTo>
                    <a:pt x="289" y="1"/>
                  </a:moveTo>
                  <a:cubicBezTo>
                    <a:pt x="121" y="25"/>
                    <a:pt x="1" y="121"/>
                    <a:pt x="1" y="289"/>
                  </a:cubicBezTo>
                  <a:lnTo>
                    <a:pt x="1" y="1081"/>
                  </a:lnTo>
                  <a:cubicBezTo>
                    <a:pt x="1" y="1225"/>
                    <a:pt x="121" y="1345"/>
                    <a:pt x="289" y="1345"/>
                  </a:cubicBezTo>
                  <a:cubicBezTo>
                    <a:pt x="433" y="1345"/>
                    <a:pt x="553" y="1225"/>
                    <a:pt x="553" y="1081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2268125" y="3379525"/>
              <a:ext cx="13825" cy="39025"/>
            </a:xfrm>
            <a:custGeom>
              <a:avLst/>
              <a:gdLst/>
              <a:ahLst/>
              <a:cxnLst/>
              <a:rect l="l" t="t" r="r" b="b"/>
              <a:pathLst>
                <a:path w="553" h="1561" extrusionOk="0">
                  <a:moveTo>
                    <a:pt x="265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1273"/>
                  </a:lnTo>
                  <a:cubicBezTo>
                    <a:pt x="1" y="1441"/>
                    <a:pt x="121" y="1561"/>
                    <a:pt x="265" y="1561"/>
                  </a:cubicBezTo>
                  <a:cubicBezTo>
                    <a:pt x="433" y="1561"/>
                    <a:pt x="553" y="1441"/>
                    <a:pt x="553" y="127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2268125" y="3287650"/>
              <a:ext cx="13825" cy="33150"/>
            </a:xfrm>
            <a:custGeom>
              <a:avLst/>
              <a:gdLst/>
              <a:ahLst/>
              <a:cxnLst/>
              <a:rect l="l" t="t" r="r" b="b"/>
              <a:pathLst>
                <a:path w="553" h="1326" extrusionOk="0">
                  <a:moveTo>
                    <a:pt x="301" y="1"/>
                  </a:moveTo>
                  <a:cubicBezTo>
                    <a:pt x="289" y="1"/>
                    <a:pt x="277" y="1"/>
                    <a:pt x="265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059"/>
                  </a:lnTo>
                  <a:cubicBezTo>
                    <a:pt x="1" y="1193"/>
                    <a:pt x="103" y="1326"/>
                    <a:pt x="233" y="1326"/>
                  </a:cubicBezTo>
                  <a:cubicBezTo>
                    <a:pt x="243" y="1326"/>
                    <a:pt x="254" y="1325"/>
                    <a:pt x="265" y="1323"/>
                  </a:cubicBezTo>
                  <a:cubicBezTo>
                    <a:pt x="433" y="1323"/>
                    <a:pt x="553" y="1203"/>
                    <a:pt x="553" y="1059"/>
                  </a:cubicBezTo>
                  <a:lnTo>
                    <a:pt x="553" y="267"/>
                  </a:lnTo>
                  <a:cubicBezTo>
                    <a:pt x="553" y="134"/>
                    <a:pt x="450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3"/>
            <p:cNvSpPr/>
            <p:nvPr/>
          </p:nvSpPr>
          <p:spPr>
            <a:xfrm>
              <a:off x="2273525" y="3209100"/>
              <a:ext cx="13825" cy="33700"/>
            </a:xfrm>
            <a:custGeom>
              <a:avLst/>
              <a:gdLst/>
              <a:ahLst/>
              <a:cxnLst/>
              <a:rect l="l" t="t" r="r" b="b"/>
              <a:pathLst>
                <a:path w="553" h="1348" extrusionOk="0">
                  <a:moveTo>
                    <a:pt x="265" y="1"/>
                  </a:moveTo>
                  <a:cubicBezTo>
                    <a:pt x="121" y="25"/>
                    <a:pt x="1" y="145"/>
                    <a:pt x="1" y="289"/>
                  </a:cubicBezTo>
                  <a:lnTo>
                    <a:pt x="1" y="1081"/>
                  </a:lnTo>
                  <a:cubicBezTo>
                    <a:pt x="1" y="1214"/>
                    <a:pt x="103" y="1348"/>
                    <a:pt x="233" y="1348"/>
                  </a:cubicBezTo>
                  <a:cubicBezTo>
                    <a:pt x="243" y="1348"/>
                    <a:pt x="254" y="1347"/>
                    <a:pt x="265" y="1345"/>
                  </a:cubicBezTo>
                  <a:cubicBezTo>
                    <a:pt x="433" y="1345"/>
                    <a:pt x="553" y="1225"/>
                    <a:pt x="553" y="1081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3"/>
            <p:cNvSpPr/>
            <p:nvPr/>
          </p:nvSpPr>
          <p:spPr>
            <a:xfrm>
              <a:off x="2278925" y="3124450"/>
              <a:ext cx="13825" cy="36100"/>
            </a:xfrm>
            <a:custGeom>
              <a:avLst/>
              <a:gdLst/>
              <a:ahLst/>
              <a:cxnLst/>
              <a:rect l="l" t="t" r="r" b="b"/>
              <a:pathLst>
                <a:path w="553" h="1444" extrusionOk="0">
                  <a:moveTo>
                    <a:pt x="320" y="1"/>
                  </a:moveTo>
                  <a:cubicBezTo>
                    <a:pt x="310" y="1"/>
                    <a:pt x="299" y="2"/>
                    <a:pt x="289" y="4"/>
                  </a:cubicBezTo>
                  <a:cubicBezTo>
                    <a:pt x="121" y="4"/>
                    <a:pt x="1" y="124"/>
                    <a:pt x="1" y="268"/>
                  </a:cubicBezTo>
                  <a:lnTo>
                    <a:pt x="1" y="1156"/>
                  </a:lnTo>
                  <a:cubicBezTo>
                    <a:pt x="1" y="1300"/>
                    <a:pt x="145" y="1444"/>
                    <a:pt x="289" y="1444"/>
                  </a:cubicBezTo>
                  <a:cubicBezTo>
                    <a:pt x="433" y="1444"/>
                    <a:pt x="553" y="1324"/>
                    <a:pt x="553" y="1156"/>
                  </a:cubicBezTo>
                  <a:lnTo>
                    <a:pt x="553" y="268"/>
                  </a:lnTo>
                  <a:cubicBezTo>
                    <a:pt x="553" y="134"/>
                    <a:pt x="450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2284325" y="3053100"/>
              <a:ext cx="14425" cy="42025"/>
            </a:xfrm>
            <a:custGeom>
              <a:avLst/>
              <a:gdLst/>
              <a:ahLst/>
              <a:cxnLst/>
              <a:rect l="l" t="t" r="r" b="b"/>
              <a:pathLst>
                <a:path w="577" h="1681" extrusionOk="0">
                  <a:moveTo>
                    <a:pt x="289" y="0"/>
                  </a:moveTo>
                  <a:cubicBezTo>
                    <a:pt x="145" y="0"/>
                    <a:pt x="1" y="120"/>
                    <a:pt x="1" y="288"/>
                  </a:cubicBezTo>
                  <a:lnTo>
                    <a:pt x="1" y="1392"/>
                  </a:lnTo>
                  <a:cubicBezTo>
                    <a:pt x="1" y="1536"/>
                    <a:pt x="145" y="1680"/>
                    <a:pt x="289" y="1680"/>
                  </a:cubicBezTo>
                  <a:cubicBezTo>
                    <a:pt x="433" y="1680"/>
                    <a:pt x="577" y="1560"/>
                    <a:pt x="577" y="1392"/>
                  </a:cubicBezTo>
                  <a:lnTo>
                    <a:pt x="577" y="288"/>
                  </a:lnTo>
                  <a:cubicBezTo>
                    <a:pt x="577" y="144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3"/>
            <p:cNvSpPr/>
            <p:nvPr/>
          </p:nvSpPr>
          <p:spPr>
            <a:xfrm>
              <a:off x="2284925" y="2970800"/>
              <a:ext cx="18625" cy="33850"/>
            </a:xfrm>
            <a:custGeom>
              <a:avLst/>
              <a:gdLst/>
              <a:ahLst/>
              <a:cxnLst/>
              <a:rect l="l" t="t" r="r" b="b"/>
              <a:pathLst>
                <a:path w="745" h="1354" extrusionOk="0">
                  <a:moveTo>
                    <a:pt x="473" y="0"/>
                  </a:moveTo>
                  <a:cubicBezTo>
                    <a:pt x="344" y="0"/>
                    <a:pt x="214" y="71"/>
                    <a:pt x="193" y="197"/>
                  </a:cubicBezTo>
                  <a:cubicBezTo>
                    <a:pt x="145" y="461"/>
                    <a:pt x="73" y="725"/>
                    <a:pt x="25" y="989"/>
                  </a:cubicBezTo>
                  <a:cubicBezTo>
                    <a:pt x="1" y="1061"/>
                    <a:pt x="25" y="1133"/>
                    <a:pt x="49" y="1205"/>
                  </a:cubicBezTo>
                  <a:cubicBezTo>
                    <a:pt x="97" y="1277"/>
                    <a:pt x="145" y="1325"/>
                    <a:pt x="217" y="1349"/>
                  </a:cubicBezTo>
                  <a:cubicBezTo>
                    <a:pt x="235" y="1352"/>
                    <a:pt x="253" y="1354"/>
                    <a:pt x="271" y="1354"/>
                  </a:cubicBezTo>
                  <a:cubicBezTo>
                    <a:pt x="401" y="1354"/>
                    <a:pt x="535" y="1280"/>
                    <a:pt x="577" y="1133"/>
                  </a:cubicBezTo>
                  <a:cubicBezTo>
                    <a:pt x="625" y="869"/>
                    <a:pt x="673" y="605"/>
                    <a:pt x="721" y="341"/>
                  </a:cubicBezTo>
                  <a:cubicBezTo>
                    <a:pt x="745" y="269"/>
                    <a:pt x="745" y="197"/>
                    <a:pt x="697" y="125"/>
                  </a:cubicBezTo>
                  <a:cubicBezTo>
                    <a:pt x="673" y="77"/>
                    <a:pt x="601" y="29"/>
                    <a:pt x="529" y="5"/>
                  </a:cubicBezTo>
                  <a:cubicBezTo>
                    <a:pt x="510" y="2"/>
                    <a:pt x="492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3"/>
            <p:cNvSpPr/>
            <p:nvPr/>
          </p:nvSpPr>
          <p:spPr>
            <a:xfrm>
              <a:off x="2295125" y="2883175"/>
              <a:ext cx="21025" cy="52700"/>
            </a:xfrm>
            <a:custGeom>
              <a:avLst/>
              <a:gdLst/>
              <a:ahLst/>
              <a:cxnLst/>
              <a:rect l="l" t="t" r="r" b="b"/>
              <a:pathLst>
                <a:path w="841" h="2108" extrusionOk="0">
                  <a:moveTo>
                    <a:pt x="569" y="0"/>
                  </a:moveTo>
                  <a:cubicBezTo>
                    <a:pt x="440" y="0"/>
                    <a:pt x="310" y="71"/>
                    <a:pt x="289" y="197"/>
                  </a:cubicBezTo>
                  <a:cubicBezTo>
                    <a:pt x="193" y="725"/>
                    <a:pt x="121" y="1229"/>
                    <a:pt x="25" y="1757"/>
                  </a:cubicBezTo>
                  <a:cubicBezTo>
                    <a:pt x="1" y="1901"/>
                    <a:pt x="49" y="2069"/>
                    <a:pt x="217" y="2093"/>
                  </a:cubicBezTo>
                  <a:cubicBezTo>
                    <a:pt x="246" y="2103"/>
                    <a:pt x="276" y="2107"/>
                    <a:pt x="306" y="2107"/>
                  </a:cubicBezTo>
                  <a:cubicBezTo>
                    <a:pt x="423" y="2107"/>
                    <a:pt x="534" y="2035"/>
                    <a:pt x="553" y="1901"/>
                  </a:cubicBezTo>
                  <a:cubicBezTo>
                    <a:pt x="649" y="1397"/>
                    <a:pt x="745" y="869"/>
                    <a:pt x="817" y="341"/>
                  </a:cubicBezTo>
                  <a:cubicBezTo>
                    <a:pt x="841" y="197"/>
                    <a:pt x="793" y="53"/>
                    <a:pt x="625" y="5"/>
                  </a:cubicBezTo>
                  <a:cubicBezTo>
                    <a:pt x="606" y="2"/>
                    <a:pt x="588" y="0"/>
                    <a:pt x="5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2310125" y="2805025"/>
              <a:ext cx="25225" cy="39075"/>
            </a:xfrm>
            <a:custGeom>
              <a:avLst/>
              <a:gdLst/>
              <a:ahLst/>
              <a:cxnLst/>
              <a:rect l="l" t="t" r="r" b="b"/>
              <a:pathLst>
                <a:path w="1009" h="1563" extrusionOk="0">
                  <a:moveTo>
                    <a:pt x="712" y="0"/>
                  </a:moveTo>
                  <a:cubicBezTo>
                    <a:pt x="691" y="0"/>
                    <a:pt x="670" y="3"/>
                    <a:pt x="649" y="10"/>
                  </a:cubicBezTo>
                  <a:cubicBezTo>
                    <a:pt x="577" y="34"/>
                    <a:pt x="505" y="58"/>
                    <a:pt x="481" y="130"/>
                  </a:cubicBezTo>
                  <a:cubicBezTo>
                    <a:pt x="337" y="466"/>
                    <a:pt x="193" y="802"/>
                    <a:pt x="49" y="1138"/>
                  </a:cubicBezTo>
                  <a:cubicBezTo>
                    <a:pt x="1" y="1210"/>
                    <a:pt x="1" y="1282"/>
                    <a:pt x="1" y="1354"/>
                  </a:cubicBezTo>
                  <a:cubicBezTo>
                    <a:pt x="25" y="1426"/>
                    <a:pt x="73" y="1498"/>
                    <a:pt x="145" y="1522"/>
                  </a:cubicBezTo>
                  <a:cubicBezTo>
                    <a:pt x="173" y="1551"/>
                    <a:pt x="217" y="1562"/>
                    <a:pt x="264" y="1562"/>
                  </a:cubicBezTo>
                  <a:cubicBezTo>
                    <a:pt x="297" y="1562"/>
                    <a:pt x="331" y="1556"/>
                    <a:pt x="361" y="1546"/>
                  </a:cubicBezTo>
                  <a:cubicBezTo>
                    <a:pt x="409" y="1522"/>
                    <a:pt x="505" y="1498"/>
                    <a:pt x="529" y="1426"/>
                  </a:cubicBezTo>
                  <a:cubicBezTo>
                    <a:pt x="673" y="1090"/>
                    <a:pt x="817" y="754"/>
                    <a:pt x="961" y="418"/>
                  </a:cubicBezTo>
                  <a:cubicBezTo>
                    <a:pt x="985" y="346"/>
                    <a:pt x="1009" y="274"/>
                    <a:pt x="985" y="202"/>
                  </a:cubicBezTo>
                  <a:cubicBezTo>
                    <a:pt x="961" y="130"/>
                    <a:pt x="913" y="58"/>
                    <a:pt x="865" y="34"/>
                  </a:cubicBezTo>
                  <a:cubicBezTo>
                    <a:pt x="814" y="17"/>
                    <a:pt x="763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3"/>
            <p:cNvSpPr/>
            <p:nvPr/>
          </p:nvSpPr>
          <p:spPr>
            <a:xfrm>
              <a:off x="2262725" y="2821225"/>
              <a:ext cx="21625" cy="31275"/>
            </a:xfrm>
            <a:custGeom>
              <a:avLst/>
              <a:gdLst/>
              <a:ahLst/>
              <a:cxnLst/>
              <a:rect l="l" t="t" r="r" b="b"/>
              <a:pathLst>
                <a:path w="865" h="1251" extrusionOk="0">
                  <a:moveTo>
                    <a:pt x="566" y="1"/>
                  </a:moveTo>
                  <a:cubicBezTo>
                    <a:pt x="545" y="1"/>
                    <a:pt x="524" y="4"/>
                    <a:pt x="505" y="10"/>
                  </a:cubicBezTo>
                  <a:cubicBezTo>
                    <a:pt x="457" y="34"/>
                    <a:pt x="385" y="82"/>
                    <a:pt x="337" y="154"/>
                  </a:cubicBezTo>
                  <a:cubicBezTo>
                    <a:pt x="241" y="370"/>
                    <a:pt x="145" y="610"/>
                    <a:pt x="49" y="826"/>
                  </a:cubicBezTo>
                  <a:cubicBezTo>
                    <a:pt x="25" y="874"/>
                    <a:pt x="25" y="898"/>
                    <a:pt x="25" y="946"/>
                  </a:cubicBezTo>
                  <a:cubicBezTo>
                    <a:pt x="1" y="970"/>
                    <a:pt x="1" y="1018"/>
                    <a:pt x="25" y="1042"/>
                  </a:cubicBezTo>
                  <a:cubicBezTo>
                    <a:pt x="49" y="1114"/>
                    <a:pt x="97" y="1186"/>
                    <a:pt x="145" y="1210"/>
                  </a:cubicBezTo>
                  <a:cubicBezTo>
                    <a:pt x="187" y="1239"/>
                    <a:pt x="229" y="1250"/>
                    <a:pt x="271" y="1250"/>
                  </a:cubicBezTo>
                  <a:cubicBezTo>
                    <a:pt x="301" y="1250"/>
                    <a:pt x="331" y="1244"/>
                    <a:pt x="361" y="1234"/>
                  </a:cubicBezTo>
                  <a:cubicBezTo>
                    <a:pt x="433" y="1234"/>
                    <a:pt x="505" y="1186"/>
                    <a:pt x="529" y="1114"/>
                  </a:cubicBezTo>
                  <a:lnTo>
                    <a:pt x="817" y="442"/>
                  </a:lnTo>
                  <a:cubicBezTo>
                    <a:pt x="841" y="394"/>
                    <a:pt x="865" y="370"/>
                    <a:pt x="865" y="322"/>
                  </a:cubicBezTo>
                  <a:cubicBezTo>
                    <a:pt x="865" y="298"/>
                    <a:pt x="865" y="250"/>
                    <a:pt x="865" y="226"/>
                  </a:cubicBezTo>
                  <a:cubicBezTo>
                    <a:pt x="841" y="154"/>
                    <a:pt x="793" y="82"/>
                    <a:pt x="721" y="58"/>
                  </a:cubicBezTo>
                  <a:cubicBezTo>
                    <a:pt x="685" y="23"/>
                    <a:pt x="625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3"/>
            <p:cNvSpPr/>
            <p:nvPr/>
          </p:nvSpPr>
          <p:spPr>
            <a:xfrm>
              <a:off x="2251325" y="2894275"/>
              <a:ext cx="16825" cy="30675"/>
            </a:xfrm>
            <a:custGeom>
              <a:avLst/>
              <a:gdLst/>
              <a:ahLst/>
              <a:cxnLst/>
              <a:rect l="l" t="t" r="r" b="b"/>
              <a:pathLst>
                <a:path w="673" h="1227" extrusionOk="0">
                  <a:moveTo>
                    <a:pt x="384" y="1"/>
                  </a:moveTo>
                  <a:cubicBezTo>
                    <a:pt x="337" y="1"/>
                    <a:pt x="293" y="13"/>
                    <a:pt x="264" y="41"/>
                  </a:cubicBezTo>
                  <a:cubicBezTo>
                    <a:pt x="192" y="65"/>
                    <a:pt x="144" y="137"/>
                    <a:pt x="120" y="209"/>
                  </a:cubicBezTo>
                  <a:cubicBezTo>
                    <a:pt x="96" y="425"/>
                    <a:pt x="48" y="641"/>
                    <a:pt x="0" y="881"/>
                  </a:cubicBezTo>
                  <a:cubicBezTo>
                    <a:pt x="0" y="953"/>
                    <a:pt x="0" y="1025"/>
                    <a:pt x="48" y="1097"/>
                  </a:cubicBezTo>
                  <a:cubicBezTo>
                    <a:pt x="72" y="1145"/>
                    <a:pt x="144" y="1193"/>
                    <a:pt x="216" y="1217"/>
                  </a:cubicBezTo>
                  <a:cubicBezTo>
                    <a:pt x="238" y="1224"/>
                    <a:pt x="259" y="1227"/>
                    <a:pt x="280" y="1227"/>
                  </a:cubicBezTo>
                  <a:cubicBezTo>
                    <a:pt x="331" y="1227"/>
                    <a:pt x="382" y="1210"/>
                    <a:pt x="433" y="1193"/>
                  </a:cubicBezTo>
                  <a:cubicBezTo>
                    <a:pt x="481" y="1145"/>
                    <a:pt x="529" y="1097"/>
                    <a:pt x="553" y="1025"/>
                  </a:cubicBezTo>
                  <a:cubicBezTo>
                    <a:pt x="601" y="785"/>
                    <a:pt x="625" y="569"/>
                    <a:pt x="673" y="353"/>
                  </a:cubicBezTo>
                  <a:cubicBezTo>
                    <a:pt x="673" y="281"/>
                    <a:pt x="673" y="209"/>
                    <a:pt x="649" y="137"/>
                  </a:cubicBezTo>
                  <a:cubicBezTo>
                    <a:pt x="601" y="89"/>
                    <a:pt x="529" y="17"/>
                    <a:pt x="481" y="17"/>
                  </a:cubicBezTo>
                  <a:cubicBezTo>
                    <a:pt x="451" y="7"/>
                    <a:pt x="417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3"/>
            <p:cNvSpPr/>
            <p:nvPr/>
          </p:nvSpPr>
          <p:spPr>
            <a:xfrm>
              <a:off x="2236325" y="2966575"/>
              <a:ext cx="20425" cy="44650"/>
            </a:xfrm>
            <a:custGeom>
              <a:avLst/>
              <a:gdLst/>
              <a:ahLst/>
              <a:cxnLst/>
              <a:rect l="l" t="t" r="r" b="b"/>
              <a:pathLst>
                <a:path w="817" h="1786" extrusionOk="0">
                  <a:moveTo>
                    <a:pt x="545" y="0"/>
                  </a:moveTo>
                  <a:cubicBezTo>
                    <a:pt x="416" y="0"/>
                    <a:pt x="285" y="71"/>
                    <a:pt x="264" y="197"/>
                  </a:cubicBezTo>
                  <a:cubicBezTo>
                    <a:pt x="192" y="605"/>
                    <a:pt x="96" y="1013"/>
                    <a:pt x="24" y="1421"/>
                  </a:cubicBezTo>
                  <a:cubicBezTo>
                    <a:pt x="0" y="1565"/>
                    <a:pt x="72" y="1733"/>
                    <a:pt x="216" y="1781"/>
                  </a:cubicBezTo>
                  <a:cubicBezTo>
                    <a:pt x="235" y="1784"/>
                    <a:pt x="253" y="1786"/>
                    <a:pt x="272" y="1786"/>
                  </a:cubicBezTo>
                  <a:cubicBezTo>
                    <a:pt x="401" y="1786"/>
                    <a:pt x="535" y="1715"/>
                    <a:pt x="576" y="1589"/>
                  </a:cubicBezTo>
                  <a:lnTo>
                    <a:pt x="792" y="365"/>
                  </a:lnTo>
                  <a:cubicBezTo>
                    <a:pt x="816" y="221"/>
                    <a:pt x="768" y="53"/>
                    <a:pt x="600" y="5"/>
                  </a:cubicBezTo>
                  <a:cubicBezTo>
                    <a:pt x="582" y="2"/>
                    <a:pt x="563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3"/>
            <p:cNvSpPr/>
            <p:nvPr/>
          </p:nvSpPr>
          <p:spPr>
            <a:xfrm>
              <a:off x="2231525" y="3027900"/>
              <a:ext cx="13825" cy="36625"/>
            </a:xfrm>
            <a:custGeom>
              <a:avLst/>
              <a:gdLst/>
              <a:ahLst/>
              <a:cxnLst/>
              <a:rect l="l" t="t" r="r" b="b"/>
              <a:pathLst>
                <a:path w="553" h="1465" extrusionOk="0">
                  <a:moveTo>
                    <a:pt x="288" y="0"/>
                  </a:moveTo>
                  <a:cubicBezTo>
                    <a:pt x="120" y="0"/>
                    <a:pt x="0" y="120"/>
                    <a:pt x="0" y="288"/>
                  </a:cubicBezTo>
                  <a:lnTo>
                    <a:pt x="0" y="1176"/>
                  </a:lnTo>
                  <a:cubicBezTo>
                    <a:pt x="0" y="1320"/>
                    <a:pt x="120" y="1464"/>
                    <a:pt x="288" y="1464"/>
                  </a:cubicBezTo>
                  <a:cubicBezTo>
                    <a:pt x="432" y="1440"/>
                    <a:pt x="552" y="1344"/>
                    <a:pt x="552" y="1176"/>
                  </a:cubicBezTo>
                  <a:lnTo>
                    <a:pt x="552" y="288"/>
                  </a:lnTo>
                  <a:cubicBezTo>
                    <a:pt x="552" y="144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3"/>
            <p:cNvSpPr/>
            <p:nvPr/>
          </p:nvSpPr>
          <p:spPr>
            <a:xfrm>
              <a:off x="2222525" y="3087925"/>
              <a:ext cx="18025" cy="42025"/>
            </a:xfrm>
            <a:custGeom>
              <a:avLst/>
              <a:gdLst/>
              <a:ahLst/>
              <a:cxnLst/>
              <a:rect l="l" t="t" r="r" b="b"/>
              <a:pathLst>
                <a:path w="721" h="1681" extrusionOk="0">
                  <a:moveTo>
                    <a:pt x="432" y="0"/>
                  </a:moveTo>
                  <a:cubicBezTo>
                    <a:pt x="360" y="0"/>
                    <a:pt x="288" y="24"/>
                    <a:pt x="240" y="96"/>
                  </a:cubicBezTo>
                  <a:cubicBezTo>
                    <a:pt x="168" y="144"/>
                    <a:pt x="168" y="216"/>
                    <a:pt x="144" y="288"/>
                  </a:cubicBezTo>
                  <a:cubicBezTo>
                    <a:pt x="96" y="649"/>
                    <a:pt x="48" y="1033"/>
                    <a:pt x="24" y="1393"/>
                  </a:cubicBezTo>
                  <a:cubicBezTo>
                    <a:pt x="0" y="1465"/>
                    <a:pt x="48" y="1561"/>
                    <a:pt x="96" y="1585"/>
                  </a:cubicBezTo>
                  <a:cubicBezTo>
                    <a:pt x="144" y="1633"/>
                    <a:pt x="216" y="1681"/>
                    <a:pt x="288" y="1681"/>
                  </a:cubicBezTo>
                  <a:cubicBezTo>
                    <a:pt x="360" y="1681"/>
                    <a:pt x="432" y="1657"/>
                    <a:pt x="480" y="1585"/>
                  </a:cubicBezTo>
                  <a:cubicBezTo>
                    <a:pt x="552" y="1537"/>
                    <a:pt x="576" y="1465"/>
                    <a:pt x="576" y="1393"/>
                  </a:cubicBezTo>
                  <a:cubicBezTo>
                    <a:pt x="624" y="1033"/>
                    <a:pt x="672" y="649"/>
                    <a:pt x="720" y="288"/>
                  </a:cubicBezTo>
                  <a:cubicBezTo>
                    <a:pt x="720" y="216"/>
                    <a:pt x="672" y="120"/>
                    <a:pt x="624" y="96"/>
                  </a:cubicBezTo>
                  <a:cubicBezTo>
                    <a:pt x="576" y="48"/>
                    <a:pt x="504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3"/>
            <p:cNvSpPr/>
            <p:nvPr/>
          </p:nvSpPr>
          <p:spPr>
            <a:xfrm>
              <a:off x="2214725" y="3180175"/>
              <a:ext cx="17425" cy="39175"/>
            </a:xfrm>
            <a:custGeom>
              <a:avLst/>
              <a:gdLst/>
              <a:ahLst/>
              <a:cxnLst/>
              <a:rect l="l" t="t" r="r" b="b"/>
              <a:pathLst>
                <a:path w="697" h="1567" extrusionOk="0">
                  <a:moveTo>
                    <a:pt x="448" y="0"/>
                  </a:moveTo>
                  <a:cubicBezTo>
                    <a:pt x="435" y="0"/>
                    <a:pt x="422" y="2"/>
                    <a:pt x="408" y="7"/>
                  </a:cubicBezTo>
                  <a:cubicBezTo>
                    <a:pt x="336" y="7"/>
                    <a:pt x="264" y="31"/>
                    <a:pt x="216" y="79"/>
                  </a:cubicBezTo>
                  <a:cubicBezTo>
                    <a:pt x="168" y="127"/>
                    <a:pt x="144" y="199"/>
                    <a:pt x="144" y="271"/>
                  </a:cubicBezTo>
                  <a:cubicBezTo>
                    <a:pt x="96" y="607"/>
                    <a:pt x="48" y="943"/>
                    <a:pt x="24" y="1279"/>
                  </a:cubicBezTo>
                  <a:cubicBezTo>
                    <a:pt x="0" y="1351"/>
                    <a:pt x="48" y="1423"/>
                    <a:pt x="96" y="1471"/>
                  </a:cubicBezTo>
                  <a:cubicBezTo>
                    <a:pt x="144" y="1519"/>
                    <a:pt x="216" y="1567"/>
                    <a:pt x="288" y="1567"/>
                  </a:cubicBezTo>
                  <a:cubicBezTo>
                    <a:pt x="360" y="1567"/>
                    <a:pt x="432" y="1543"/>
                    <a:pt x="480" y="1471"/>
                  </a:cubicBezTo>
                  <a:cubicBezTo>
                    <a:pt x="552" y="1423"/>
                    <a:pt x="552" y="1351"/>
                    <a:pt x="576" y="1279"/>
                  </a:cubicBezTo>
                  <a:cubicBezTo>
                    <a:pt x="624" y="943"/>
                    <a:pt x="648" y="607"/>
                    <a:pt x="696" y="271"/>
                  </a:cubicBezTo>
                  <a:cubicBezTo>
                    <a:pt x="696" y="223"/>
                    <a:pt x="648" y="127"/>
                    <a:pt x="600" y="79"/>
                  </a:cubicBezTo>
                  <a:cubicBezTo>
                    <a:pt x="561" y="40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3"/>
            <p:cNvSpPr/>
            <p:nvPr/>
          </p:nvSpPr>
          <p:spPr>
            <a:xfrm>
              <a:off x="2210525" y="3265200"/>
              <a:ext cx="19225" cy="47250"/>
            </a:xfrm>
            <a:custGeom>
              <a:avLst/>
              <a:gdLst/>
              <a:ahLst/>
              <a:cxnLst/>
              <a:rect l="l" t="t" r="r" b="b"/>
              <a:pathLst>
                <a:path w="769" h="1890" extrusionOk="0">
                  <a:moveTo>
                    <a:pt x="351" y="1"/>
                  </a:moveTo>
                  <a:cubicBezTo>
                    <a:pt x="323" y="1"/>
                    <a:pt x="294" y="5"/>
                    <a:pt x="264" y="13"/>
                  </a:cubicBezTo>
                  <a:cubicBezTo>
                    <a:pt x="144" y="61"/>
                    <a:pt x="24" y="205"/>
                    <a:pt x="72" y="349"/>
                  </a:cubicBezTo>
                  <a:cubicBezTo>
                    <a:pt x="120" y="445"/>
                    <a:pt x="144" y="565"/>
                    <a:pt x="144" y="685"/>
                  </a:cubicBezTo>
                  <a:cubicBezTo>
                    <a:pt x="144" y="661"/>
                    <a:pt x="144" y="653"/>
                    <a:pt x="145" y="653"/>
                  </a:cubicBezTo>
                  <a:cubicBezTo>
                    <a:pt x="147" y="653"/>
                    <a:pt x="152" y="685"/>
                    <a:pt x="168" y="685"/>
                  </a:cubicBezTo>
                  <a:cubicBezTo>
                    <a:pt x="168" y="733"/>
                    <a:pt x="168" y="757"/>
                    <a:pt x="168" y="781"/>
                  </a:cubicBezTo>
                  <a:cubicBezTo>
                    <a:pt x="168" y="829"/>
                    <a:pt x="168" y="901"/>
                    <a:pt x="168" y="949"/>
                  </a:cubicBezTo>
                  <a:cubicBezTo>
                    <a:pt x="168" y="997"/>
                    <a:pt x="168" y="1045"/>
                    <a:pt x="168" y="1093"/>
                  </a:cubicBezTo>
                  <a:cubicBezTo>
                    <a:pt x="168" y="1117"/>
                    <a:pt x="168" y="1117"/>
                    <a:pt x="144" y="1141"/>
                  </a:cubicBezTo>
                  <a:cubicBezTo>
                    <a:pt x="144" y="1165"/>
                    <a:pt x="144" y="1189"/>
                    <a:pt x="144" y="1213"/>
                  </a:cubicBezTo>
                  <a:cubicBezTo>
                    <a:pt x="120" y="1333"/>
                    <a:pt x="96" y="1429"/>
                    <a:pt x="48" y="1525"/>
                  </a:cubicBezTo>
                  <a:cubicBezTo>
                    <a:pt x="0" y="1669"/>
                    <a:pt x="120" y="1837"/>
                    <a:pt x="240" y="1885"/>
                  </a:cubicBezTo>
                  <a:cubicBezTo>
                    <a:pt x="262" y="1888"/>
                    <a:pt x="282" y="1890"/>
                    <a:pt x="302" y="1890"/>
                  </a:cubicBezTo>
                  <a:cubicBezTo>
                    <a:pt x="438" y="1890"/>
                    <a:pt x="537" y="1819"/>
                    <a:pt x="600" y="1693"/>
                  </a:cubicBezTo>
                  <a:cubicBezTo>
                    <a:pt x="768" y="1213"/>
                    <a:pt x="768" y="685"/>
                    <a:pt x="624" y="205"/>
                  </a:cubicBezTo>
                  <a:cubicBezTo>
                    <a:pt x="585" y="87"/>
                    <a:pt x="480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3"/>
            <p:cNvSpPr/>
            <p:nvPr/>
          </p:nvSpPr>
          <p:spPr>
            <a:xfrm>
              <a:off x="2212325" y="3365650"/>
              <a:ext cx="13825" cy="42100"/>
            </a:xfrm>
            <a:custGeom>
              <a:avLst/>
              <a:gdLst/>
              <a:ahLst/>
              <a:cxnLst/>
              <a:rect l="l" t="t" r="r" b="b"/>
              <a:pathLst>
                <a:path w="553" h="1684" extrusionOk="0">
                  <a:moveTo>
                    <a:pt x="301" y="1"/>
                  </a:moveTo>
                  <a:cubicBezTo>
                    <a:pt x="289" y="1"/>
                    <a:pt x="277" y="2"/>
                    <a:pt x="264" y="4"/>
                  </a:cubicBezTo>
                  <a:cubicBezTo>
                    <a:pt x="120" y="4"/>
                    <a:pt x="0" y="124"/>
                    <a:pt x="0" y="268"/>
                  </a:cubicBezTo>
                  <a:lnTo>
                    <a:pt x="0" y="1396"/>
                  </a:lnTo>
                  <a:cubicBezTo>
                    <a:pt x="0" y="1540"/>
                    <a:pt x="120" y="1684"/>
                    <a:pt x="264" y="1684"/>
                  </a:cubicBezTo>
                  <a:cubicBezTo>
                    <a:pt x="432" y="1660"/>
                    <a:pt x="552" y="1540"/>
                    <a:pt x="552" y="1396"/>
                  </a:cubicBezTo>
                  <a:lnTo>
                    <a:pt x="552" y="268"/>
                  </a:lnTo>
                  <a:cubicBezTo>
                    <a:pt x="552" y="134"/>
                    <a:pt x="449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3"/>
            <p:cNvSpPr/>
            <p:nvPr/>
          </p:nvSpPr>
          <p:spPr>
            <a:xfrm>
              <a:off x="2209325" y="3454525"/>
              <a:ext cx="13825" cy="28225"/>
            </a:xfrm>
            <a:custGeom>
              <a:avLst/>
              <a:gdLst/>
              <a:ahLst/>
              <a:cxnLst/>
              <a:rect l="l" t="t" r="r" b="b"/>
              <a:pathLst>
                <a:path w="553" h="1129" extrusionOk="0">
                  <a:moveTo>
                    <a:pt x="288" y="1"/>
                  </a:moveTo>
                  <a:cubicBezTo>
                    <a:pt x="216" y="25"/>
                    <a:pt x="120" y="49"/>
                    <a:pt x="72" y="97"/>
                  </a:cubicBezTo>
                  <a:cubicBezTo>
                    <a:pt x="24" y="145"/>
                    <a:pt x="0" y="217"/>
                    <a:pt x="0" y="289"/>
                  </a:cubicBezTo>
                  <a:lnTo>
                    <a:pt x="0" y="841"/>
                  </a:lnTo>
                  <a:cubicBezTo>
                    <a:pt x="0" y="913"/>
                    <a:pt x="24" y="1009"/>
                    <a:pt x="72" y="1057"/>
                  </a:cubicBezTo>
                  <a:cubicBezTo>
                    <a:pt x="120" y="1105"/>
                    <a:pt x="216" y="1129"/>
                    <a:pt x="288" y="1129"/>
                  </a:cubicBezTo>
                  <a:cubicBezTo>
                    <a:pt x="360" y="1129"/>
                    <a:pt x="432" y="1105"/>
                    <a:pt x="480" y="1057"/>
                  </a:cubicBezTo>
                  <a:cubicBezTo>
                    <a:pt x="528" y="985"/>
                    <a:pt x="552" y="937"/>
                    <a:pt x="552" y="841"/>
                  </a:cubicBezTo>
                  <a:lnTo>
                    <a:pt x="552" y="289"/>
                  </a:lnTo>
                  <a:cubicBezTo>
                    <a:pt x="552" y="217"/>
                    <a:pt x="528" y="145"/>
                    <a:pt x="480" y="97"/>
                  </a:cubicBezTo>
                  <a:cubicBezTo>
                    <a:pt x="432" y="49"/>
                    <a:pt x="336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3"/>
            <p:cNvSpPr/>
            <p:nvPr/>
          </p:nvSpPr>
          <p:spPr>
            <a:xfrm>
              <a:off x="2208725" y="3510625"/>
              <a:ext cx="18625" cy="38850"/>
            </a:xfrm>
            <a:custGeom>
              <a:avLst/>
              <a:gdLst/>
              <a:ahLst/>
              <a:cxnLst/>
              <a:rect l="l" t="t" r="r" b="b"/>
              <a:pathLst>
                <a:path w="745" h="1554" extrusionOk="0">
                  <a:moveTo>
                    <a:pt x="327" y="1"/>
                  </a:moveTo>
                  <a:cubicBezTo>
                    <a:pt x="299" y="1"/>
                    <a:pt x="270" y="5"/>
                    <a:pt x="240" y="13"/>
                  </a:cubicBezTo>
                  <a:cubicBezTo>
                    <a:pt x="120" y="37"/>
                    <a:pt x="0" y="205"/>
                    <a:pt x="48" y="349"/>
                  </a:cubicBezTo>
                  <a:cubicBezTo>
                    <a:pt x="72" y="421"/>
                    <a:pt x="96" y="493"/>
                    <a:pt x="120" y="589"/>
                  </a:cubicBezTo>
                  <a:cubicBezTo>
                    <a:pt x="120" y="613"/>
                    <a:pt x="144" y="661"/>
                    <a:pt x="144" y="709"/>
                  </a:cubicBezTo>
                  <a:cubicBezTo>
                    <a:pt x="144" y="733"/>
                    <a:pt x="144" y="757"/>
                    <a:pt x="144" y="781"/>
                  </a:cubicBezTo>
                  <a:cubicBezTo>
                    <a:pt x="168" y="853"/>
                    <a:pt x="168" y="925"/>
                    <a:pt x="144" y="1021"/>
                  </a:cubicBezTo>
                  <a:cubicBezTo>
                    <a:pt x="144" y="1045"/>
                    <a:pt x="144" y="1093"/>
                    <a:pt x="144" y="1141"/>
                  </a:cubicBezTo>
                  <a:cubicBezTo>
                    <a:pt x="144" y="1141"/>
                    <a:pt x="144" y="1189"/>
                    <a:pt x="144" y="1213"/>
                  </a:cubicBezTo>
                  <a:cubicBezTo>
                    <a:pt x="120" y="1285"/>
                    <a:pt x="120" y="1357"/>
                    <a:pt x="168" y="1429"/>
                  </a:cubicBezTo>
                  <a:cubicBezTo>
                    <a:pt x="192" y="1477"/>
                    <a:pt x="264" y="1549"/>
                    <a:pt x="336" y="1549"/>
                  </a:cubicBezTo>
                  <a:cubicBezTo>
                    <a:pt x="352" y="1552"/>
                    <a:pt x="368" y="1554"/>
                    <a:pt x="385" y="1554"/>
                  </a:cubicBezTo>
                  <a:cubicBezTo>
                    <a:pt x="502" y="1554"/>
                    <a:pt x="651" y="1483"/>
                    <a:pt x="672" y="1357"/>
                  </a:cubicBezTo>
                  <a:cubicBezTo>
                    <a:pt x="744" y="973"/>
                    <a:pt x="720" y="565"/>
                    <a:pt x="600" y="205"/>
                  </a:cubicBezTo>
                  <a:cubicBezTo>
                    <a:pt x="561" y="87"/>
                    <a:pt x="456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3"/>
            <p:cNvSpPr/>
            <p:nvPr/>
          </p:nvSpPr>
          <p:spPr>
            <a:xfrm>
              <a:off x="2214725" y="3572150"/>
              <a:ext cx="14425" cy="25225"/>
            </a:xfrm>
            <a:custGeom>
              <a:avLst/>
              <a:gdLst/>
              <a:ahLst/>
              <a:cxnLst/>
              <a:rect l="l" t="t" r="r" b="b"/>
              <a:pathLst>
                <a:path w="577" h="1009" extrusionOk="0">
                  <a:moveTo>
                    <a:pt x="288" y="0"/>
                  </a:moveTo>
                  <a:cubicBezTo>
                    <a:pt x="216" y="0"/>
                    <a:pt x="144" y="24"/>
                    <a:pt x="96" y="72"/>
                  </a:cubicBezTo>
                  <a:cubicBezTo>
                    <a:pt x="48" y="120"/>
                    <a:pt x="0" y="192"/>
                    <a:pt x="0" y="264"/>
                  </a:cubicBezTo>
                  <a:lnTo>
                    <a:pt x="0" y="720"/>
                  </a:lnTo>
                  <a:cubicBezTo>
                    <a:pt x="0" y="792"/>
                    <a:pt x="48" y="864"/>
                    <a:pt x="96" y="912"/>
                  </a:cubicBezTo>
                  <a:cubicBezTo>
                    <a:pt x="144" y="960"/>
                    <a:pt x="216" y="1008"/>
                    <a:pt x="288" y="1008"/>
                  </a:cubicBezTo>
                  <a:cubicBezTo>
                    <a:pt x="360" y="1008"/>
                    <a:pt x="432" y="984"/>
                    <a:pt x="480" y="912"/>
                  </a:cubicBezTo>
                  <a:cubicBezTo>
                    <a:pt x="528" y="864"/>
                    <a:pt x="576" y="792"/>
                    <a:pt x="576" y="720"/>
                  </a:cubicBezTo>
                  <a:lnTo>
                    <a:pt x="576" y="264"/>
                  </a:lnTo>
                  <a:cubicBezTo>
                    <a:pt x="576" y="192"/>
                    <a:pt x="528" y="120"/>
                    <a:pt x="480" y="72"/>
                  </a:cubicBez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3"/>
            <p:cNvSpPr/>
            <p:nvPr/>
          </p:nvSpPr>
          <p:spPr>
            <a:xfrm>
              <a:off x="2163725" y="3519025"/>
              <a:ext cx="24625" cy="61250"/>
            </a:xfrm>
            <a:custGeom>
              <a:avLst/>
              <a:gdLst/>
              <a:ahLst/>
              <a:cxnLst/>
              <a:rect l="l" t="t" r="r" b="b"/>
              <a:pathLst>
                <a:path w="985" h="2450" extrusionOk="0">
                  <a:moveTo>
                    <a:pt x="296" y="1"/>
                  </a:moveTo>
                  <a:cubicBezTo>
                    <a:pt x="269" y="1"/>
                    <a:pt x="242" y="5"/>
                    <a:pt x="216" y="13"/>
                  </a:cubicBezTo>
                  <a:cubicBezTo>
                    <a:pt x="72" y="61"/>
                    <a:pt x="0" y="205"/>
                    <a:pt x="24" y="349"/>
                  </a:cubicBezTo>
                  <a:cubicBezTo>
                    <a:pt x="168" y="997"/>
                    <a:pt x="288" y="1621"/>
                    <a:pt x="408" y="2245"/>
                  </a:cubicBezTo>
                  <a:cubicBezTo>
                    <a:pt x="428" y="2364"/>
                    <a:pt x="561" y="2450"/>
                    <a:pt x="688" y="2450"/>
                  </a:cubicBezTo>
                  <a:cubicBezTo>
                    <a:pt x="716" y="2450"/>
                    <a:pt x="743" y="2446"/>
                    <a:pt x="768" y="2437"/>
                  </a:cubicBezTo>
                  <a:cubicBezTo>
                    <a:pt x="912" y="2389"/>
                    <a:pt x="984" y="2245"/>
                    <a:pt x="960" y="2101"/>
                  </a:cubicBezTo>
                  <a:cubicBezTo>
                    <a:pt x="816" y="1477"/>
                    <a:pt x="696" y="829"/>
                    <a:pt x="576" y="205"/>
                  </a:cubicBezTo>
                  <a:cubicBezTo>
                    <a:pt x="556" y="87"/>
                    <a:pt x="423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3"/>
            <p:cNvSpPr/>
            <p:nvPr/>
          </p:nvSpPr>
          <p:spPr>
            <a:xfrm>
              <a:off x="2155925" y="3440475"/>
              <a:ext cx="18625" cy="36600"/>
            </a:xfrm>
            <a:custGeom>
              <a:avLst/>
              <a:gdLst/>
              <a:ahLst/>
              <a:cxnLst/>
              <a:rect l="l" t="t" r="r" b="b"/>
              <a:pathLst>
                <a:path w="745" h="1464" extrusionOk="0">
                  <a:moveTo>
                    <a:pt x="308" y="1"/>
                  </a:moveTo>
                  <a:cubicBezTo>
                    <a:pt x="284" y="1"/>
                    <a:pt x="261" y="4"/>
                    <a:pt x="240" y="11"/>
                  </a:cubicBezTo>
                  <a:cubicBezTo>
                    <a:pt x="120" y="59"/>
                    <a:pt x="0" y="203"/>
                    <a:pt x="48" y="371"/>
                  </a:cubicBezTo>
                  <a:cubicBezTo>
                    <a:pt x="96" y="467"/>
                    <a:pt x="120" y="563"/>
                    <a:pt x="144" y="683"/>
                  </a:cubicBezTo>
                  <a:cubicBezTo>
                    <a:pt x="144" y="803"/>
                    <a:pt x="144" y="923"/>
                    <a:pt x="144" y="1043"/>
                  </a:cubicBezTo>
                  <a:cubicBezTo>
                    <a:pt x="144" y="1067"/>
                    <a:pt x="120" y="1091"/>
                    <a:pt x="120" y="1115"/>
                  </a:cubicBezTo>
                  <a:cubicBezTo>
                    <a:pt x="96" y="1259"/>
                    <a:pt x="168" y="1427"/>
                    <a:pt x="312" y="1451"/>
                  </a:cubicBezTo>
                  <a:cubicBezTo>
                    <a:pt x="338" y="1459"/>
                    <a:pt x="364" y="1463"/>
                    <a:pt x="390" y="1463"/>
                  </a:cubicBezTo>
                  <a:cubicBezTo>
                    <a:pt x="512" y="1463"/>
                    <a:pt x="633" y="1377"/>
                    <a:pt x="672" y="1259"/>
                  </a:cubicBezTo>
                  <a:cubicBezTo>
                    <a:pt x="744" y="923"/>
                    <a:pt x="720" y="539"/>
                    <a:pt x="600" y="203"/>
                  </a:cubicBezTo>
                  <a:cubicBezTo>
                    <a:pt x="576" y="131"/>
                    <a:pt x="528" y="83"/>
                    <a:pt x="456" y="35"/>
                  </a:cubicBezTo>
                  <a:cubicBezTo>
                    <a:pt x="422" y="18"/>
                    <a:pt x="364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3"/>
            <p:cNvSpPr/>
            <p:nvPr/>
          </p:nvSpPr>
          <p:spPr>
            <a:xfrm>
              <a:off x="2152925" y="3370875"/>
              <a:ext cx="19225" cy="31000"/>
            </a:xfrm>
            <a:custGeom>
              <a:avLst/>
              <a:gdLst/>
              <a:ahLst/>
              <a:cxnLst/>
              <a:rect l="l" t="t" r="r" b="b"/>
              <a:pathLst>
                <a:path w="769" h="1240" extrusionOk="0">
                  <a:moveTo>
                    <a:pt x="340" y="1"/>
                  </a:moveTo>
                  <a:cubicBezTo>
                    <a:pt x="284" y="1"/>
                    <a:pt x="226" y="18"/>
                    <a:pt x="192" y="35"/>
                  </a:cubicBezTo>
                  <a:cubicBezTo>
                    <a:pt x="48" y="131"/>
                    <a:pt x="0" y="275"/>
                    <a:pt x="72" y="419"/>
                  </a:cubicBezTo>
                  <a:cubicBezTo>
                    <a:pt x="96" y="443"/>
                    <a:pt x="96" y="467"/>
                    <a:pt x="120" y="491"/>
                  </a:cubicBezTo>
                  <a:cubicBezTo>
                    <a:pt x="120" y="539"/>
                    <a:pt x="144" y="587"/>
                    <a:pt x="144" y="635"/>
                  </a:cubicBezTo>
                  <a:cubicBezTo>
                    <a:pt x="168" y="683"/>
                    <a:pt x="168" y="731"/>
                    <a:pt x="144" y="779"/>
                  </a:cubicBezTo>
                  <a:cubicBezTo>
                    <a:pt x="144" y="827"/>
                    <a:pt x="144" y="851"/>
                    <a:pt x="144" y="875"/>
                  </a:cubicBezTo>
                  <a:cubicBezTo>
                    <a:pt x="96" y="1019"/>
                    <a:pt x="192" y="1187"/>
                    <a:pt x="336" y="1235"/>
                  </a:cubicBezTo>
                  <a:cubicBezTo>
                    <a:pt x="354" y="1238"/>
                    <a:pt x="373" y="1239"/>
                    <a:pt x="391" y="1239"/>
                  </a:cubicBezTo>
                  <a:cubicBezTo>
                    <a:pt x="515" y="1239"/>
                    <a:pt x="630" y="1168"/>
                    <a:pt x="672" y="1043"/>
                  </a:cubicBezTo>
                  <a:cubicBezTo>
                    <a:pt x="768" y="731"/>
                    <a:pt x="720" y="395"/>
                    <a:pt x="552" y="131"/>
                  </a:cubicBezTo>
                  <a:cubicBezTo>
                    <a:pt x="528" y="83"/>
                    <a:pt x="456" y="35"/>
                    <a:pt x="408" y="11"/>
                  </a:cubicBezTo>
                  <a:cubicBezTo>
                    <a:pt x="387" y="4"/>
                    <a:pt x="364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3"/>
            <p:cNvSpPr/>
            <p:nvPr/>
          </p:nvSpPr>
          <p:spPr>
            <a:xfrm>
              <a:off x="2155925" y="3284725"/>
              <a:ext cx="18025" cy="42025"/>
            </a:xfrm>
            <a:custGeom>
              <a:avLst/>
              <a:gdLst/>
              <a:ahLst/>
              <a:cxnLst/>
              <a:rect l="l" t="t" r="r" b="b"/>
              <a:pathLst>
                <a:path w="721" h="1681" extrusionOk="0">
                  <a:moveTo>
                    <a:pt x="312" y="0"/>
                  </a:moveTo>
                  <a:cubicBezTo>
                    <a:pt x="168" y="0"/>
                    <a:pt x="0" y="120"/>
                    <a:pt x="24" y="288"/>
                  </a:cubicBezTo>
                  <a:cubicBezTo>
                    <a:pt x="72" y="648"/>
                    <a:pt x="96" y="1008"/>
                    <a:pt x="144" y="1392"/>
                  </a:cubicBezTo>
                  <a:cubicBezTo>
                    <a:pt x="144" y="1464"/>
                    <a:pt x="168" y="1536"/>
                    <a:pt x="216" y="1584"/>
                  </a:cubicBezTo>
                  <a:cubicBezTo>
                    <a:pt x="264" y="1632"/>
                    <a:pt x="360" y="1680"/>
                    <a:pt x="432" y="1680"/>
                  </a:cubicBezTo>
                  <a:cubicBezTo>
                    <a:pt x="552" y="1656"/>
                    <a:pt x="720" y="1536"/>
                    <a:pt x="696" y="1392"/>
                  </a:cubicBezTo>
                  <a:cubicBezTo>
                    <a:pt x="672" y="1008"/>
                    <a:pt x="624" y="648"/>
                    <a:pt x="576" y="288"/>
                  </a:cubicBezTo>
                  <a:cubicBezTo>
                    <a:pt x="576" y="192"/>
                    <a:pt x="552" y="144"/>
                    <a:pt x="504" y="72"/>
                  </a:cubicBezTo>
                  <a:cubicBezTo>
                    <a:pt x="456" y="24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3"/>
            <p:cNvSpPr/>
            <p:nvPr/>
          </p:nvSpPr>
          <p:spPr>
            <a:xfrm>
              <a:off x="2161925" y="3192300"/>
              <a:ext cx="13825" cy="39625"/>
            </a:xfrm>
            <a:custGeom>
              <a:avLst/>
              <a:gdLst/>
              <a:ahLst/>
              <a:cxnLst/>
              <a:rect l="l" t="t" r="r" b="b"/>
              <a:pathLst>
                <a:path w="553" h="1585" extrusionOk="0">
                  <a:moveTo>
                    <a:pt x="288" y="1"/>
                  </a:moveTo>
                  <a:cubicBezTo>
                    <a:pt x="120" y="25"/>
                    <a:pt x="0" y="145"/>
                    <a:pt x="0" y="289"/>
                  </a:cubicBezTo>
                  <a:lnTo>
                    <a:pt x="0" y="1297"/>
                  </a:lnTo>
                  <a:cubicBezTo>
                    <a:pt x="0" y="1441"/>
                    <a:pt x="120" y="1585"/>
                    <a:pt x="288" y="1585"/>
                  </a:cubicBezTo>
                  <a:cubicBezTo>
                    <a:pt x="432" y="1561"/>
                    <a:pt x="552" y="1465"/>
                    <a:pt x="552" y="1297"/>
                  </a:cubicBezTo>
                  <a:lnTo>
                    <a:pt x="552" y="289"/>
                  </a:lnTo>
                  <a:cubicBezTo>
                    <a:pt x="552" y="145"/>
                    <a:pt x="432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3"/>
            <p:cNvSpPr/>
            <p:nvPr/>
          </p:nvSpPr>
          <p:spPr>
            <a:xfrm>
              <a:off x="2167325" y="3097500"/>
              <a:ext cx="14425" cy="36625"/>
            </a:xfrm>
            <a:custGeom>
              <a:avLst/>
              <a:gdLst/>
              <a:ahLst/>
              <a:cxnLst/>
              <a:rect l="l" t="t" r="r" b="b"/>
              <a:pathLst>
                <a:path w="577" h="1465" extrusionOk="0">
                  <a:moveTo>
                    <a:pt x="288" y="0"/>
                  </a:moveTo>
                  <a:cubicBezTo>
                    <a:pt x="144" y="24"/>
                    <a:pt x="0" y="144"/>
                    <a:pt x="0" y="288"/>
                  </a:cubicBezTo>
                  <a:cubicBezTo>
                    <a:pt x="0" y="577"/>
                    <a:pt x="0" y="889"/>
                    <a:pt x="0" y="1177"/>
                  </a:cubicBezTo>
                  <a:cubicBezTo>
                    <a:pt x="0" y="1321"/>
                    <a:pt x="144" y="1465"/>
                    <a:pt x="288" y="1465"/>
                  </a:cubicBezTo>
                  <a:cubicBezTo>
                    <a:pt x="432" y="1465"/>
                    <a:pt x="576" y="1345"/>
                    <a:pt x="576" y="1177"/>
                  </a:cubicBezTo>
                  <a:cubicBezTo>
                    <a:pt x="576" y="889"/>
                    <a:pt x="576" y="577"/>
                    <a:pt x="576" y="288"/>
                  </a:cubicBezTo>
                  <a:cubicBezTo>
                    <a:pt x="576" y="144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3"/>
            <p:cNvSpPr/>
            <p:nvPr/>
          </p:nvSpPr>
          <p:spPr>
            <a:xfrm>
              <a:off x="2175725" y="3014100"/>
              <a:ext cx="15625" cy="36075"/>
            </a:xfrm>
            <a:custGeom>
              <a:avLst/>
              <a:gdLst/>
              <a:ahLst/>
              <a:cxnLst/>
              <a:rect l="l" t="t" r="r" b="b"/>
              <a:pathLst>
                <a:path w="625" h="1443" extrusionOk="0">
                  <a:moveTo>
                    <a:pt x="336" y="0"/>
                  </a:moveTo>
                  <a:cubicBezTo>
                    <a:pt x="168" y="0"/>
                    <a:pt x="72" y="120"/>
                    <a:pt x="48" y="288"/>
                  </a:cubicBezTo>
                  <a:cubicBezTo>
                    <a:pt x="48" y="576"/>
                    <a:pt x="24" y="864"/>
                    <a:pt x="0" y="1176"/>
                  </a:cubicBezTo>
                  <a:cubicBezTo>
                    <a:pt x="0" y="1310"/>
                    <a:pt x="124" y="1443"/>
                    <a:pt x="256" y="1443"/>
                  </a:cubicBezTo>
                  <a:cubicBezTo>
                    <a:pt x="267" y="1443"/>
                    <a:pt x="277" y="1442"/>
                    <a:pt x="288" y="1440"/>
                  </a:cubicBezTo>
                  <a:cubicBezTo>
                    <a:pt x="432" y="1440"/>
                    <a:pt x="552" y="1320"/>
                    <a:pt x="552" y="1176"/>
                  </a:cubicBezTo>
                  <a:cubicBezTo>
                    <a:pt x="576" y="864"/>
                    <a:pt x="600" y="576"/>
                    <a:pt x="624" y="288"/>
                  </a:cubicBezTo>
                  <a:cubicBezTo>
                    <a:pt x="624" y="144"/>
                    <a:pt x="480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3"/>
            <p:cNvSpPr/>
            <p:nvPr/>
          </p:nvSpPr>
          <p:spPr>
            <a:xfrm>
              <a:off x="2181725" y="2930575"/>
              <a:ext cx="20425" cy="41650"/>
            </a:xfrm>
            <a:custGeom>
              <a:avLst/>
              <a:gdLst/>
              <a:ahLst/>
              <a:cxnLst/>
              <a:rect l="l" t="t" r="r" b="b"/>
              <a:pathLst>
                <a:path w="817" h="1666" extrusionOk="0">
                  <a:moveTo>
                    <a:pt x="528" y="0"/>
                  </a:moveTo>
                  <a:cubicBezTo>
                    <a:pt x="410" y="0"/>
                    <a:pt x="261" y="71"/>
                    <a:pt x="240" y="197"/>
                  </a:cubicBezTo>
                  <a:lnTo>
                    <a:pt x="24" y="1325"/>
                  </a:lnTo>
                  <a:cubicBezTo>
                    <a:pt x="0" y="1469"/>
                    <a:pt x="72" y="1637"/>
                    <a:pt x="216" y="1661"/>
                  </a:cubicBezTo>
                  <a:cubicBezTo>
                    <a:pt x="234" y="1664"/>
                    <a:pt x="253" y="1666"/>
                    <a:pt x="272" y="1666"/>
                  </a:cubicBezTo>
                  <a:cubicBezTo>
                    <a:pt x="401" y="1666"/>
                    <a:pt x="534" y="1595"/>
                    <a:pt x="576" y="1469"/>
                  </a:cubicBezTo>
                  <a:lnTo>
                    <a:pt x="768" y="341"/>
                  </a:lnTo>
                  <a:cubicBezTo>
                    <a:pt x="816" y="197"/>
                    <a:pt x="744" y="53"/>
                    <a:pt x="576" y="5"/>
                  </a:cubicBezTo>
                  <a:cubicBezTo>
                    <a:pt x="561" y="2"/>
                    <a:pt x="545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3"/>
            <p:cNvSpPr/>
            <p:nvPr/>
          </p:nvSpPr>
          <p:spPr>
            <a:xfrm>
              <a:off x="2209325" y="2855075"/>
              <a:ext cx="20425" cy="30625"/>
            </a:xfrm>
            <a:custGeom>
              <a:avLst/>
              <a:gdLst/>
              <a:ahLst/>
              <a:cxnLst/>
              <a:rect l="l" t="t" r="r" b="b"/>
              <a:pathLst>
                <a:path w="817" h="1225" extrusionOk="0">
                  <a:moveTo>
                    <a:pt x="504" y="0"/>
                  </a:moveTo>
                  <a:cubicBezTo>
                    <a:pt x="432" y="0"/>
                    <a:pt x="360" y="24"/>
                    <a:pt x="312" y="73"/>
                  </a:cubicBezTo>
                  <a:cubicBezTo>
                    <a:pt x="264" y="145"/>
                    <a:pt x="216" y="217"/>
                    <a:pt x="216" y="289"/>
                  </a:cubicBezTo>
                  <a:cubicBezTo>
                    <a:pt x="240" y="337"/>
                    <a:pt x="240" y="361"/>
                    <a:pt x="216" y="409"/>
                  </a:cubicBezTo>
                  <a:cubicBezTo>
                    <a:pt x="216" y="481"/>
                    <a:pt x="192" y="529"/>
                    <a:pt x="192" y="577"/>
                  </a:cubicBezTo>
                  <a:cubicBezTo>
                    <a:pt x="168" y="625"/>
                    <a:pt x="144" y="673"/>
                    <a:pt x="96" y="721"/>
                  </a:cubicBezTo>
                  <a:cubicBezTo>
                    <a:pt x="96" y="721"/>
                    <a:pt x="96" y="745"/>
                    <a:pt x="72" y="745"/>
                  </a:cubicBezTo>
                  <a:cubicBezTo>
                    <a:pt x="24" y="793"/>
                    <a:pt x="0" y="865"/>
                    <a:pt x="0" y="937"/>
                  </a:cubicBezTo>
                  <a:cubicBezTo>
                    <a:pt x="0" y="1009"/>
                    <a:pt x="24" y="1105"/>
                    <a:pt x="72" y="1153"/>
                  </a:cubicBezTo>
                  <a:cubicBezTo>
                    <a:pt x="120" y="1201"/>
                    <a:pt x="192" y="1225"/>
                    <a:pt x="264" y="1225"/>
                  </a:cubicBezTo>
                  <a:cubicBezTo>
                    <a:pt x="336" y="1225"/>
                    <a:pt x="432" y="1201"/>
                    <a:pt x="480" y="1153"/>
                  </a:cubicBezTo>
                  <a:cubicBezTo>
                    <a:pt x="696" y="913"/>
                    <a:pt x="816" y="601"/>
                    <a:pt x="792" y="289"/>
                  </a:cubicBezTo>
                  <a:cubicBezTo>
                    <a:pt x="768" y="193"/>
                    <a:pt x="768" y="145"/>
                    <a:pt x="696" y="73"/>
                  </a:cubicBezTo>
                  <a:cubicBezTo>
                    <a:pt x="648" y="24"/>
                    <a:pt x="576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3"/>
            <p:cNvSpPr/>
            <p:nvPr/>
          </p:nvSpPr>
          <p:spPr>
            <a:xfrm>
              <a:off x="2146925" y="2916575"/>
              <a:ext cx="21625" cy="47450"/>
            </a:xfrm>
            <a:custGeom>
              <a:avLst/>
              <a:gdLst/>
              <a:ahLst/>
              <a:cxnLst/>
              <a:rect l="l" t="t" r="r" b="b"/>
              <a:pathLst>
                <a:path w="865" h="1898" extrusionOk="0">
                  <a:moveTo>
                    <a:pt x="309" y="0"/>
                  </a:moveTo>
                  <a:cubicBezTo>
                    <a:pt x="285" y="0"/>
                    <a:pt x="261" y="4"/>
                    <a:pt x="240" y="13"/>
                  </a:cubicBezTo>
                  <a:cubicBezTo>
                    <a:pt x="72" y="61"/>
                    <a:pt x="0" y="205"/>
                    <a:pt x="48" y="349"/>
                  </a:cubicBezTo>
                  <a:cubicBezTo>
                    <a:pt x="120" y="805"/>
                    <a:pt x="216" y="1237"/>
                    <a:pt x="288" y="1693"/>
                  </a:cubicBezTo>
                  <a:cubicBezTo>
                    <a:pt x="308" y="1811"/>
                    <a:pt x="441" y="1897"/>
                    <a:pt x="568" y="1897"/>
                  </a:cubicBezTo>
                  <a:cubicBezTo>
                    <a:pt x="596" y="1897"/>
                    <a:pt x="623" y="1893"/>
                    <a:pt x="648" y="1885"/>
                  </a:cubicBezTo>
                  <a:cubicBezTo>
                    <a:pt x="792" y="1837"/>
                    <a:pt x="864" y="1693"/>
                    <a:pt x="840" y="1525"/>
                  </a:cubicBezTo>
                  <a:cubicBezTo>
                    <a:pt x="744" y="1093"/>
                    <a:pt x="672" y="637"/>
                    <a:pt x="576" y="205"/>
                  </a:cubicBezTo>
                  <a:cubicBezTo>
                    <a:pt x="556" y="86"/>
                    <a:pt x="423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3"/>
            <p:cNvSpPr/>
            <p:nvPr/>
          </p:nvSpPr>
          <p:spPr>
            <a:xfrm>
              <a:off x="2125300" y="2997500"/>
              <a:ext cx="25850" cy="30425"/>
            </a:xfrm>
            <a:custGeom>
              <a:avLst/>
              <a:gdLst/>
              <a:ahLst/>
              <a:cxnLst/>
              <a:rect l="l" t="t" r="r" b="b"/>
              <a:pathLst>
                <a:path w="1034" h="1217" extrusionOk="0">
                  <a:moveTo>
                    <a:pt x="306" y="0"/>
                  </a:moveTo>
                  <a:cubicBezTo>
                    <a:pt x="277" y="0"/>
                    <a:pt x="247" y="6"/>
                    <a:pt x="217" y="16"/>
                  </a:cubicBezTo>
                  <a:cubicBezTo>
                    <a:pt x="145" y="16"/>
                    <a:pt x="73" y="64"/>
                    <a:pt x="49" y="136"/>
                  </a:cubicBezTo>
                  <a:cubicBezTo>
                    <a:pt x="25" y="208"/>
                    <a:pt x="1" y="280"/>
                    <a:pt x="25" y="352"/>
                  </a:cubicBezTo>
                  <a:cubicBezTo>
                    <a:pt x="49" y="424"/>
                    <a:pt x="73" y="496"/>
                    <a:pt x="145" y="520"/>
                  </a:cubicBezTo>
                  <a:cubicBezTo>
                    <a:pt x="193" y="544"/>
                    <a:pt x="217" y="568"/>
                    <a:pt x="265" y="592"/>
                  </a:cubicBezTo>
                  <a:cubicBezTo>
                    <a:pt x="289" y="616"/>
                    <a:pt x="313" y="640"/>
                    <a:pt x="361" y="688"/>
                  </a:cubicBezTo>
                  <a:cubicBezTo>
                    <a:pt x="385" y="736"/>
                    <a:pt x="409" y="784"/>
                    <a:pt x="433" y="832"/>
                  </a:cubicBezTo>
                  <a:cubicBezTo>
                    <a:pt x="457" y="880"/>
                    <a:pt x="481" y="928"/>
                    <a:pt x="481" y="1000"/>
                  </a:cubicBezTo>
                  <a:lnTo>
                    <a:pt x="481" y="952"/>
                  </a:lnTo>
                  <a:cubicBezTo>
                    <a:pt x="481" y="1024"/>
                    <a:pt x="505" y="1072"/>
                    <a:pt x="553" y="1144"/>
                  </a:cubicBezTo>
                  <a:cubicBezTo>
                    <a:pt x="601" y="1192"/>
                    <a:pt x="673" y="1216"/>
                    <a:pt x="745" y="1216"/>
                  </a:cubicBezTo>
                  <a:cubicBezTo>
                    <a:pt x="817" y="1216"/>
                    <a:pt x="889" y="1192"/>
                    <a:pt x="937" y="1144"/>
                  </a:cubicBezTo>
                  <a:cubicBezTo>
                    <a:pt x="985" y="1096"/>
                    <a:pt x="1033" y="1024"/>
                    <a:pt x="1033" y="952"/>
                  </a:cubicBezTo>
                  <a:cubicBezTo>
                    <a:pt x="1009" y="856"/>
                    <a:pt x="1009" y="760"/>
                    <a:pt x="961" y="664"/>
                  </a:cubicBezTo>
                  <a:cubicBezTo>
                    <a:pt x="937" y="568"/>
                    <a:pt x="889" y="496"/>
                    <a:pt x="841" y="400"/>
                  </a:cubicBezTo>
                  <a:cubicBezTo>
                    <a:pt x="745" y="256"/>
                    <a:pt x="601" y="112"/>
                    <a:pt x="433" y="40"/>
                  </a:cubicBezTo>
                  <a:cubicBezTo>
                    <a:pt x="391" y="12"/>
                    <a:pt x="349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3"/>
            <p:cNvSpPr/>
            <p:nvPr/>
          </p:nvSpPr>
          <p:spPr>
            <a:xfrm>
              <a:off x="2111500" y="3069650"/>
              <a:ext cx="25825" cy="30875"/>
            </a:xfrm>
            <a:custGeom>
              <a:avLst/>
              <a:gdLst/>
              <a:ahLst/>
              <a:cxnLst/>
              <a:rect l="l" t="t" r="r" b="b"/>
              <a:pathLst>
                <a:path w="1033" h="1235" extrusionOk="0">
                  <a:moveTo>
                    <a:pt x="298" y="0"/>
                  </a:moveTo>
                  <a:cubicBezTo>
                    <a:pt x="247" y="0"/>
                    <a:pt x="196" y="17"/>
                    <a:pt x="145" y="34"/>
                  </a:cubicBezTo>
                  <a:cubicBezTo>
                    <a:pt x="97" y="82"/>
                    <a:pt x="49" y="130"/>
                    <a:pt x="25" y="202"/>
                  </a:cubicBezTo>
                  <a:cubicBezTo>
                    <a:pt x="1" y="274"/>
                    <a:pt x="1" y="370"/>
                    <a:pt x="49" y="418"/>
                  </a:cubicBezTo>
                  <a:cubicBezTo>
                    <a:pt x="193" y="658"/>
                    <a:pt x="337" y="874"/>
                    <a:pt x="505" y="1090"/>
                  </a:cubicBezTo>
                  <a:cubicBezTo>
                    <a:pt x="529" y="1162"/>
                    <a:pt x="601" y="1210"/>
                    <a:pt x="673" y="1234"/>
                  </a:cubicBezTo>
                  <a:cubicBezTo>
                    <a:pt x="721" y="1234"/>
                    <a:pt x="817" y="1234"/>
                    <a:pt x="889" y="1186"/>
                  </a:cubicBezTo>
                  <a:cubicBezTo>
                    <a:pt x="937" y="1162"/>
                    <a:pt x="985" y="1090"/>
                    <a:pt x="1009" y="1018"/>
                  </a:cubicBezTo>
                  <a:cubicBezTo>
                    <a:pt x="1033" y="946"/>
                    <a:pt x="1009" y="874"/>
                    <a:pt x="985" y="802"/>
                  </a:cubicBezTo>
                  <a:cubicBezTo>
                    <a:pt x="841" y="586"/>
                    <a:pt x="673" y="370"/>
                    <a:pt x="529" y="154"/>
                  </a:cubicBezTo>
                  <a:cubicBezTo>
                    <a:pt x="481" y="82"/>
                    <a:pt x="433" y="34"/>
                    <a:pt x="361" y="10"/>
                  </a:cubicBezTo>
                  <a:cubicBezTo>
                    <a:pt x="340" y="3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3"/>
            <p:cNvSpPr/>
            <p:nvPr/>
          </p:nvSpPr>
          <p:spPr>
            <a:xfrm>
              <a:off x="2097700" y="315330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289" y="1"/>
                  </a:moveTo>
                  <a:cubicBezTo>
                    <a:pt x="217" y="1"/>
                    <a:pt x="121" y="49"/>
                    <a:pt x="73" y="97"/>
                  </a:cubicBezTo>
                  <a:cubicBezTo>
                    <a:pt x="25" y="145"/>
                    <a:pt x="1" y="217"/>
                    <a:pt x="1" y="289"/>
                  </a:cubicBezTo>
                  <a:cubicBezTo>
                    <a:pt x="1" y="361"/>
                    <a:pt x="25" y="433"/>
                    <a:pt x="73" y="481"/>
                  </a:cubicBezTo>
                  <a:lnTo>
                    <a:pt x="529" y="937"/>
                  </a:lnTo>
                  <a:cubicBezTo>
                    <a:pt x="577" y="985"/>
                    <a:pt x="649" y="1009"/>
                    <a:pt x="721" y="1009"/>
                  </a:cubicBezTo>
                  <a:cubicBezTo>
                    <a:pt x="793" y="1009"/>
                    <a:pt x="865" y="985"/>
                    <a:pt x="913" y="937"/>
                  </a:cubicBezTo>
                  <a:cubicBezTo>
                    <a:pt x="961" y="889"/>
                    <a:pt x="1009" y="817"/>
                    <a:pt x="1009" y="745"/>
                  </a:cubicBezTo>
                  <a:cubicBezTo>
                    <a:pt x="1009" y="673"/>
                    <a:pt x="985" y="601"/>
                    <a:pt x="913" y="529"/>
                  </a:cubicBezTo>
                  <a:lnTo>
                    <a:pt x="481" y="97"/>
                  </a:lnTo>
                  <a:cubicBezTo>
                    <a:pt x="433" y="49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3"/>
            <p:cNvSpPr/>
            <p:nvPr/>
          </p:nvSpPr>
          <p:spPr>
            <a:xfrm>
              <a:off x="2086300" y="3251125"/>
              <a:ext cx="22825" cy="27875"/>
            </a:xfrm>
            <a:custGeom>
              <a:avLst/>
              <a:gdLst/>
              <a:ahLst/>
              <a:cxnLst/>
              <a:rect l="l" t="t" r="r" b="b"/>
              <a:pathLst>
                <a:path w="913" h="1115" extrusionOk="0">
                  <a:moveTo>
                    <a:pt x="361" y="0"/>
                  </a:moveTo>
                  <a:cubicBezTo>
                    <a:pt x="313" y="0"/>
                    <a:pt x="217" y="0"/>
                    <a:pt x="145" y="48"/>
                  </a:cubicBezTo>
                  <a:cubicBezTo>
                    <a:pt x="97" y="72"/>
                    <a:pt x="49" y="144"/>
                    <a:pt x="25" y="216"/>
                  </a:cubicBezTo>
                  <a:cubicBezTo>
                    <a:pt x="1" y="288"/>
                    <a:pt x="25" y="360"/>
                    <a:pt x="49" y="432"/>
                  </a:cubicBezTo>
                  <a:cubicBezTo>
                    <a:pt x="169" y="600"/>
                    <a:pt x="289" y="792"/>
                    <a:pt x="385" y="984"/>
                  </a:cubicBezTo>
                  <a:cubicBezTo>
                    <a:pt x="433" y="1032"/>
                    <a:pt x="481" y="1080"/>
                    <a:pt x="553" y="1104"/>
                  </a:cubicBezTo>
                  <a:cubicBezTo>
                    <a:pt x="574" y="1111"/>
                    <a:pt x="597" y="1114"/>
                    <a:pt x="620" y="1114"/>
                  </a:cubicBezTo>
                  <a:cubicBezTo>
                    <a:pt x="677" y="1114"/>
                    <a:pt x="735" y="1097"/>
                    <a:pt x="769" y="1080"/>
                  </a:cubicBezTo>
                  <a:cubicBezTo>
                    <a:pt x="841" y="1032"/>
                    <a:pt x="889" y="984"/>
                    <a:pt x="913" y="912"/>
                  </a:cubicBezTo>
                  <a:cubicBezTo>
                    <a:pt x="913" y="840"/>
                    <a:pt x="913" y="768"/>
                    <a:pt x="865" y="696"/>
                  </a:cubicBezTo>
                  <a:cubicBezTo>
                    <a:pt x="769" y="504"/>
                    <a:pt x="649" y="312"/>
                    <a:pt x="529" y="144"/>
                  </a:cubicBezTo>
                  <a:cubicBezTo>
                    <a:pt x="505" y="72"/>
                    <a:pt x="433" y="24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3"/>
            <p:cNvSpPr/>
            <p:nvPr/>
          </p:nvSpPr>
          <p:spPr>
            <a:xfrm>
              <a:off x="2086300" y="3301275"/>
              <a:ext cx="25825" cy="25325"/>
            </a:xfrm>
            <a:custGeom>
              <a:avLst/>
              <a:gdLst/>
              <a:ahLst/>
              <a:cxnLst/>
              <a:rect l="l" t="t" r="r" b="b"/>
              <a:pathLst>
                <a:path w="1033" h="1013" extrusionOk="0">
                  <a:moveTo>
                    <a:pt x="280" y="0"/>
                  </a:moveTo>
                  <a:cubicBezTo>
                    <a:pt x="259" y="0"/>
                    <a:pt x="238" y="3"/>
                    <a:pt x="217" y="10"/>
                  </a:cubicBezTo>
                  <a:cubicBezTo>
                    <a:pt x="145" y="34"/>
                    <a:pt x="73" y="82"/>
                    <a:pt x="49" y="154"/>
                  </a:cubicBezTo>
                  <a:cubicBezTo>
                    <a:pt x="49" y="154"/>
                    <a:pt x="25" y="178"/>
                    <a:pt x="25" y="202"/>
                  </a:cubicBezTo>
                  <a:cubicBezTo>
                    <a:pt x="1" y="250"/>
                    <a:pt x="1" y="298"/>
                    <a:pt x="25" y="370"/>
                  </a:cubicBezTo>
                  <a:cubicBezTo>
                    <a:pt x="49" y="442"/>
                    <a:pt x="73" y="514"/>
                    <a:pt x="121" y="562"/>
                  </a:cubicBezTo>
                  <a:cubicBezTo>
                    <a:pt x="169" y="634"/>
                    <a:pt x="217" y="706"/>
                    <a:pt x="265" y="754"/>
                  </a:cubicBezTo>
                  <a:cubicBezTo>
                    <a:pt x="313" y="802"/>
                    <a:pt x="385" y="850"/>
                    <a:pt x="457" y="898"/>
                  </a:cubicBezTo>
                  <a:cubicBezTo>
                    <a:pt x="529" y="946"/>
                    <a:pt x="577" y="970"/>
                    <a:pt x="673" y="994"/>
                  </a:cubicBezTo>
                  <a:cubicBezTo>
                    <a:pt x="685" y="1006"/>
                    <a:pt x="703" y="1012"/>
                    <a:pt x="721" y="1012"/>
                  </a:cubicBezTo>
                  <a:cubicBezTo>
                    <a:pt x="739" y="1012"/>
                    <a:pt x="757" y="1006"/>
                    <a:pt x="769" y="994"/>
                  </a:cubicBezTo>
                  <a:cubicBezTo>
                    <a:pt x="817" y="994"/>
                    <a:pt x="841" y="994"/>
                    <a:pt x="865" y="970"/>
                  </a:cubicBezTo>
                  <a:cubicBezTo>
                    <a:pt x="937" y="946"/>
                    <a:pt x="985" y="874"/>
                    <a:pt x="1009" y="802"/>
                  </a:cubicBezTo>
                  <a:cubicBezTo>
                    <a:pt x="1033" y="730"/>
                    <a:pt x="1009" y="658"/>
                    <a:pt x="985" y="586"/>
                  </a:cubicBezTo>
                  <a:cubicBezTo>
                    <a:pt x="961" y="562"/>
                    <a:pt x="937" y="562"/>
                    <a:pt x="937" y="538"/>
                  </a:cubicBezTo>
                  <a:cubicBezTo>
                    <a:pt x="913" y="514"/>
                    <a:pt x="889" y="490"/>
                    <a:pt x="865" y="490"/>
                  </a:cubicBezTo>
                  <a:cubicBezTo>
                    <a:pt x="817" y="466"/>
                    <a:pt x="769" y="442"/>
                    <a:pt x="721" y="394"/>
                  </a:cubicBezTo>
                  <a:cubicBezTo>
                    <a:pt x="673" y="370"/>
                    <a:pt x="649" y="346"/>
                    <a:pt x="625" y="298"/>
                  </a:cubicBezTo>
                  <a:cubicBezTo>
                    <a:pt x="601" y="274"/>
                    <a:pt x="577" y="226"/>
                    <a:pt x="553" y="178"/>
                  </a:cubicBezTo>
                  <a:cubicBezTo>
                    <a:pt x="529" y="154"/>
                    <a:pt x="529" y="130"/>
                    <a:pt x="505" y="106"/>
                  </a:cubicBezTo>
                  <a:cubicBezTo>
                    <a:pt x="481" y="82"/>
                    <a:pt x="457" y="58"/>
                    <a:pt x="433" y="34"/>
                  </a:cubicBezTo>
                  <a:cubicBezTo>
                    <a:pt x="382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3"/>
            <p:cNvSpPr/>
            <p:nvPr/>
          </p:nvSpPr>
          <p:spPr>
            <a:xfrm>
              <a:off x="2100100" y="3404725"/>
              <a:ext cx="22825" cy="19225"/>
            </a:xfrm>
            <a:custGeom>
              <a:avLst/>
              <a:gdLst/>
              <a:ahLst/>
              <a:cxnLst/>
              <a:rect l="l" t="t" r="r" b="b"/>
              <a:pathLst>
                <a:path w="913" h="769" extrusionOk="0">
                  <a:moveTo>
                    <a:pt x="217" y="1"/>
                  </a:moveTo>
                  <a:cubicBezTo>
                    <a:pt x="193" y="1"/>
                    <a:pt x="145" y="25"/>
                    <a:pt x="121" y="49"/>
                  </a:cubicBezTo>
                  <a:cubicBezTo>
                    <a:pt x="97" y="73"/>
                    <a:pt x="73" y="97"/>
                    <a:pt x="49" y="121"/>
                  </a:cubicBezTo>
                  <a:cubicBezTo>
                    <a:pt x="25" y="193"/>
                    <a:pt x="1" y="265"/>
                    <a:pt x="25" y="337"/>
                  </a:cubicBezTo>
                  <a:cubicBezTo>
                    <a:pt x="25" y="361"/>
                    <a:pt x="49" y="385"/>
                    <a:pt x="49" y="409"/>
                  </a:cubicBezTo>
                  <a:cubicBezTo>
                    <a:pt x="73" y="457"/>
                    <a:pt x="121" y="481"/>
                    <a:pt x="145" y="505"/>
                  </a:cubicBezTo>
                  <a:cubicBezTo>
                    <a:pt x="265" y="601"/>
                    <a:pt x="385" y="673"/>
                    <a:pt x="481" y="745"/>
                  </a:cubicBezTo>
                  <a:cubicBezTo>
                    <a:pt x="529" y="769"/>
                    <a:pt x="553" y="769"/>
                    <a:pt x="601" y="769"/>
                  </a:cubicBezTo>
                  <a:lnTo>
                    <a:pt x="697" y="769"/>
                  </a:lnTo>
                  <a:cubicBezTo>
                    <a:pt x="745" y="769"/>
                    <a:pt x="769" y="745"/>
                    <a:pt x="793" y="721"/>
                  </a:cubicBezTo>
                  <a:cubicBezTo>
                    <a:pt x="841" y="697"/>
                    <a:pt x="865" y="673"/>
                    <a:pt x="865" y="649"/>
                  </a:cubicBezTo>
                  <a:cubicBezTo>
                    <a:pt x="913" y="577"/>
                    <a:pt x="913" y="505"/>
                    <a:pt x="889" y="433"/>
                  </a:cubicBezTo>
                  <a:cubicBezTo>
                    <a:pt x="889" y="409"/>
                    <a:pt x="889" y="385"/>
                    <a:pt x="865" y="361"/>
                  </a:cubicBezTo>
                  <a:cubicBezTo>
                    <a:pt x="841" y="313"/>
                    <a:pt x="817" y="289"/>
                    <a:pt x="769" y="265"/>
                  </a:cubicBezTo>
                  <a:cubicBezTo>
                    <a:pt x="649" y="193"/>
                    <a:pt x="553" y="97"/>
                    <a:pt x="433" y="25"/>
                  </a:cubicBezTo>
                  <a:cubicBezTo>
                    <a:pt x="409" y="1"/>
                    <a:pt x="361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3"/>
            <p:cNvSpPr/>
            <p:nvPr/>
          </p:nvSpPr>
          <p:spPr>
            <a:xfrm>
              <a:off x="2108500" y="3452125"/>
              <a:ext cx="25825" cy="19825"/>
            </a:xfrm>
            <a:custGeom>
              <a:avLst/>
              <a:gdLst/>
              <a:ahLst/>
              <a:cxnLst/>
              <a:rect l="l" t="t" r="r" b="b"/>
              <a:pathLst>
                <a:path w="1033" h="793" extrusionOk="0">
                  <a:moveTo>
                    <a:pt x="337" y="1"/>
                  </a:moveTo>
                  <a:cubicBezTo>
                    <a:pt x="289" y="1"/>
                    <a:pt x="241" y="1"/>
                    <a:pt x="217" y="25"/>
                  </a:cubicBezTo>
                  <a:cubicBezTo>
                    <a:pt x="145" y="25"/>
                    <a:pt x="73" y="97"/>
                    <a:pt x="49" y="145"/>
                  </a:cubicBezTo>
                  <a:cubicBezTo>
                    <a:pt x="25" y="217"/>
                    <a:pt x="1" y="289"/>
                    <a:pt x="25" y="361"/>
                  </a:cubicBezTo>
                  <a:cubicBezTo>
                    <a:pt x="49" y="433"/>
                    <a:pt x="73" y="505"/>
                    <a:pt x="145" y="529"/>
                  </a:cubicBezTo>
                  <a:cubicBezTo>
                    <a:pt x="289" y="601"/>
                    <a:pt x="457" y="673"/>
                    <a:pt x="601" y="745"/>
                  </a:cubicBezTo>
                  <a:cubicBezTo>
                    <a:pt x="625" y="769"/>
                    <a:pt x="673" y="769"/>
                    <a:pt x="697" y="793"/>
                  </a:cubicBezTo>
                  <a:cubicBezTo>
                    <a:pt x="745" y="793"/>
                    <a:pt x="769" y="793"/>
                    <a:pt x="817" y="769"/>
                  </a:cubicBezTo>
                  <a:cubicBezTo>
                    <a:pt x="865" y="769"/>
                    <a:pt x="937" y="697"/>
                    <a:pt x="985" y="649"/>
                  </a:cubicBezTo>
                  <a:cubicBezTo>
                    <a:pt x="1009" y="577"/>
                    <a:pt x="1033" y="505"/>
                    <a:pt x="1009" y="433"/>
                  </a:cubicBezTo>
                  <a:cubicBezTo>
                    <a:pt x="985" y="361"/>
                    <a:pt x="937" y="289"/>
                    <a:pt x="889" y="265"/>
                  </a:cubicBezTo>
                  <a:cubicBezTo>
                    <a:pt x="721" y="193"/>
                    <a:pt x="577" y="121"/>
                    <a:pt x="433" y="49"/>
                  </a:cubicBezTo>
                  <a:cubicBezTo>
                    <a:pt x="409" y="25"/>
                    <a:pt x="361" y="25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3"/>
            <p:cNvSpPr/>
            <p:nvPr/>
          </p:nvSpPr>
          <p:spPr>
            <a:xfrm>
              <a:off x="2344325" y="2826200"/>
              <a:ext cx="13825" cy="33100"/>
            </a:xfrm>
            <a:custGeom>
              <a:avLst/>
              <a:gdLst/>
              <a:ahLst/>
              <a:cxnLst/>
              <a:rect l="l" t="t" r="r" b="b"/>
              <a:pathLst>
                <a:path w="553" h="1324" extrusionOk="0">
                  <a:moveTo>
                    <a:pt x="301" y="1"/>
                  </a:moveTo>
                  <a:cubicBezTo>
                    <a:pt x="290" y="1"/>
                    <a:pt x="277" y="2"/>
                    <a:pt x="265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035"/>
                  </a:lnTo>
                  <a:cubicBezTo>
                    <a:pt x="1" y="1179"/>
                    <a:pt x="121" y="1324"/>
                    <a:pt x="265" y="1324"/>
                  </a:cubicBezTo>
                  <a:cubicBezTo>
                    <a:pt x="433" y="1300"/>
                    <a:pt x="553" y="1203"/>
                    <a:pt x="553" y="1035"/>
                  </a:cubicBezTo>
                  <a:lnTo>
                    <a:pt x="553" y="267"/>
                  </a:lnTo>
                  <a:cubicBezTo>
                    <a:pt x="553" y="134"/>
                    <a:pt x="450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3"/>
            <p:cNvSpPr/>
            <p:nvPr/>
          </p:nvSpPr>
          <p:spPr>
            <a:xfrm>
              <a:off x="2344325" y="2901875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65" y="1"/>
                  </a:moveTo>
                  <a:cubicBezTo>
                    <a:pt x="121" y="25"/>
                    <a:pt x="1" y="145"/>
                    <a:pt x="1" y="289"/>
                  </a:cubicBezTo>
                  <a:lnTo>
                    <a:pt x="1" y="937"/>
                  </a:lnTo>
                  <a:cubicBezTo>
                    <a:pt x="1" y="1009"/>
                    <a:pt x="25" y="1081"/>
                    <a:pt x="73" y="1153"/>
                  </a:cubicBezTo>
                  <a:cubicBezTo>
                    <a:pt x="121" y="1201"/>
                    <a:pt x="193" y="1225"/>
                    <a:pt x="265" y="1225"/>
                  </a:cubicBezTo>
                  <a:cubicBezTo>
                    <a:pt x="433" y="1225"/>
                    <a:pt x="553" y="1105"/>
                    <a:pt x="553" y="937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81" y="97"/>
                  </a:cubicBezTo>
                  <a:cubicBezTo>
                    <a:pt x="433" y="49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3"/>
            <p:cNvSpPr/>
            <p:nvPr/>
          </p:nvSpPr>
          <p:spPr>
            <a:xfrm>
              <a:off x="2335325" y="2959425"/>
              <a:ext cx="17425" cy="59850"/>
            </a:xfrm>
            <a:custGeom>
              <a:avLst/>
              <a:gdLst/>
              <a:ahLst/>
              <a:cxnLst/>
              <a:rect l="l" t="t" r="r" b="b"/>
              <a:pathLst>
                <a:path w="697" h="2394" extrusionOk="0">
                  <a:moveTo>
                    <a:pt x="464" y="0"/>
                  </a:moveTo>
                  <a:cubicBezTo>
                    <a:pt x="454" y="0"/>
                    <a:pt x="444" y="1"/>
                    <a:pt x="433" y="3"/>
                  </a:cubicBezTo>
                  <a:cubicBezTo>
                    <a:pt x="265" y="3"/>
                    <a:pt x="145" y="123"/>
                    <a:pt x="145" y="267"/>
                  </a:cubicBezTo>
                  <a:cubicBezTo>
                    <a:pt x="145" y="867"/>
                    <a:pt x="97" y="1467"/>
                    <a:pt x="25" y="2043"/>
                  </a:cubicBezTo>
                  <a:cubicBezTo>
                    <a:pt x="1" y="2187"/>
                    <a:pt x="49" y="2355"/>
                    <a:pt x="217" y="2379"/>
                  </a:cubicBezTo>
                  <a:cubicBezTo>
                    <a:pt x="241" y="2389"/>
                    <a:pt x="269" y="2394"/>
                    <a:pt x="297" y="2394"/>
                  </a:cubicBezTo>
                  <a:cubicBezTo>
                    <a:pt x="408" y="2394"/>
                    <a:pt x="534" y="2321"/>
                    <a:pt x="553" y="2187"/>
                  </a:cubicBezTo>
                  <a:cubicBezTo>
                    <a:pt x="649" y="1563"/>
                    <a:pt x="697" y="915"/>
                    <a:pt x="697" y="267"/>
                  </a:cubicBezTo>
                  <a:cubicBezTo>
                    <a:pt x="697" y="134"/>
                    <a:pt x="594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3"/>
            <p:cNvSpPr/>
            <p:nvPr/>
          </p:nvSpPr>
          <p:spPr>
            <a:xfrm>
              <a:off x="2335925" y="3043500"/>
              <a:ext cx="13825" cy="40900"/>
            </a:xfrm>
            <a:custGeom>
              <a:avLst/>
              <a:gdLst/>
              <a:ahLst/>
              <a:cxnLst/>
              <a:rect l="l" t="t" r="r" b="b"/>
              <a:pathLst>
                <a:path w="553" h="1636" extrusionOk="0">
                  <a:moveTo>
                    <a:pt x="289" y="0"/>
                  </a:moveTo>
                  <a:cubicBezTo>
                    <a:pt x="121" y="0"/>
                    <a:pt x="1" y="120"/>
                    <a:pt x="1" y="288"/>
                  </a:cubicBezTo>
                  <a:lnTo>
                    <a:pt x="1" y="1368"/>
                  </a:lnTo>
                  <a:cubicBezTo>
                    <a:pt x="1" y="1502"/>
                    <a:pt x="104" y="1635"/>
                    <a:pt x="252" y="1635"/>
                  </a:cubicBezTo>
                  <a:cubicBezTo>
                    <a:pt x="264" y="1635"/>
                    <a:pt x="276" y="1634"/>
                    <a:pt x="289" y="1632"/>
                  </a:cubicBezTo>
                  <a:cubicBezTo>
                    <a:pt x="433" y="1632"/>
                    <a:pt x="553" y="1512"/>
                    <a:pt x="553" y="1368"/>
                  </a:cubicBezTo>
                  <a:lnTo>
                    <a:pt x="553" y="288"/>
                  </a:lnTo>
                  <a:cubicBezTo>
                    <a:pt x="553" y="120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3"/>
            <p:cNvSpPr/>
            <p:nvPr/>
          </p:nvSpPr>
          <p:spPr>
            <a:xfrm>
              <a:off x="2333525" y="3132900"/>
              <a:ext cx="13825" cy="38500"/>
            </a:xfrm>
            <a:custGeom>
              <a:avLst/>
              <a:gdLst/>
              <a:ahLst/>
              <a:cxnLst/>
              <a:rect l="l" t="t" r="r" b="b"/>
              <a:pathLst>
                <a:path w="553" h="1540" extrusionOk="0">
                  <a:moveTo>
                    <a:pt x="265" y="1"/>
                  </a:moveTo>
                  <a:cubicBezTo>
                    <a:pt x="121" y="25"/>
                    <a:pt x="1" y="121"/>
                    <a:pt x="1" y="289"/>
                  </a:cubicBezTo>
                  <a:lnTo>
                    <a:pt x="1" y="1273"/>
                  </a:lnTo>
                  <a:cubicBezTo>
                    <a:pt x="1" y="1406"/>
                    <a:pt x="104" y="1539"/>
                    <a:pt x="233" y="1539"/>
                  </a:cubicBezTo>
                  <a:cubicBezTo>
                    <a:pt x="244" y="1539"/>
                    <a:pt x="254" y="1539"/>
                    <a:pt x="265" y="1537"/>
                  </a:cubicBezTo>
                  <a:cubicBezTo>
                    <a:pt x="433" y="1537"/>
                    <a:pt x="553" y="1417"/>
                    <a:pt x="553" y="127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3"/>
            <p:cNvSpPr/>
            <p:nvPr/>
          </p:nvSpPr>
          <p:spPr>
            <a:xfrm>
              <a:off x="2326925" y="3209325"/>
              <a:ext cx="18625" cy="38325"/>
            </a:xfrm>
            <a:custGeom>
              <a:avLst/>
              <a:gdLst/>
              <a:ahLst/>
              <a:cxnLst/>
              <a:rect l="l" t="t" r="r" b="b"/>
              <a:pathLst>
                <a:path w="745" h="1533" extrusionOk="0">
                  <a:moveTo>
                    <a:pt x="434" y="0"/>
                  </a:moveTo>
                  <a:cubicBezTo>
                    <a:pt x="401" y="0"/>
                    <a:pt x="367" y="6"/>
                    <a:pt x="337" y="16"/>
                  </a:cubicBezTo>
                  <a:cubicBezTo>
                    <a:pt x="193" y="64"/>
                    <a:pt x="121" y="184"/>
                    <a:pt x="145" y="352"/>
                  </a:cubicBezTo>
                  <a:cubicBezTo>
                    <a:pt x="145" y="352"/>
                    <a:pt x="145" y="352"/>
                    <a:pt x="145" y="376"/>
                  </a:cubicBezTo>
                  <a:cubicBezTo>
                    <a:pt x="169" y="520"/>
                    <a:pt x="169" y="664"/>
                    <a:pt x="145" y="808"/>
                  </a:cubicBezTo>
                  <a:cubicBezTo>
                    <a:pt x="145" y="928"/>
                    <a:pt x="97" y="1072"/>
                    <a:pt x="73" y="1192"/>
                  </a:cubicBezTo>
                  <a:cubicBezTo>
                    <a:pt x="1" y="1312"/>
                    <a:pt x="121" y="1504"/>
                    <a:pt x="265" y="1528"/>
                  </a:cubicBezTo>
                  <a:cubicBezTo>
                    <a:pt x="283" y="1531"/>
                    <a:pt x="301" y="1533"/>
                    <a:pt x="319" y="1533"/>
                  </a:cubicBezTo>
                  <a:cubicBezTo>
                    <a:pt x="444" y="1533"/>
                    <a:pt x="559" y="1462"/>
                    <a:pt x="601" y="1336"/>
                  </a:cubicBezTo>
                  <a:cubicBezTo>
                    <a:pt x="721" y="976"/>
                    <a:pt x="745" y="568"/>
                    <a:pt x="697" y="208"/>
                  </a:cubicBezTo>
                  <a:cubicBezTo>
                    <a:pt x="673" y="136"/>
                    <a:pt x="625" y="64"/>
                    <a:pt x="553" y="40"/>
                  </a:cubicBezTo>
                  <a:cubicBezTo>
                    <a:pt x="525" y="12"/>
                    <a:pt x="480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3"/>
            <p:cNvSpPr/>
            <p:nvPr/>
          </p:nvSpPr>
          <p:spPr>
            <a:xfrm>
              <a:off x="2325125" y="3287725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89" y="0"/>
                  </a:moveTo>
                  <a:cubicBezTo>
                    <a:pt x="121" y="24"/>
                    <a:pt x="1" y="144"/>
                    <a:pt x="1" y="288"/>
                  </a:cubicBezTo>
                  <a:lnTo>
                    <a:pt x="1" y="936"/>
                  </a:lnTo>
                  <a:cubicBezTo>
                    <a:pt x="1" y="1008"/>
                    <a:pt x="25" y="1080"/>
                    <a:pt x="73" y="1128"/>
                  </a:cubicBezTo>
                  <a:cubicBezTo>
                    <a:pt x="121" y="1176"/>
                    <a:pt x="217" y="1224"/>
                    <a:pt x="289" y="1224"/>
                  </a:cubicBezTo>
                  <a:cubicBezTo>
                    <a:pt x="433" y="1224"/>
                    <a:pt x="553" y="1104"/>
                    <a:pt x="553" y="936"/>
                  </a:cubicBezTo>
                  <a:lnTo>
                    <a:pt x="553" y="288"/>
                  </a:lnTo>
                  <a:cubicBezTo>
                    <a:pt x="553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3"/>
            <p:cNvSpPr/>
            <p:nvPr/>
          </p:nvSpPr>
          <p:spPr>
            <a:xfrm>
              <a:off x="2317925" y="3355825"/>
              <a:ext cx="18625" cy="46300"/>
            </a:xfrm>
            <a:custGeom>
              <a:avLst/>
              <a:gdLst/>
              <a:ahLst/>
              <a:cxnLst/>
              <a:rect l="l" t="t" r="r" b="b"/>
              <a:pathLst>
                <a:path w="745" h="1852" extrusionOk="0">
                  <a:moveTo>
                    <a:pt x="393" y="0"/>
                  </a:moveTo>
                  <a:cubicBezTo>
                    <a:pt x="365" y="0"/>
                    <a:pt x="338" y="4"/>
                    <a:pt x="313" y="12"/>
                  </a:cubicBezTo>
                  <a:cubicBezTo>
                    <a:pt x="169" y="60"/>
                    <a:pt x="97" y="205"/>
                    <a:pt x="121" y="349"/>
                  </a:cubicBezTo>
                  <a:cubicBezTo>
                    <a:pt x="121" y="373"/>
                    <a:pt x="145" y="397"/>
                    <a:pt x="145" y="445"/>
                  </a:cubicBezTo>
                  <a:lnTo>
                    <a:pt x="145" y="469"/>
                  </a:lnTo>
                  <a:cubicBezTo>
                    <a:pt x="145" y="517"/>
                    <a:pt x="145" y="565"/>
                    <a:pt x="145" y="613"/>
                  </a:cubicBezTo>
                  <a:cubicBezTo>
                    <a:pt x="169" y="709"/>
                    <a:pt x="169" y="829"/>
                    <a:pt x="145" y="925"/>
                  </a:cubicBezTo>
                  <a:cubicBezTo>
                    <a:pt x="145" y="973"/>
                    <a:pt x="145" y="1021"/>
                    <a:pt x="145" y="1069"/>
                  </a:cubicBezTo>
                  <a:cubicBezTo>
                    <a:pt x="145" y="1093"/>
                    <a:pt x="145" y="1093"/>
                    <a:pt x="145" y="1117"/>
                  </a:cubicBezTo>
                  <a:cubicBezTo>
                    <a:pt x="145" y="1141"/>
                    <a:pt x="121" y="1165"/>
                    <a:pt x="121" y="1189"/>
                  </a:cubicBezTo>
                  <a:cubicBezTo>
                    <a:pt x="97" y="1309"/>
                    <a:pt x="73" y="1405"/>
                    <a:pt x="49" y="1501"/>
                  </a:cubicBezTo>
                  <a:cubicBezTo>
                    <a:pt x="1" y="1645"/>
                    <a:pt x="97" y="1813"/>
                    <a:pt x="241" y="1837"/>
                  </a:cubicBezTo>
                  <a:cubicBezTo>
                    <a:pt x="270" y="1846"/>
                    <a:pt x="301" y="1851"/>
                    <a:pt x="331" y="1851"/>
                  </a:cubicBezTo>
                  <a:cubicBezTo>
                    <a:pt x="448" y="1851"/>
                    <a:pt x="563" y="1778"/>
                    <a:pt x="601" y="1645"/>
                  </a:cubicBezTo>
                  <a:cubicBezTo>
                    <a:pt x="721" y="1189"/>
                    <a:pt x="745" y="685"/>
                    <a:pt x="673" y="205"/>
                  </a:cubicBezTo>
                  <a:cubicBezTo>
                    <a:pt x="653" y="86"/>
                    <a:pt x="520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3"/>
            <p:cNvSpPr/>
            <p:nvPr/>
          </p:nvSpPr>
          <p:spPr>
            <a:xfrm>
              <a:off x="2320325" y="3453825"/>
              <a:ext cx="19825" cy="51850"/>
            </a:xfrm>
            <a:custGeom>
              <a:avLst/>
              <a:gdLst/>
              <a:ahLst/>
              <a:cxnLst/>
              <a:rect l="l" t="t" r="r" b="b"/>
              <a:pathLst>
                <a:path w="793" h="2074" extrusionOk="0">
                  <a:moveTo>
                    <a:pt x="528" y="0"/>
                  </a:moveTo>
                  <a:cubicBezTo>
                    <a:pt x="411" y="0"/>
                    <a:pt x="262" y="71"/>
                    <a:pt x="241" y="197"/>
                  </a:cubicBezTo>
                  <a:cubicBezTo>
                    <a:pt x="169" y="701"/>
                    <a:pt x="97" y="1229"/>
                    <a:pt x="25" y="1733"/>
                  </a:cubicBezTo>
                  <a:cubicBezTo>
                    <a:pt x="1" y="1877"/>
                    <a:pt x="73" y="2045"/>
                    <a:pt x="217" y="2069"/>
                  </a:cubicBezTo>
                  <a:cubicBezTo>
                    <a:pt x="235" y="2072"/>
                    <a:pt x="254" y="2074"/>
                    <a:pt x="274" y="2074"/>
                  </a:cubicBezTo>
                  <a:cubicBezTo>
                    <a:pt x="407" y="2074"/>
                    <a:pt x="556" y="2003"/>
                    <a:pt x="577" y="1877"/>
                  </a:cubicBezTo>
                  <a:cubicBezTo>
                    <a:pt x="625" y="1373"/>
                    <a:pt x="697" y="869"/>
                    <a:pt x="769" y="365"/>
                  </a:cubicBezTo>
                  <a:cubicBezTo>
                    <a:pt x="793" y="221"/>
                    <a:pt x="745" y="53"/>
                    <a:pt x="577" y="5"/>
                  </a:cubicBezTo>
                  <a:cubicBezTo>
                    <a:pt x="562" y="2"/>
                    <a:pt x="545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3"/>
            <p:cNvSpPr/>
            <p:nvPr/>
          </p:nvSpPr>
          <p:spPr>
            <a:xfrm>
              <a:off x="2308925" y="3567950"/>
              <a:ext cx="17425" cy="40975"/>
            </a:xfrm>
            <a:custGeom>
              <a:avLst/>
              <a:gdLst/>
              <a:ahLst/>
              <a:cxnLst/>
              <a:rect l="l" t="t" r="r" b="b"/>
              <a:pathLst>
                <a:path w="697" h="1639" extrusionOk="0">
                  <a:moveTo>
                    <a:pt x="409" y="0"/>
                  </a:moveTo>
                  <a:cubicBezTo>
                    <a:pt x="241" y="0"/>
                    <a:pt x="145" y="120"/>
                    <a:pt x="121" y="288"/>
                  </a:cubicBezTo>
                  <a:cubicBezTo>
                    <a:pt x="97" y="648"/>
                    <a:pt x="49" y="1008"/>
                    <a:pt x="1" y="1368"/>
                  </a:cubicBezTo>
                  <a:cubicBezTo>
                    <a:pt x="1" y="1440"/>
                    <a:pt x="49" y="1512"/>
                    <a:pt x="97" y="1560"/>
                  </a:cubicBezTo>
                  <a:cubicBezTo>
                    <a:pt x="136" y="1600"/>
                    <a:pt x="191" y="1639"/>
                    <a:pt x="249" y="1639"/>
                  </a:cubicBezTo>
                  <a:cubicBezTo>
                    <a:pt x="262" y="1639"/>
                    <a:pt x="276" y="1637"/>
                    <a:pt x="289" y="1632"/>
                  </a:cubicBezTo>
                  <a:cubicBezTo>
                    <a:pt x="457" y="1632"/>
                    <a:pt x="553" y="1512"/>
                    <a:pt x="577" y="1368"/>
                  </a:cubicBezTo>
                  <a:cubicBezTo>
                    <a:pt x="601" y="1008"/>
                    <a:pt x="649" y="648"/>
                    <a:pt x="673" y="288"/>
                  </a:cubicBezTo>
                  <a:cubicBezTo>
                    <a:pt x="697" y="216"/>
                    <a:pt x="649" y="120"/>
                    <a:pt x="601" y="72"/>
                  </a:cubicBezTo>
                  <a:cubicBezTo>
                    <a:pt x="553" y="24"/>
                    <a:pt x="481" y="0"/>
                    <a:pt x="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3"/>
            <p:cNvSpPr/>
            <p:nvPr/>
          </p:nvSpPr>
          <p:spPr>
            <a:xfrm>
              <a:off x="2341325" y="3567950"/>
              <a:ext cx="19825" cy="30025"/>
            </a:xfrm>
            <a:custGeom>
              <a:avLst/>
              <a:gdLst/>
              <a:ahLst/>
              <a:cxnLst/>
              <a:rect l="l" t="t" r="r" b="b"/>
              <a:pathLst>
                <a:path w="793" h="1201" extrusionOk="0">
                  <a:moveTo>
                    <a:pt x="505" y="0"/>
                  </a:moveTo>
                  <a:cubicBezTo>
                    <a:pt x="433" y="0"/>
                    <a:pt x="361" y="24"/>
                    <a:pt x="313" y="72"/>
                  </a:cubicBezTo>
                  <a:cubicBezTo>
                    <a:pt x="265" y="120"/>
                    <a:pt x="217" y="192"/>
                    <a:pt x="217" y="264"/>
                  </a:cubicBezTo>
                  <a:cubicBezTo>
                    <a:pt x="217" y="312"/>
                    <a:pt x="217" y="384"/>
                    <a:pt x="217" y="432"/>
                  </a:cubicBezTo>
                  <a:cubicBezTo>
                    <a:pt x="217" y="480"/>
                    <a:pt x="193" y="528"/>
                    <a:pt x="169" y="576"/>
                  </a:cubicBezTo>
                  <a:cubicBezTo>
                    <a:pt x="145" y="624"/>
                    <a:pt x="121" y="672"/>
                    <a:pt x="97" y="720"/>
                  </a:cubicBezTo>
                  <a:cubicBezTo>
                    <a:pt x="49" y="792"/>
                    <a:pt x="1" y="840"/>
                    <a:pt x="1" y="936"/>
                  </a:cubicBezTo>
                  <a:cubicBezTo>
                    <a:pt x="1" y="984"/>
                    <a:pt x="25" y="1080"/>
                    <a:pt x="97" y="1128"/>
                  </a:cubicBezTo>
                  <a:cubicBezTo>
                    <a:pt x="145" y="1176"/>
                    <a:pt x="217" y="1200"/>
                    <a:pt x="289" y="1200"/>
                  </a:cubicBezTo>
                  <a:cubicBezTo>
                    <a:pt x="361" y="1200"/>
                    <a:pt x="433" y="1176"/>
                    <a:pt x="481" y="1128"/>
                  </a:cubicBezTo>
                  <a:cubicBezTo>
                    <a:pt x="601" y="1008"/>
                    <a:pt x="673" y="864"/>
                    <a:pt x="721" y="696"/>
                  </a:cubicBezTo>
                  <a:cubicBezTo>
                    <a:pt x="745" y="624"/>
                    <a:pt x="769" y="552"/>
                    <a:pt x="769" y="456"/>
                  </a:cubicBezTo>
                  <a:cubicBezTo>
                    <a:pt x="793" y="408"/>
                    <a:pt x="793" y="336"/>
                    <a:pt x="793" y="264"/>
                  </a:cubicBezTo>
                  <a:cubicBezTo>
                    <a:pt x="769" y="192"/>
                    <a:pt x="745" y="120"/>
                    <a:pt x="697" y="72"/>
                  </a:cubicBezTo>
                  <a:cubicBezTo>
                    <a:pt x="649" y="24"/>
                    <a:pt x="577" y="0"/>
                    <a:pt x="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3"/>
            <p:cNvSpPr/>
            <p:nvPr/>
          </p:nvSpPr>
          <p:spPr>
            <a:xfrm>
              <a:off x="2354525" y="3497150"/>
              <a:ext cx="18025" cy="46825"/>
            </a:xfrm>
            <a:custGeom>
              <a:avLst/>
              <a:gdLst/>
              <a:ahLst/>
              <a:cxnLst/>
              <a:rect l="l" t="t" r="r" b="b"/>
              <a:pathLst>
                <a:path w="721" h="1873" extrusionOk="0">
                  <a:moveTo>
                    <a:pt x="433" y="0"/>
                  </a:moveTo>
                  <a:cubicBezTo>
                    <a:pt x="265" y="0"/>
                    <a:pt x="169" y="120"/>
                    <a:pt x="145" y="288"/>
                  </a:cubicBezTo>
                  <a:cubicBezTo>
                    <a:pt x="97" y="720"/>
                    <a:pt x="49" y="1152"/>
                    <a:pt x="25" y="1584"/>
                  </a:cubicBezTo>
                  <a:cubicBezTo>
                    <a:pt x="1" y="1728"/>
                    <a:pt x="145" y="1872"/>
                    <a:pt x="289" y="1872"/>
                  </a:cubicBezTo>
                  <a:cubicBezTo>
                    <a:pt x="457" y="1848"/>
                    <a:pt x="553" y="1752"/>
                    <a:pt x="577" y="1584"/>
                  </a:cubicBezTo>
                  <a:cubicBezTo>
                    <a:pt x="625" y="1152"/>
                    <a:pt x="673" y="720"/>
                    <a:pt x="721" y="288"/>
                  </a:cubicBezTo>
                  <a:cubicBezTo>
                    <a:pt x="721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3"/>
            <p:cNvSpPr/>
            <p:nvPr/>
          </p:nvSpPr>
          <p:spPr>
            <a:xfrm>
              <a:off x="2364725" y="3421125"/>
              <a:ext cx="19250" cy="43950"/>
            </a:xfrm>
            <a:custGeom>
              <a:avLst/>
              <a:gdLst/>
              <a:ahLst/>
              <a:cxnLst/>
              <a:rect l="l" t="t" r="r" b="b"/>
              <a:pathLst>
                <a:path w="770" h="1758" extrusionOk="0">
                  <a:moveTo>
                    <a:pt x="338" y="1"/>
                  </a:moveTo>
                  <a:cubicBezTo>
                    <a:pt x="305" y="1"/>
                    <a:pt x="271" y="7"/>
                    <a:pt x="241" y="17"/>
                  </a:cubicBezTo>
                  <a:cubicBezTo>
                    <a:pt x="121" y="65"/>
                    <a:pt x="1" y="209"/>
                    <a:pt x="49" y="353"/>
                  </a:cubicBezTo>
                  <a:cubicBezTo>
                    <a:pt x="97" y="449"/>
                    <a:pt x="121" y="545"/>
                    <a:pt x="145" y="641"/>
                  </a:cubicBezTo>
                  <a:cubicBezTo>
                    <a:pt x="145" y="665"/>
                    <a:pt x="145" y="689"/>
                    <a:pt x="169" y="713"/>
                  </a:cubicBezTo>
                  <a:cubicBezTo>
                    <a:pt x="169" y="761"/>
                    <a:pt x="169" y="833"/>
                    <a:pt x="169" y="881"/>
                  </a:cubicBezTo>
                  <a:cubicBezTo>
                    <a:pt x="169" y="929"/>
                    <a:pt x="169" y="977"/>
                    <a:pt x="169" y="1025"/>
                  </a:cubicBezTo>
                  <a:cubicBezTo>
                    <a:pt x="169" y="1049"/>
                    <a:pt x="169" y="1073"/>
                    <a:pt x="169" y="1097"/>
                  </a:cubicBezTo>
                  <a:cubicBezTo>
                    <a:pt x="169" y="1097"/>
                    <a:pt x="169" y="1121"/>
                    <a:pt x="169" y="1121"/>
                  </a:cubicBezTo>
                  <a:cubicBezTo>
                    <a:pt x="145" y="1217"/>
                    <a:pt x="121" y="1313"/>
                    <a:pt x="73" y="1409"/>
                  </a:cubicBezTo>
                  <a:cubicBezTo>
                    <a:pt x="25" y="1553"/>
                    <a:pt x="145" y="1721"/>
                    <a:pt x="265" y="1745"/>
                  </a:cubicBezTo>
                  <a:cubicBezTo>
                    <a:pt x="295" y="1753"/>
                    <a:pt x="324" y="1757"/>
                    <a:pt x="352" y="1757"/>
                  </a:cubicBezTo>
                  <a:cubicBezTo>
                    <a:pt x="481" y="1757"/>
                    <a:pt x="585" y="1671"/>
                    <a:pt x="625" y="1553"/>
                  </a:cubicBezTo>
                  <a:cubicBezTo>
                    <a:pt x="769" y="1121"/>
                    <a:pt x="769" y="617"/>
                    <a:pt x="601" y="209"/>
                  </a:cubicBezTo>
                  <a:cubicBezTo>
                    <a:pt x="553" y="137"/>
                    <a:pt x="529" y="89"/>
                    <a:pt x="457" y="41"/>
                  </a:cubicBezTo>
                  <a:cubicBezTo>
                    <a:pt x="429" y="13"/>
                    <a:pt x="384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3"/>
            <p:cNvSpPr/>
            <p:nvPr/>
          </p:nvSpPr>
          <p:spPr>
            <a:xfrm>
              <a:off x="2374325" y="3323125"/>
              <a:ext cx="13850" cy="41425"/>
            </a:xfrm>
            <a:custGeom>
              <a:avLst/>
              <a:gdLst/>
              <a:ahLst/>
              <a:cxnLst/>
              <a:rect l="l" t="t" r="r" b="b"/>
              <a:pathLst>
                <a:path w="554" h="1657" extrusionOk="0">
                  <a:moveTo>
                    <a:pt x="265" y="0"/>
                  </a:moveTo>
                  <a:cubicBezTo>
                    <a:pt x="121" y="24"/>
                    <a:pt x="1" y="120"/>
                    <a:pt x="1" y="288"/>
                  </a:cubicBezTo>
                  <a:lnTo>
                    <a:pt x="1" y="1368"/>
                  </a:lnTo>
                  <a:cubicBezTo>
                    <a:pt x="1" y="1513"/>
                    <a:pt x="121" y="1657"/>
                    <a:pt x="265" y="1657"/>
                  </a:cubicBezTo>
                  <a:cubicBezTo>
                    <a:pt x="409" y="1657"/>
                    <a:pt x="553" y="1537"/>
                    <a:pt x="553" y="1368"/>
                  </a:cubicBezTo>
                  <a:lnTo>
                    <a:pt x="553" y="288"/>
                  </a:lnTo>
                  <a:cubicBezTo>
                    <a:pt x="553" y="144"/>
                    <a:pt x="409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3"/>
            <p:cNvSpPr/>
            <p:nvPr/>
          </p:nvSpPr>
          <p:spPr>
            <a:xfrm>
              <a:off x="2371325" y="3214725"/>
              <a:ext cx="18050" cy="43925"/>
            </a:xfrm>
            <a:custGeom>
              <a:avLst/>
              <a:gdLst/>
              <a:ahLst/>
              <a:cxnLst/>
              <a:rect l="l" t="t" r="r" b="b"/>
              <a:pathLst>
                <a:path w="722" h="1757" extrusionOk="0">
                  <a:moveTo>
                    <a:pt x="402" y="0"/>
                  </a:moveTo>
                  <a:cubicBezTo>
                    <a:pt x="373" y="0"/>
                    <a:pt x="343" y="6"/>
                    <a:pt x="313" y="16"/>
                  </a:cubicBezTo>
                  <a:cubicBezTo>
                    <a:pt x="241" y="40"/>
                    <a:pt x="169" y="64"/>
                    <a:pt x="145" y="136"/>
                  </a:cubicBezTo>
                  <a:cubicBezTo>
                    <a:pt x="97" y="208"/>
                    <a:pt x="97" y="280"/>
                    <a:pt x="121" y="352"/>
                  </a:cubicBezTo>
                  <a:cubicBezTo>
                    <a:pt x="121" y="352"/>
                    <a:pt x="121" y="376"/>
                    <a:pt x="121" y="376"/>
                  </a:cubicBezTo>
                  <a:cubicBezTo>
                    <a:pt x="121" y="400"/>
                    <a:pt x="121" y="424"/>
                    <a:pt x="121" y="448"/>
                  </a:cubicBezTo>
                  <a:cubicBezTo>
                    <a:pt x="121" y="496"/>
                    <a:pt x="121" y="544"/>
                    <a:pt x="121" y="592"/>
                  </a:cubicBezTo>
                  <a:cubicBezTo>
                    <a:pt x="145" y="688"/>
                    <a:pt x="145" y="784"/>
                    <a:pt x="121" y="880"/>
                  </a:cubicBezTo>
                  <a:cubicBezTo>
                    <a:pt x="121" y="928"/>
                    <a:pt x="121" y="976"/>
                    <a:pt x="121" y="1024"/>
                  </a:cubicBezTo>
                  <a:cubicBezTo>
                    <a:pt x="121" y="1024"/>
                    <a:pt x="121" y="1048"/>
                    <a:pt x="121" y="1072"/>
                  </a:cubicBezTo>
                  <a:cubicBezTo>
                    <a:pt x="97" y="1096"/>
                    <a:pt x="97" y="1120"/>
                    <a:pt x="97" y="1120"/>
                  </a:cubicBezTo>
                  <a:cubicBezTo>
                    <a:pt x="97" y="1216"/>
                    <a:pt x="73" y="1312"/>
                    <a:pt x="49" y="1408"/>
                  </a:cubicBezTo>
                  <a:cubicBezTo>
                    <a:pt x="1" y="1552"/>
                    <a:pt x="97" y="1720"/>
                    <a:pt x="241" y="1744"/>
                  </a:cubicBezTo>
                  <a:cubicBezTo>
                    <a:pt x="266" y="1753"/>
                    <a:pt x="292" y="1757"/>
                    <a:pt x="317" y="1757"/>
                  </a:cubicBezTo>
                  <a:cubicBezTo>
                    <a:pt x="433" y="1757"/>
                    <a:pt x="538" y="1671"/>
                    <a:pt x="577" y="1552"/>
                  </a:cubicBezTo>
                  <a:cubicBezTo>
                    <a:pt x="697" y="1120"/>
                    <a:pt x="721" y="664"/>
                    <a:pt x="649" y="208"/>
                  </a:cubicBezTo>
                  <a:cubicBezTo>
                    <a:pt x="649" y="136"/>
                    <a:pt x="577" y="64"/>
                    <a:pt x="529" y="40"/>
                  </a:cubicBezTo>
                  <a:cubicBezTo>
                    <a:pt x="487" y="12"/>
                    <a:pt x="445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3"/>
            <p:cNvSpPr/>
            <p:nvPr/>
          </p:nvSpPr>
          <p:spPr>
            <a:xfrm>
              <a:off x="2372525" y="3136500"/>
              <a:ext cx="550" cy="975"/>
            </a:xfrm>
            <a:custGeom>
              <a:avLst/>
              <a:gdLst/>
              <a:ahLst/>
              <a:cxnLst/>
              <a:rect l="l" t="t" r="r" b="b"/>
              <a:pathLst>
                <a:path w="22" h="39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29"/>
                    <a:pt x="16" y="39"/>
                    <a:pt x="18" y="39"/>
                  </a:cubicBezTo>
                  <a:cubicBezTo>
                    <a:pt x="21" y="39"/>
                    <a:pt x="16" y="15"/>
                    <a:pt x="1" y="1"/>
                  </a:cubicBezTo>
                  <a:close/>
                </a:path>
              </a:pathLst>
            </a:custGeom>
            <a:solidFill>
              <a:srgbClr val="9BD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3"/>
            <p:cNvSpPr/>
            <p:nvPr/>
          </p:nvSpPr>
          <p:spPr>
            <a:xfrm>
              <a:off x="2370125" y="3125050"/>
              <a:ext cx="19250" cy="38450"/>
            </a:xfrm>
            <a:custGeom>
              <a:avLst/>
              <a:gdLst/>
              <a:ahLst/>
              <a:cxnLst/>
              <a:rect l="l" t="t" r="r" b="b"/>
              <a:pathLst>
                <a:path w="770" h="1538" extrusionOk="0">
                  <a:moveTo>
                    <a:pt x="326" y="1"/>
                  </a:moveTo>
                  <a:cubicBezTo>
                    <a:pt x="274" y="1"/>
                    <a:pt x="220" y="17"/>
                    <a:pt x="169" y="51"/>
                  </a:cubicBezTo>
                  <a:cubicBezTo>
                    <a:pt x="49" y="123"/>
                    <a:pt x="1" y="291"/>
                    <a:pt x="73" y="411"/>
                  </a:cubicBezTo>
                  <a:cubicBezTo>
                    <a:pt x="97" y="435"/>
                    <a:pt x="97" y="459"/>
                    <a:pt x="97" y="459"/>
                  </a:cubicBezTo>
                  <a:cubicBezTo>
                    <a:pt x="97" y="483"/>
                    <a:pt x="121" y="507"/>
                    <a:pt x="121" y="531"/>
                  </a:cubicBezTo>
                  <a:cubicBezTo>
                    <a:pt x="145" y="579"/>
                    <a:pt x="145" y="627"/>
                    <a:pt x="169" y="675"/>
                  </a:cubicBezTo>
                  <a:cubicBezTo>
                    <a:pt x="169" y="747"/>
                    <a:pt x="169" y="843"/>
                    <a:pt x="169" y="915"/>
                  </a:cubicBezTo>
                  <a:cubicBezTo>
                    <a:pt x="145" y="939"/>
                    <a:pt x="145" y="987"/>
                    <a:pt x="145" y="1011"/>
                  </a:cubicBezTo>
                  <a:cubicBezTo>
                    <a:pt x="121" y="1035"/>
                    <a:pt x="121" y="1059"/>
                    <a:pt x="121" y="1083"/>
                  </a:cubicBezTo>
                  <a:cubicBezTo>
                    <a:pt x="121" y="1107"/>
                    <a:pt x="121" y="1107"/>
                    <a:pt x="97" y="1107"/>
                  </a:cubicBezTo>
                  <a:cubicBezTo>
                    <a:pt x="97" y="1107"/>
                    <a:pt x="97" y="1107"/>
                    <a:pt x="97" y="1131"/>
                  </a:cubicBezTo>
                  <a:cubicBezTo>
                    <a:pt x="73" y="1179"/>
                    <a:pt x="49" y="1251"/>
                    <a:pt x="73" y="1347"/>
                  </a:cubicBezTo>
                  <a:cubicBezTo>
                    <a:pt x="97" y="1395"/>
                    <a:pt x="145" y="1467"/>
                    <a:pt x="193" y="1515"/>
                  </a:cubicBezTo>
                  <a:cubicBezTo>
                    <a:pt x="237" y="1529"/>
                    <a:pt x="285" y="1537"/>
                    <a:pt x="332" y="1537"/>
                  </a:cubicBezTo>
                  <a:cubicBezTo>
                    <a:pt x="440" y="1537"/>
                    <a:pt x="544" y="1495"/>
                    <a:pt x="577" y="1395"/>
                  </a:cubicBezTo>
                  <a:cubicBezTo>
                    <a:pt x="769" y="987"/>
                    <a:pt x="769" y="531"/>
                    <a:pt x="553" y="147"/>
                  </a:cubicBezTo>
                  <a:cubicBezTo>
                    <a:pt x="507" y="54"/>
                    <a:pt x="420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3"/>
            <p:cNvSpPr/>
            <p:nvPr/>
          </p:nvSpPr>
          <p:spPr>
            <a:xfrm>
              <a:off x="2371325" y="3018900"/>
              <a:ext cx="17450" cy="41425"/>
            </a:xfrm>
            <a:custGeom>
              <a:avLst/>
              <a:gdLst/>
              <a:ahLst/>
              <a:cxnLst/>
              <a:rect l="l" t="t" r="r" b="b"/>
              <a:pathLst>
                <a:path w="698" h="1657" extrusionOk="0">
                  <a:moveTo>
                    <a:pt x="313" y="0"/>
                  </a:moveTo>
                  <a:cubicBezTo>
                    <a:pt x="169" y="0"/>
                    <a:pt x="1" y="120"/>
                    <a:pt x="25" y="288"/>
                  </a:cubicBezTo>
                  <a:cubicBezTo>
                    <a:pt x="49" y="648"/>
                    <a:pt x="97" y="1008"/>
                    <a:pt x="121" y="1368"/>
                  </a:cubicBezTo>
                  <a:cubicBezTo>
                    <a:pt x="145" y="1440"/>
                    <a:pt x="145" y="1512"/>
                    <a:pt x="217" y="1560"/>
                  </a:cubicBezTo>
                  <a:cubicBezTo>
                    <a:pt x="265" y="1608"/>
                    <a:pt x="337" y="1656"/>
                    <a:pt x="409" y="1656"/>
                  </a:cubicBezTo>
                  <a:cubicBezTo>
                    <a:pt x="553" y="1632"/>
                    <a:pt x="697" y="1512"/>
                    <a:pt x="697" y="1368"/>
                  </a:cubicBezTo>
                  <a:cubicBezTo>
                    <a:pt x="649" y="1008"/>
                    <a:pt x="625" y="648"/>
                    <a:pt x="577" y="288"/>
                  </a:cubicBezTo>
                  <a:cubicBezTo>
                    <a:pt x="577" y="216"/>
                    <a:pt x="553" y="144"/>
                    <a:pt x="505" y="72"/>
                  </a:cubicBezTo>
                  <a:cubicBezTo>
                    <a:pt x="457" y="24"/>
                    <a:pt x="385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3"/>
            <p:cNvSpPr/>
            <p:nvPr/>
          </p:nvSpPr>
          <p:spPr>
            <a:xfrm>
              <a:off x="2374325" y="2951075"/>
              <a:ext cx="13850" cy="27625"/>
            </a:xfrm>
            <a:custGeom>
              <a:avLst/>
              <a:gdLst/>
              <a:ahLst/>
              <a:cxnLst/>
              <a:rect l="l" t="t" r="r" b="b"/>
              <a:pathLst>
                <a:path w="554" h="1105" extrusionOk="0">
                  <a:moveTo>
                    <a:pt x="265" y="1"/>
                  </a:moveTo>
                  <a:cubicBezTo>
                    <a:pt x="193" y="1"/>
                    <a:pt x="121" y="25"/>
                    <a:pt x="73" y="73"/>
                  </a:cubicBezTo>
                  <a:cubicBezTo>
                    <a:pt x="25" y="145"/>
                    <a:pt x="1" y="193"/>
                    <a:pt x="1" y="289"/>
                  </a:cubicBezTo>
                  <a:lnTo>
                    <a:pt x="1" y="817"/>
                  </a:lnTo>
                  <a:cubicBezTo>
                    <a:pt x="1" y="889"/>
                    <a:pt x="25" y="961"/>
                    <a:pt x="73" y="1009"/>
                  </a:cubicBezTo>
                  <a:cubicBezTo>
                    <a:pt x="121" y="1057"/>
                    <a:pt x="193" y="1105"/>
                    <a:pt x="265" y="1105"/>
                  </a:cubicBezTo>
                  <a:cubicBezTo>
                    <a:pt x="337" y="1105"/>
                    <a:pt x="409" y="1081"/>
                    <a:pt x="457" y="1009"/>
                  </a:cubicBezTo>
                  <a:cubicBezTo>
                    <a:pt x="505" y="961"/>
                    <a:pt x="553" y="889"/>
                    <a:pt x="553" y="817"/>
                  </a:cubicBezTo>
                  <a:lnTo>
                    <a:pt x="553" y="289"/>
                  </a:lnTo>
                  <a:cubicBezTo>
                    <a:pt x="553" y="217"/>
                    <a:pt x="529" y="121"/>
                    <a:pt x="457" y="73"/>
                  </a:cubicBezTo>
                  <a:cubicBezTo>
                    <a:pt x="409" y="25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3"/>
            <p:cNvSpPr/>
            <p:nvPr/>
          </p:nvSpPr>
          <p:spPr>
            <a:xfrm>
              <a:off x="2376725" y="2861275"/>
              <a:ext cx="16850" cy="33225"/>
            </a:xfrm>
            <a:custGeom>
              <a:avLst/>
              <a:gdLst/>
              <a:ahLst/>
              <a:cxnLst/>
              <a:rect l="l" t="t" r="r" b="b"/>
              <a:pathLst>
                <a:path w="674" h="1329" extrusionOk="0">
                  <a:moveTo>
                    <a:pt x="272" y="1"/>
                  </a:moveTo>
                  <a:cubicBezTo>
                    <a:pt x="229" y="1"/>
                    <a:pt x="187" y="12"/>
                    <a:pt x="145" y="41"/>
                  </a:cubicBezTo>
                  <a:cubicBezTo>
                    <a:pt x="97" y="89"/>
                    <a:pt x="25" y="137"/>
                    <a:pt x="25" y="209"/>
                  </a:cubicBezTo>
                  <a:cubicBezTo>
                    <a:pt x="1" y="305"/>
                    <a:pt x="1" y="377"/>
                    <a:pt x="1" y="473"/>
                  </a:cubicBezTo>
                  <a:cubicBezTo>
                    <a:pt x="1" y="569"/>
                    <a:pt x="1" y="641"/>
                    <a:pt x="1" y="737"/>
                  </a:cubicBezTo>
                  <a:cubicBezTo>
                    <a:pt x="25" y="905"/>
                    <a:pt x="73" y="1049"/>
                    <a:pt x="145" y="1193"/>
                  </a:cubicBezTo>
                  <a:cubicBezTo>
                    <a:pt x="169" y="1241"/>
                    <a:pt x="265" y="1289"/>
                    <a:pt x="313" y="1313"/>
                  </a:cubicBezTo>
                  <a:cubicBezTo>
                    <a:pt x="343" y="1323"/>
                    <a:pt x="377" y="1328"/>
                    <a:pt x="410" y="1328"/>
                  </a:cubicBezTo>
                  <a:cubicBezTo>
                    <a:pt x="456" y="1328"/>
                    <a:pt x="501" y="1317"/>
                    <a:pt x="529" y="1289"/>
                  </a:cubicBezTo>
                  <a:cubicBezTo>
                    <a:pt x="601" y="1241"/>
                    <a:pt x="649" y="1193"/>
                    <a:pt x="649" y="1121"/>
                  </a:cubicBezTo>
                  <a:cubicBezTo>
                    <a:pt x="673" y="1097"/>
                    <a:pt x="673" y="1073"/>
                    <a:pt x="673" y="1049"/>
                  </a:cubicBezTo>
                  <a:cubicBezTo>
                    <a:pt x="673" y="1001"/>
                    <a:pt x="649" y="977"/>
                    <a:pt x="649" y="929"/>
                  </a:cubicBezTo>
                  <a:cubicBezTo>
                    <a:pt x="601" y="833"/>
                    <a:pt x="577" y="737"/>
                    <a:pt x="553" y="641"/>
                  </a:cubicBezTo>
                  <a:cubicBezTo>
                    <a:pt x="553" y="537"/>
                    <a:pt x="553" y="451"/>
                    <a:pt x="553" y="353"/>
                  </a:cubicBezTo>
                  <a:cubicBezTo>
                    <a:pt x="577" y="281"/>
                    <a:pt x="577" y="209"/>
                    <a:pt x="529" y="137"/>
                  </a:cubicBezTo>
                  <a:cubicBezTo>
                    <a:pt x="481" y="89"/>
                    <a:pt x="433" y="41"/>
                    <a:pt x="361" y="17"/>
                  </a:cubicBezTo>
                  <a:cubicBezTo>
                    <a:pt x="331" y="7"/>
                    <a:pt x="301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3"/>
            <p:cNvSpPr/>
            <p:nvPr/>
          </p:nvSpPr>
          <p:spPr>
            <a:xfrm>
              <a:off x="2416950" y="2864300"/>
              <a:ext cx="20425" cy="43600"/>
            </a:xfrm>
            <a:custGeom>
              <a:avLst/>
              <a:gdLst/>
              <a:ahLst/>
              <a:cxnLst/>
              <a:rect l="l" t="t" r="r" b="b"/>
              <a:pathLst>
                <a:path w="817" h="1744" extrusionOk="0">
                  <a:moveTo>
                    <a:pt x="518" y="0"/>
                  </a:moveTo>
                  <a:cubicBezTo>
                    <a:pt x="419" y="0"/>
                    <a:pt x="319" y="43"/>
                    <a:pt x="288" y="136"/>
                  </a:cubicBezTo>
                  <a:cubicBezTo>
                    <a:pt x="96" y="544"/>
                    <a:pt x="0" y="1000"/>
                    <a:pt x="24" y="1480"/>
                  </a:cubicBezTo>
                  <a:cubicBezTo>
                    <a:pt x="24" y="1624"/>
                    <a:pt x="144" y="1744"/>
                    <a:pt x="312" y="1744"/>
                  </a:cubicBezTo>
                  <a:cubicBezTo>
                    <a:pt x="456" y="1744"/>
                    <a:pt x="576" y="1624"/>
                    <a:pt x="576" y="1480"/>
                  </a:cubicBezTo>
                  <a:cubicBezTo>
                    <a:pt x="576" y="1360"/>
                    <a:pt x="576" y="1264"/>
                    <a:pt x="576" y="1168"/>
                  </a:cubicBezTo>
                  <a:cubicBezTo>
                    <a:pt x="576" y="1120"/>
                    <a:pt x="600" y="1072"/>
                    <a:pt x="600" y="1024"/>
                  </a:cubicBezTo>
                  <a:cubicBezTo>
                    <a:pt x="600" y="1024"/>
                    <a:pt x="600" y="1000"/>
                    <a:pt x="600" y="1000"/>
                  </a:cubicBezTo>
                  <a:cubicBezTo>
                    <a:pt x="600" y="976"/>
                    <a:pt x="600" y="952"/>
                    <a:pt x="600" y="928"/>
                  </a:cubicBezTo>
                  <a:cubicBezTo>
                    <a:pt x="624" y="832"/>
                    <a:pt x="648" y="736"/>
                    <a:pt x="672" y="664"/>
                  </a:cubicBezTo>
                  <a:cubicBezTo>
                    <a:pt x="696" y="616"/>
                    <a:pt x="720" y="568"/>
                    <a:pt x="720" y="520"/>
                  </a:cubicBezTo>
                  <a:cubicBezTo>
                    <a:pt x="744" y="496"/>
                    <a:pt x="744" y="472"/>
                    <a:pt x="744" y="448"/>
                  </a:cubicBezTo>
                  <a:cubicBezTo>
                    <a:pt x="744" y="424"/>
                    <a:pt x="768" y="424"/>
                    <a:pt x="768" y="400"/>
                  </a:cubicBezTo>
                  <a:cubicBezTo>
                    <a:pt x="768" y="400"/>
                    <a:pt x="768" y="400"/>
                    <a:pt x="768" y="424"/>
                  </a:cubicBezTo>
                  <a:cubicBezTo>
                    <a:pt x="792" y="352"/>
                    <a:pt x="816" y="280"/>
                    <a:pt x="792" y="208"/>
                  </a:cubicBezTo>
                  <a:cubicBezTo>
                    <a:pt x="768" y="136"/>
                    <a:pt x="720" y="64"/>
                    <a:pt x="672" y="40"/>
                  </a:cubicBezTo>
                  <a:cubicBezTo>
                    <a:pt x="629" y="14"/>
                    <a:pt x="574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3"/>
            <p:cNvSpPr/>
            <p:nvPr/>
          </p:nvSpPr>
          <p:spPr>
            <a:xfrm>
              <a:off x="2420550" y="2978075"/>
              <a:ext cx="17425" cy="41450"/>
            </a:xfrm>
            <a:custGeom>
              <a:avLst/>
              <a:gdLst/>
              <a:ahLst/>
              <a:cxnLst/>
              <a:rect l="l" t="t" r="r" b="b"/>
              <a:pathLst>
                <a:path w="697" h="1658" extrusionOk="0">
                  <a:moveTo>
                    <a:pt x="288" y="1"/>
                  </a:moveTo>
                  <a:cubicBezTo>
                    <a:pt x="144" y="1"/>
                    <a:pt x="0" y="121"/>
                    <a:pt x="24" y="289"/>
                  </a:cubicBezTo>
                  <a:cubicBezTo>
                    <a:pt x="48" y="649"/>
                    <a:pt x="72" y="1009"/>
                    <a:pt x="120" y="1369"/>
                  </a:cubicBezTo>
                  <a:cubicBezTo>
                    <a:pt x="120" y="1441"/>
                    <a:pt x="144" y="1513"/>
                    <a:pt x="192" y="1561"/>
                  </a:cubicBezTo>
                  <a:cubicBezTo>
                    <a:pt x="240" y="1609"/>
                    <a:pt x="336" y="1657"/>
                    <a:pt x="408" y="1657"/>
                  </a:cubicBezTo>
                  <a:cubicBezTo>
                    <a:pt x="528" y="1633"/>
                    <a:pt x="696" y="1537"/>
                    <a:pt x="672" y="1369"/>
                  </a:cubicBezTo>
                  <a:cubicBezTo>
                    <a:pt x="648" y="1009"/>
                    <a:pt x="600" y="649"/>
                    <a:pt x="576" y="289"/>
                  </a:cubicBezTo>
                  <a:cubicBezTo>
                    <a:pt x="576" y="217"/>
                    <a:pt x="552" y="145"/>
                    <a:pt x="504" y="97"/>
                  </a:cubicBezTo>
                  <a:cubicBezTo>
                    <a:pt x="456" y="49"/>
                    <a:pt x="360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3"/>
            <p:cNvSpPr/>
            <p:nvPr/>
          </p:nvSpPr>
          <p:spPr>
            <a:xfrm>
              <a:off x="2422350" y="3062625"/>
              <a:ext cx="18025" cy="57175"/>
            </a:xfrm>
            <a:custGeom>
              <a:avLst/>
              <a:gdLst/>
              <a:ahLst/>
              <a:cxnLst/>
              <a:rect l="l" t="t" r="r" b="b"/>
              <a:pathLst>
                <a:path w="721" h="2287" extrusionOk="0">
                  <a:moveTo>
                    <a:pt x="320" y="1"/>
                  </a:moveTo>
                  <a:cubicBezTo>
                    <a:pt x="309" y="1"/>
                    <a:pt x="299" y="2"/>
                    <a:pt x="288" y="3"/>
                  </a:cubicBezTo>
                  <a:cubicBezTo>
                    <a:pt x="144" y="3"/>
                    <a:pt x="0" y="123"/>
                    <a:pt x="0" y="267"/>
                  </a:cubicBezTo>
                  <a:cubicBezTo>
                    <a:pt x="48" y="843"/>
                    <a:pt x="96" y="1443"/>
                    <a:pt x="144" y="2020"/>
                  </a:cubicBezTo>
                  <a:cubicBezTo>
                    <a:pt x="144" y="2153"/>
                    <a:pt x="247" y="2286"/>
                    <a:pt x="377" y="2286"/>
                  </a:cubicBezTo>
                  <a:cubicBezTo>
                    <a:pt x="387" y="2286"/>
                    <a:pt x="398" y="2285"/>
                    <a:pt x="408" y="2284"/>
                  </a:cubicBezTo>
                  <a:cubicBezTo>
                    <a:pt x="552" y="2284"/>
                    <a:pt x="720" y="2164"/>
                    <a:pt x="696" y="2020"/>
                  </a:cubicBezTo>
                  <a:cubicBezTo>
                    <a:pt x="648" y="1443"/>
                    <a:pt x="600" y="843"/>
                    <a:pt x="552" y="267"/>
                  </a:cubicBezTo>
                  <a:cubicBezTo>
                    <a:pt x="552" y="134"/>
                    <a:pt x="449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3"/>
            <p:cNvSpPr/>
            <p:nvPr/>
          </p:nvSpPr>
          <p:spPr>
            <a:xfrm>
              <a:off x="2422950" y="3179325"/>
              <a:ext cx="18025" cy="43975"/>
            </a:xfrm>
            <a:custGeom>
              <a:avLst/>
              <a:gdLst/>
              <a:ahLst/>
              <a:cxnLst/>
              <a:rect l="l" t="t" r="r" b="b"/>
              <a:pathLst>
                <a:path w="721" h="1759" extrusionOk="0">
                  <a:moveTo>
                    <a:pt x="391" y="0"/>
                  </a:moveTo>
                  <a:cubicBezTo>
                    <a:pt x="360" y="0"/>
                    <a:pt x="332" y="6"/>
                    <a:pt x="312" y="16"/>
                  </a:cubicBezTo>
                  <a:cubicBezTo>
                    <a:pt x="144" y="64"/>
                    <a:pt x="96" y="208"/>
                    <a:pt x="120" y="352"/>
                  </a:cubicBezTo>
                  <a:cubicBezTo>
                    <a:pt x="120" y="352"/>
                    <a:pt x="120" y="376"/>
                    <a:pt x="120" y="376"/>
                  </a:cubicBezTo>
                  <a:cubicBezTo>
                    <a:pt x="120" y="400"/>
                    <a:pt x="120" y="424"/>
                    <a:pt x="120" y="448"/>
                  </a:cubicBezTo>
                  <a:cubicBezTo>
                    <a:pt x="120" y="496"/>
                    <a:pt x="120" y="544"/>
                    <a:pt x="120" y="592"/>
                  </a:cubicBezTo>
                  <a:cubicBezTo>
                    <a:pt x="144" y="688"/>
                    <a:pt x="144" y="784"/>
                    <a:pt x="120" y="880"/>
                  </a:cubicBezTo>
                  <a:cubicBezTo>
                    <a:pt x="120" y="928"/>
                    <a:pt x="120" y="976"/>
                    <a:pt x="120" y="1024"/>
                  </a:cubicBezTo>
                  <a:cubicBezTo>
                    <a:pt x="120" y="1024"/>
                    <a:pt x="120" y="1048"/>
                    <a:pt x="120" y="1072"/>
                  </a:cubicBezTo>
                  <a:cubicBezTo>
                    <a:pt x="120" y="1072"/>
                    <a:pt x="96" y="1120"/>
                    <a:pt x="96" y="1120"/>
                  </a:cubicBezTo>
                  <a:cubicBezTo>
                    <a:pt x="96" y="1216"/>
                    <a:pt x="72" y="1312"/>
                    <a:pt x="48" y="1408"/>
                  </a:cubicBezTo>
                  <a:cubicBezTo>
                    <a:pt x="0" y="1552"/>
                    <a:pt x="96" y="1720"/>
                    <a:pt x="240" y="1744"/>
                  </a:cubicBezTo>
                  <a:cubicBezTo>
                    <a:pt x="270" y="1754"/>
                    <a:pt x="300" y="1759"/>
                    <a:pt x="330" y="1759"/>
                  </a:cubicBezTo>
                  <a:cubicBezTo>
                    <a:pt x="447" y="1759"/>
                    <a:pt x="557" y="1686"/>
                    <a:pt x="576" y="1552"/>
                  </a:cubicBezTo>
                  <a:cubicBezTo>
                    <a:pt x="696" y="1120"/>
                    <a:pt x="720" y="664"/>
                    <a:pt x="648" y="208"/>
                  </a:cubicBezTo>
                  <a:cubicBezTo>
                    <a:pt x="648" y="136"/>
                    <a:pt x="576" y="64"/>
                    <a:pt x="528" y="40"/>
                  </a:cubicBezTo>
                  <a:cubicBezTo>
                    <a:pt x="486" y="12"/>
                    <a:pt x="436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3"/>
            <p:cNvSpPr/>
            <p:nvPr/>
          </p:nvSpPr>
          <p:spPr>
            <a:xfrm>
              <a:off x="2419350" y="3258250"/>
              <a:ext cx="18575" cy="46300"/>
            </a:xfrm>
            <a:custGeom>
              <a:avLst/>
              <a:gdLst/>
              <a:ahLst/>
              <a:cxnLst/>
              <a:rect l="l" t="t" r="r" b="b"/>
              <a:pathLst>
                <a:path w="743" h="1852" extrusionOk="0">
                  <a:moveTo>
                    <a:pt x="465" y="0"/>
                  </a:moveTo>
                  <a:cubicBezTo>
                    <a:pt x="454" y="0"/>
                    <a:pt x="443" y="1"/>
                    <a:pt x="432" y="3"/>
                  </a:cubicBezTo>
                  <a:cubicBezTo>
                    <a:pt x="264" y="3"/>
                    <a:pt x="168" y="123"/>
                    <a:pt x="168" y="267"/>
                  </a:cubicBezTo>
                  <a:lnTo>
                    <a:pt x="24" y="1587"/>
                  </a:lnTo>
                  <a:cubicBezTo>
                    <a:pt x="0" y="1731"/>
                    <a:pt x="168" y="1851"/>
                    <a:pt x="312" y="1851"/>
                  </a:cubicBezTo>
                  <a:cubicBezTo>
                    <a:pt x="480" y="1851"/>
                    <a:pt x="576" y="1731"/>
                    <a:pt x="576" y="1587"/>
                  </a:cubicBezTo>
                  <a:lnTo>
                    <a:pt x="720" y="267"/>
                  </a:lnTo>
                  <a:cubicBezTo>
                    <a:pt x="742" y="134"/>
                    <a:pt x="600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3"/>
            <p:cNvSpPr/>
            <p:nvPr/>
          </p:nvSpPr>
          <p:spPr>
            <a:xfrm>
              <a:off x="2417550" y="3358525"/>
              <a:ext cx="13825" cy="41425"/>
            </a:xfrm>
            <a:custGeom>
              <a:avLst/>
              <a:gdLst/>
              <a:ahLst/>
              <a:cxnLst/>
              <a:rect l="l" t="t" r="r" b="b"/>
              <a:pathLst>
                <a:path w="553" h="1657" extrusionOk="0">
                  <a:moveTo>
                    <a:pt x="288" y="1"/>
                  </a:moveTo>
                  <a:cubicBezTo>
                    <a:pt x="120" y="1"/>
                    <a:pt x="0" y="121"/>
                    <a:pt x="0" y="289"/>
                  </a:cubicBezTo>
                  <a:lnTo>
                    <a:pt x="0" y="1369"/>
                  </a:lnTo>
                  <a:cubicBezTo>
                    <a:pt x="0" y="1513"/>
                    <a:pt x="120" y="1657"/>
                    <a:pt x="288" y="1657"/>
                  </a:cubicBezTo>
                  <a:cubicBezTo>
                    <a:pt x="432" y="1633"/>
                    <a:pt x="552" y="1537"/>
                    <a:pt x="552" y="1369"/>
                  </a:cubicBezTo>
                  <a:lnTo>
                    <a:pt x="552" y="289"/>
                  </a:lnTo>
                  <a:cubicBezTo>
                    <a:pt x="552" y="145"/>
                    <a:pt x="432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3"/>
            <p:cNvSpPr/>
            <p:nvPr/>
          </p:nvSpPr>
          <p:spPr>
            <a:xfrm>
              <a:off x="2412150" y="3443075"/>
              <a:ext cx="13825" cy="43875"/>
            </a:xfrm>
            <a:custGeom>
              <a:avLst/>
              <a:gdLst/>
              <a:ahLst/>
              <a:cxnLst/>
              <a:rect l="l" t="t" r="r" b="b"/>
              <a:pathLst>
                <a:path w="553" h="1755" extrusionOk="0">
                  <a:moveTo>
                    <a:pt x="320" y="0"/>
                  </a:moveTo>
                  <a:cubicBezTo>
                    <a:pt x="309" y="0"/>
                    <a:pt x="299" y="1"/>
                    <a:pt x="288" y="3"/>
                  </a:cubicBezTo>
                  <a:cubicBezTo>
                    <a:pt x="120" y="3"/>
                    <a:pt x="0" y="123"/>
                    <a:pt x="0" y="267"/>
                  </a:cubicBezTo>
                  <a:lnTo>
                    <a:pt x="0" y="1467"/>
                  </a:lnTo>
                  <a:cubicBezTo>
                    <a:pt x="0" y="1611"/>
                    <a:pt x="120" y="1755"/>
                    <a:pt x="288" y="1755"/>
                  </a:cubicBezTo>
                  <a:cubicBezTo>
                    <a:pt x="432" y="1731"/>
                    <a:pt x="552" y="1611"/>
                    <a:pt x="552" y="1467"/>
                  </a:cubicBezTo>
                  <a:lnTo>
                    <a:pt x="552" y="267"/>
                  </a:lnTo>
                  <a:cubicBezTo>
                    <a:pt x="552" y="134"/>
                    <a:pt x="449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3"/>
            <p:cNvSpPr/>
            <p:nvPr/>
          </p:nvSpPr>
          <p:spPr>
            <a:xfrm>
              <a:off x="2403750" y="3516100"/>
              <a:ext cx="16825" cy="30275"/>
            </a:xfrm>
            <a:custGeom>
              <a:avLst/>
              <a:gdLst/>
              <a:ahLst/>
              <a:cxnLst/>
              <a:rect l="l" t="t" r="r" b="b"/>
              <a:pathLst>
                <a:path w="673" h="1211" extrusionOk="0">
                  <a:moveTo>
                    <a:pt x="404" y="0"/>
                  </a:moveTo>
                  <a:cubicBezTo>
                    <a:pt x="356" y="0"/>
                    <a:pt x="298" y="17"/>
                    <a:pt x="264" y="34"/>
                  </a:cubicBezTo>
                  <a:cubicBezTo>
                    <a:pt x="192" y="82"/>
                    <a:pt x="144" y="130"/>
                    <a:pt x="120" y="202"/>
                  </a:cubicBezTo>
                  <a:cubicBezTo>
                    <a:pt x="96" y="418"/>
                    <a:pt x="48" y="634"/>
                    <a:pt x="24" y="850"/>
                  </a:cubicBezTo>
                  <a:cubicBezTo>
                    <a:pt x="0" y="946"/>
                    <a:pt x="0" y="1018"/>
                    <a:pt x="48" y="1066"/>
                  </a:cubicBezTo>
                  <a:cubicBezTo>
                    <a:pt x="72" y="1138"/>
                    <a:pt x="144" y="1186"/>
                    <a:pt x="216" y="1210"/>
                  </a:cubicBezTo>
                  <a:cubicBezTo>
                    <a:pt x="288" y="1210"/>
                    <a:pt x="360" y="1210"/>
                    <a:pt x="432" y="1186"/>
                  </a:cubicBezTo>
                  <a:cubicBezTo>
                    <a:pt x="480" y="1138"/>
                    <a:pt x="552" y="1090"/>
                    <a:pt x="552" y="1018"/>
                  </a:cubicBezTo>
                  <a:lnTo>
                    <a:pt x="672" y="346"/>
                  </a:lnTo>
                  <a:cubicBezTo>
                    <a:pt x="672" y="274"/>
                    <a:pt x="672" y="202"/>
                    <a:pt x="624" y="154"/>
                  </a:cubicBezTo>
                  <a:cubicBezTo>
                    <a:pt x="600" y="82"/>
                    <a:pt x="528" y="34"/>
                    <a:pt x="456" y="10"/>
                  </a:cubicBezTo>
                  <a:cubicBezTo>
                    <a:pt x="442" y="3"/>
                    <a:pt x="424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3"/>
            <p:cNvSpPr/>
            <p:nvPr/>
          </p:nvSpPr>
          <p:spPr>
            <a:xfrm>
              <a:off x="2391150" y="3570350"/>
              <a:ext cx="18025" cy="14425"/>
            </a:xfrm>
            <a:custGeom>
              <a:avLst/>
              <a:gdLst/>
              <a:ahLst/>
              <a:cxnLst/>
              <a:rect l="l" t="t" r="r" b="b"/>
              <a:pathLst>
                <a:path w="721" h="577" extrusionOk="0">
                  <a:moveTo>
                    <a:pt x="360" y="0"/>
                  </a:moveTo>
                  <a:cubicBezTo>
                    <a:pt x="0" y="0"/>
                    <a:pt x="0" y="576"/>
                    <a:pt x="360" y="576"/>
                  </a:cubicBezTo>
                  <a:cubicBezTo>
                    <a:pt x="720" y="576"/>
                    <a:pt x="720" y="0"/>
                    <a:pt x="3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3"/>
            <p:cNvSpPr/>
            <p:nvPr/>
          </p:nvSpPr>
          <p:spPr>
            <a:xfrm>
              <a:off x="2439750" y="3491625"/>
              <a:ext cx="24625" cy="35775"/>
            </a:xfrm>
            <a:custGeom>
              <a:avLst/>
              <a:gdLst/>
              <a:ahLst/>
              <a:cxnLst/>
              <a:rect l="l" t="t" r="r" b="b"/>
              <a:pathLst>
                <a:path w="985" h="1431" extrusionOk="0">
                  <a:moveTo>
                    <a:pt x="713" y="1"/>
                  </a:moveTo>
                  <a:cubicBezTo>
                    <a:pt x="584" y="1"/>
                    <a:pt x="450" y="74"/>
                    <a:pt x="408" y="221"/>
                  </a:cubicBezTo>
                  <a:cubicBezTo>
                    <a:pt x="384" y="341"/>
                    <a:pt x="360" y="437"/>
                    <a:pt x="312" y="557"/>
                  </a:cubicBezTo>
                  <a:cubicBezTo>
                    <a:pt x="240" y="701"/>
                    <a:pt x="168" y="845"/>
                    <a:pt x="72" y="965"/>
                  </a:cubicBezTo>
                  <a:cubicBezTo>
                    <a:pt x="24" y="1013"/>
                    <a:pt x="0" y="1085"/>
                    <a:pt x="0" y="1157"/>
                  </a:cubicBezTo>
                  <a:cubicBezTo>
                    <a:pt x="0" y="1229"/>
                    <a:pt x="24" y="1301"/>
                    <a:pt x="72" y="1349"/>
                  </a:cubicBezTo>
                  <a:cubicBezTo>
                    <a:pt x="123" y="1400"/>
                    <a:pt x="200" y="1430"/>
                    <a:pt x="276" y="1430"/>
                  </a:cubicBezTo>
                  <a:cubicBezTo>
                    <a:pt x="344" y="1430"/>
                    <a:pt x="411" y="1406"/>
                    <a:pt x="456" y="1349"/>
                  </a:cubicBezTo>
                  <a:cubicBezTo>
                    <a:pt x="696" y="1061"/>
                    <a:pt x="888" y="725"/>
                    <a:pt x="960" y="365"/>
                  </a:cubicBezTo>
                  <a:cubicBezTo>
                    <a:pt x="984" y="293"/>
                    <a:pt x="960" y="197"/>
                    <a:pt x="936" y="149"/>
                  </a:cubicBezTo>
                  <a:cubicBezTo>
                    <a:pt x="888" y="77"/>
                    <a:pt x="840" y="29"/>
                    <a:pt x="768" y="5"/>
                  </a:cubicBezTo>
                  <a:cubicBezTo>
                    <a:pt x="750" y="2"/>
                    <a:pt x="732" y="1"/>
                    <a:pt x="7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3"/>
            <p:cNvSpPr/>
            <p:nvPr/>
          </p:nvSpPr>
          <p:spPr>
            <a:xfrm>
              <a:off x="2455350" y="3413125"/>
              <a:ext cx="19825" cy="27625"/>
            </a:xfrm>
            <a:custGeom>
              <a:avLst/>
              <a:gdLst/>
              <a:ahLst/>
              <a:cxnLst/>
              <a:rect l="l" t="t" r="r" b="b"/>
              <a:pathLst>
                <a:path w="793" h="1105" extrusionOk="0">
                  <a:moveTo>
                    <a:pt x="504" y="1"/>
                  </a:moveTo>
                  <a:cubicBezTo>
                    <a:pt x="360" y="1"/>
                    <a:pt x="240" y="121"/>
                    <a:pt x="240" y="265"/>
                  </a:cubicBezTo>
                  <a:cubicBezTo>
                    <a:pt x="240" y="289"/>
                    <a:pt x="216" y="313"/>
                    <a:pt x="216" y="337"/>
                  </a:cubicBezTo>
                  <a:cubicBezTo>
                    <a:pt x="216" y="385"/>
                    <a:pt x="216" y="409"/>
                    <a:pt x="192" y="457"/>
                  </a:cubicBezTo>
                  <a:cubicBezTo>
                    <a:pt x="168" y="505"/>
                    <a:pt x="144" y="553"/>
                    <a:pt x="120" y="577"/>
                  </a:cubicBezTo>
                  <a:cubicBezTo>
                    <a:pt x="120" y="601"/>
                    <a:pt x="96" y="601"/>
                    <a:pt x="96" y="625"/>
                  </a:cubicBezTo>
                  <a:cubicBezTo>
                    <a:pt x="48" y="673"/>
                    <a:pt x="0" y="745"/>
                    <a:pt x="0" y="817"/>
                  </a:cubicBezTo>
                  <a:cubicBezTo>
                    <a:pt x="0" y="889"/>
                    <a:pt x="48" y="961"/>
                    <a:pt x="96" y="1009"/>
                  </a:cubicBezTo>
                  <a:cubicBezTo>
                    <a:pt x="144" y="1057"/>
                    <a:pt x="216" y="1105"/>
                    <a:pt x="288" y="1105"/>
                  </a:cubicBezTo>
                  <a:cubicBezTo>
                    <a:pt x="360" y="1081"/>
                    <a:pt x="432" y="1057"/>
                    <a:pt x="480" y="1009"/>
                  </a:cubicBezTo>
                  <a:cubicBezTo>
                    <a:pt x="672" y="817"/>
                    <a:pt x="792" y="553"/>
                    <a:pt x="792" y="265"/>
                  </a:cubicBezTo>
                  <a:cubicBezTo>
                    <a:pt x="792" y="193"/>
                    <a:pt x="768" y="121"/>
                    <a:pt x="696" y="73"/>
                  </a:cubicBezTo>
                  <a:cubicBezTo>
                    <a:pt x="648" y="25"/>
                    <a:pt x="576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3"/>
            <p:cNvSpPr/>
            <p:nvPr/>
          </p:nvSpPr>
          <p:spPr>
            <a:xfrm>
              <a:off x="2463750" y="3309800"/>
              <a:ext cx="22225" cy="43725"/>
            </a:xfrm>
            <a:custGeom>
              <a:avLst/>
              <a:gdLst/>
              <a:ahLst/>
              <a:cxnLst/>
              <a:rect l="l" t="t" r="r" b="b"/>
              <a:pathLst>
                <a:path w="889" h="1749" extrusionOk="0">
                  <a:moveTo>
                    <a:pt x="617" y="1"/>
                  </a:moveTo>
                  <a:cubicBezTo>
                    <a:pt x="488" y="1"/>
                    <a:pt x="354" y="72"/>
                    <a:pt x="312" y="197"/>
                  </a:cubicBezTo>
                  <a:cubicBezTo>
                    <a:pt x="216" y="605"/>
                    <a:pt x="120" y="989"/>
                    <a:pt x="24" y="1397"/>
                  </a:cubicBezTo>
                  <a:cubicBezTo>
                    <a:pt x="0" y="1541"/>
                    <a:pt x="72" y="1709"/>
                    <a:pt x="216" y="1733"/>
                  </a:cubicBezTo>
                  <a:cubicBezTo>
                    <a:pt x="246" y="1743"/>
                    <a:pt x="276" y="1748"/>
                    <a:pt x="306" y="1748"/>
                  </a:cubicBezTo>
                  <a:cubicBezTo>
                    <a:pt x="424" y="1748"/>
                    <a:pt x="538" y="1675"/>
                    <a:pt x="576" y="1541"/>
                  </a:cubicBezTo>
                  <a:cubicBezTo>
                    <a:pt x="672" y="1157"/>
                    <a:pt x="768" y="749"/>
                    <a:pt x="864" y="341"/>
                  </a:cubicBezTo>
                  <a:cubicBezTo>
                    <a:pt x="888" y="197"/>
                    <a:pt x="816" y="29"/>
                    <a:pt x="672" y="5"/>
                  </a:cubicBezTo>
                  <a:cubicBezTo>
                    <a:pt x="654" y="2"/>
                    <a:pt x="635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3"/>
            <p:cNvSpPr/>
            <p:nvPr/>
          </p:nvSpPr>
          <p:spPr>
            <a:xfrm>
              <a:off x="2472150" y="3239125"/>
              <a:ext cx="13825" cy="30175"/>
            </a:xfrm>
            <a:custGeom>
              <a:avLst/>
              <a:gdLst/>
              <a:ahLst/>
              <a:cxnLst/>
              <a:rect l="l" t="t" r="r" b="b"/>
              <a:pathLst>
                <a:path w="553" h="1207" extrusionOk="0">
                  <a:moveTo>
                    <a:pt x="264" y="0"/>
                  </a:moveTo>
                  <a:cubicBezTo>
                    <a:pt x="120" y="0"/>
                    <a:pt x="0" y="120"/>
                    <a:pt x="0" y="288"/>
                  </a:cubicBezTo>
                  <a:lnTo>
                    <a:pt x="0" y="936"/>
                  </a:lnTo>
                  <a:cubicBezTo>
                    <a:pt x="0" y="1008"/>
                    <a:pt x="24" y="1080"/>
                    <a:pt x="72" y="1128"/>
                  </a:cubicBezTo>
                  <a:cubicBezTo>
                    <a:pt x="112" y="1167"/>
                    <a:pt x="167" y="1207"/>
                    <a:pt x="225" y="1207"/>
                  </a:cubicBezTo>
                  <a:cubicBezTo>
                    <a:pt x="238" y="1207"/>
                    <a:pt x="251" y="1205"/>
                    <a:pt x="264" y="1200"/>
                  </a:cubicBezTo>
                  <a:cubicBezTo>
                    <a:pt x="408" y="1200"/>
                    <a:pt x="552" y="1080"/>
                    <a:pt x="552" y="936"/>
                  </a:cubicBezTo>
                  <a:lnTo>
                    <a:pt x="552" y="288"/>
                  </a:lnTo>
                  <a:cubicBezTo>
                    <a:pt x="552" y="216"/>
                    <a:pt x="528" y="120"/>
                    <a:pt x="456" y="72"/>
                  </a:cubicBezTo>
                  <a:cubicBezTo>
                    <a:pt x="408" y="24"/>
                    <a:pt x="33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3"/>
            <p:cNvSpPr/>
            <p:nvPr/>
          </p:nvSpPr>
          <p:spPr>
            <a:xfrm>
              <a:off x="2471550" y="3157700"/>
              <a:ext cx="17425" cy="35625"/>
            </a:xfrm>
            <a:custGeom>
              <a:avLst/>
              <a:gdLst/>
              <a:ahLst/>
              <a:cxnLst/>
              <a:rect l="l" t="t" r="r" b="b"/>
              <a:pathLst>
                <a:path w="697" h="1425" extrusionOk="0">
                  <a:moveTo>
                    <a:pt x="391" y="1"/>
                  </a:moveTo>
                  <a:cubicBezTo>
                    <a:pt x="349" y="1"/>
                    <a:pt x="307" y="13"/>
                    <a:pt x="264" y="41"/>
                  </a:cubicBezTo>
                  <a:cubicBezTo>
                    <a:pt x="216" y="65"/>
                    <a:pt x="168" y="137"/>
                    <a:pt x="144" y="209"/>
                  </a:cubicBezTo>
                  <a:cubicBezTo>
                    <a:pt x="96" y="497"/>
                    <a:pt x="72" y="785"/>
                    <a:pt x="24" y="1073"/>
                  </a:cubicBezTo>
                  <a:cubicBezTo>
                    <a:pt x="0" y="1145"/>
                    <a:pt x="0" y="1217"/>
                    <a:pt x="48" y="1289"/>
                  </a:cubicBezTo>
                  <a:cubicBezTo>
                    <a:pt x="72" y="1337"/>
                    <a:pt x="144" y="1409"/>
                    <a:pt x="216" y="1409"/>
                  </a:cubicBezTo>
                  <a:cubicBezTo>
                    <a:pt x="246" y="1419"/>
                    <a:pt x="276" y="1425"/>
                    <a:pt x="306" y="1425"/>
                  </a:cubicBezTo>
                  <a:cubicBezTo>
                    <a:pt x="348" y="1425"/>
                    <a:pt x="390" y="1413"/>
                    <a:pt x="432" y="1385"/>
                  </a:cubicBezTo>
                  <a:cubicBezTo>
                    <a:pt x="480" y="1337"/>
                    <a:pt x="552" y="1289"/>
                    <a:pt x="552" y="1217"/>
                  </a:cubicBezTo>
                  <a:cubicBezTo>
                    <a:pt x="600" y="929"/>
                    <a:pt x="648" y="641"/>
                    <a:pt x="696" y="353"/>
                  </a:cubicBezTo>
                  <a:cubicBezTo>
                    <a:pt x="696" y="281"/>
                    <a:pt x="696" y="209"/>
                    <a:pt x="648" y="137"/>
                  </a:cubicBezTo>
                  <a:cubicBezTo>
                    <a:pt x="624" y="89"/>
                    <a:pt x="552" y="17"/>
                    <a:pt x="480" y="17"/>
                  </a:cubicBezTo>
                  <a:cubicBezTo>
                    <a:pt x="451" y="7"/>
                    <a:pt x="421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3"/>
            <p:cNvSpPr/>
            <p:nvPr/>
          </p:nvSpPr>
          <p:spPr>
            <a:xfrm>
              <a:off x="2472150" y="3097500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64" y="0"/>
                  </a:moveTo>
                  <a:cubicBezTo>
                    <a:pt x="120" y="24"/>
                    <a:pt x="0" y="144"/>
                    <a:pt x="0" y="288"/>
                  </a:cubicBezTo>
                  <a:lnTo>
                    <a:pt x="0" y="937"/>
                  </a:lnTo>
                  <a:cubicBezTo>
                    <a:pt x="0" y="1009"/>
                    <a:pt x="24" y="1081"/>
                    <a:pt x="72" y="1153"/>
                  </a:cubicBezTo>
                  <a:cubicBezTo>
                    <a:pt x="120" y="1201"/>
                    <a:pt x="192" y="1225"/>
                    <a:pt x="264" y="1225"/>
                  </a:cubicBezTo>
                  <a:cubicBezTo>
                    <a:pt x="408" y="1225"/>
                    <a:pt x="552" y="1105"/>
                    <a:pt x="552" y="937"/>
                  </a:cubicBezTo>
                  <a:lnTo>
                    <a:pt x="552" y="288"/>
                  </a:lnTo>
                  <a:cubicBezTo>
                    <a:pt x="552" y="216"/>
                    <a:pt x="528" y="144"/>
                    <a:pt x="456" y="96"/>
                  </a:cubicBezTo>
                  <a:cubicBezTo>
                    <a:pt x="408" y="48"/>
                    <a:pt x="33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3"/>
            <p:cNvSpPr/>
            <p:nvPr/>
          </p:nvSpPr>
          <p:spPr>
            <a:xfrm>
              <a:off x="2469750" y="3043700"/>
              <a:ext cx="16825" cy="24825"/>
            </a:xfrm>
            <a:custGeom>
              <a:avLst/>
              <a:gdLst/>
              <a:ahLst/>
              <a:cxnLst/>
              <a:rect l="l" t="t" r="r" b="b"/>
              <a:pathLst>
                <a:path w="673" h="993" extrusionOk="0">
                  <a:moveTo>
                    <a:pt x="367" y="0"/>
                  </a:moveTo>
                  <a:cubicBezTo>
                    <a:pt x="325" y="0"/>
                    <a:pt x="283" y="12"/>
                    <a:pt x="240" y="40"/>
                  </a:cubicBezTo>
                  <a:cubicBezTo>
                    <a:pt x="192" y="64"/>
                    <a:pt x="144" y="136"/>
                    <a:pt x="120" y="208"/>
                  </a:cubicBezTo>
                  <a:cubicBezTo>
                    <a:pt x="72" y="352"/>
                    <a:pt x="48" y="496"/>
                    <a:pt x="24" y="640"/>
                  </a:cubicBezTo>
                  <a:cubicBezTo>
                    <a:pt x="0" y="712"/>
                    <a:pt x="0" y="784"/>
                    <a:pt x="48" y="856"/>
                  </a:cubicBezTo>
                  <a:cubicBezTo>
                    <a:pt x="72" y="904"/>
                    <a:pt x="144" y="976"/>
                    <a:pt x="216" y="976"/>
                  </a:cubicBezTo>
                  <a:cubicBezTo>
                    <a:pt x="246" y="986"/>
                    <a:pt x="276" y="992"/>
                    <a:pt x="306" y="992"/>
                  </a:cubicBezTo>
                  <a:cubicBezTo>
                    <a:pt x="348" y="992"/>
                    <a:pt x="390" y="980"/>
                    <a:pt x="432" y="952"/>
                  </a:cubicBezTo>
                  <a:cubicBezTo>
                    <a:pt x="480" y="904"/>
                    <a:pt x="528" y="856"/>
                    <a:pt x="552" y="784"/>
                  </a:cubicBezTo>
                  <a:cubicBezTo>
                    <a:pt x="576" y="640"/>
                    <a:pt x="624" y="496"/>
                    <a:pt x="648" y="352"/>
                  </a:cubicBezTo>
                  <a:cubicBezTo>
                    <a:pt x="672" y="280"/>
                    <a:pt x="672" y="208"/>
                    <a:pt x="624" y="136"/>
                  </a:cubicBezTo>
                  <a:cubicBezTo>
                    <a:pt x="600" y="88"/>
                    <a:pt x="528" y="16"/>
                    <a:pt x="456" y="16"/>
                  </a:cubicBezTo>
                  <a:cubicBezTo>
                    <a:pt x="427" y="6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3"/>
            <p:cNvSpPr/>
            <p:nvPr/>
          </p:nvSpPr>
          <p:spPr>
            <a:xfrm>
              <a:off x="2466150" y="2999700"/>
              <a:ext cx="14425" cy="19825"/>
            </a:xfrm>
            <a:custGeom>
              <a:avLst/>
              <a:gdLst/>
              <a:ahLst/>
              <a:cxnLst/>
              <a:rect l="l" t="t" r="r" b="b"/>
              <a:pathLst>
                <a:path w="577" h="793" extrusionOk="0">
                  <a:moveTo>
                    <a:pt x="288" y="0"/>
                  </a:moveTo>
                  <a:cubicBezTo>
                    <a:pt x="264" y="24"/>
                    <a:pt x="240" y="24"/>
                    <a:pt x="216" y="24"/>
                  </a:cubicBezTo>
                  <a:cubicBezTo>
                    <a:pt x="168" y="24"/>
                    <a:pt x="120" y="48"/>
                    <a:pt x="96" y="96"/>
                  </a:cubicBezTo>
                  <a:cubicBezTo>
                    <a:pt x="72" y="120"/>
                    <a:pt x="72" y="120"/>
                    <a:pt x="48" y="144"/>
                  </a:cubicBezTo>
                  <a:cubicBezTo>
                    <a:pt x="24" y="192"/>
                    <a:pt x="0" y="240"/>
                    <a:pt x="0" y="288"/>
                  </a:cubicBezTo>
                  <a:lnTo>
                    <a:pt x="0" y="504"/>
                  </a:lnTo>
                  <a:cubicBezTo>
                    <a:pt x="0" y="552"/>
                    <a:pt x="24" y="576"/>
                    <a:pt x="24" y="624"/>
                  </a:cubicBezTo>
                  <a:cubicBezTo>
                    <a:pt x="48" y="648"/>
                    <a:pt x="72" y="672"/>
                    <a:pt x="96" y="696"/>
                  </a:cubicBezTo>
                  <a:cubicBezTo>
                    <a:pt x="120" y="744"/>
                    <a:pt x="144" y="744"/>
                    <a:pt x="192" y="768"/>
                  </a:cubicBezTo>
                  <a:cubicBezTo>
                    <a:pt x="216" y="792"/>
                    <a:pt x="264" y="792"/>
                    <a:pt x="288" y="792"/>
                  </a:cubicBezTo>
                  <a:cubicBezTo>
                    <a:pt x="312" y="792"/>
                    <a:pt x="336" y="792"/>
                    <a:pt x="360" y="768"/>
                  </a:cubicBezTo>
                  <a:cubicBezTo>
                    <a:pt x="408" y="768"/>
                    <a:pt x="456" y="744"/>
                    <a:pt x="480" y="696"/>
                  </a:cubicBezTo>
                  <a:lnTo>
                    <a:pt x="528" y="648"/>
                  </a:lnTo>
                  <a:cubicBezTo>
                    <a:pt x="552" y="600"/>
                    <a:pt x="576" y="552"/>
                    <a:pt x="576" y="504"/>
                  </a:cubicBezTo>
                  <a:lnTo>
                    <a:pt x="576" y="288"/>
                  </a:lnTo>
                  <a:cubicBezTo>
                    <a:pt x="576" y="264"/>
                    <a:pt x="552" y="216"/>
                    <a:pt x="552" y="192"/>
                  </a:cubicBezTo>
                  <a:cubicBezTo>
                    <a:pt x="528" y="144"/>
                    <a:pt x="504" y="120"/>
                    <a:pt x="480" y="96"/>
                  </a:cubicBezTo>
                  <a:cubicBezTo>
                    <a:pt x="456" y="72"/>
                    <a:pt x="432" y="48"/>
                    <a:pt x="408" y="24"/>
                  </a:cubicBezTo>
                  <a:cubicBezTo>
                    <a:pt x="360" y="24"/>
                    <a:pt x="336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3"/>
            <p:cNvSpPr/>
            <p:nvPr/>
          </p:nvSpPr>
          <p:spPr>
            <a:xfrm>
              <a:off x="2452950" y="2945675"/>
              <a:ext cx="13825" cy="24625"/>
            </a:xfrm>
            <a:custGeom>
              <a:avLst/>
              <a:gdLst/>
              <a:ahLst/>
              <a:cxnLst/>
              <a:rect l="l" t="t" r="r" b="b"/>
              <a:pathLst>
                <a:path w="553" h="985" extrusionOk="0">
                  <a:moveTo>
                    <a:pt x="264" y="1"/>
                  </a:moveTo>
                  <a:cubicBezTo>
                    <a:pt x="192" y="1"/>
                    <a:pt x="120" y="25"/>
                    <a:pt x="72" y="73"/>
                  </a:cubicBezTo>
                  <a:cubicBezTo>
                    <a:pt x="24" y="145"/>
                    <a:pt x="0" y="193"/>
                    <a:pt x="0" y="289"/>
                  </a:cubicBezTo>
                  <a:lnTo>
                    <a:pt x="0" y="721"/>
                  </a:lnTo>
                  <a:cubicBezTo>
                    <a:pt x="0" y="793"/>
                    <a:pt x="24" y="865"/>
                    <a:pt x="72" y="913"/>
                  </a:cubicBezTo>
                  <a:cubicBezTo>
                    <a:pt x="120" y="961"/>
                    <a:pt x="216" y="985"/>
                    <a:pt x="264" y="985"/>
                  </a:cubicBezTo>
                  <a:cubicBezTo>
                    <a:pt x="336" y="985"/>
                    <a:pt x="432" y="961"/>
                    <a:pt x="480" y="913"/>
                  </a:cubicBezTo>
                  <a:cubicBezTo>
                    <a:pt x="528" y="865"/>
                    <a:pt x="552" y="793"/>
                    <a:pt x="552" y="721"/>
                  </a:cubicBezTo>
                  <a:lnTo>
                    <a:pt x="552" y="289"/>
                  </a:lnTo>
                  <a:cubicBezTo>
                    <a:pt x="552" y="217"/>
                    <a:pt x="528" y="121"/>
                    <a:pt x="480" y="73"/>
                  </a:cubicBezTo>
                  <a:cubicBezTo>
                    <a:pt x="432" y="25"/>
                    <a:pt x="336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3"/>
            <p:cNvSpPr/>
            <p:nvPr/>
          </p:nvSpPr>
          <p:spPr>
            <a:xfrm>
              <a:off x="2466750" y="3562550"/>
              <a:ext cx="24625" cy="27625"/>
            </a:xfrm>
            <a:custGeom>
              <a:avLst/>
              <a:gdLst/>
              <a:ahLst/>
              <a:cxnLst/>
              <a:rect l="l" t="t" r="r" b="b"/>
              <a:pathLst>
                <a:path w="985" h="1105" extrusionOk="0">
                  <a:moveTo>
                    <a:pt x="720" y="0"/>
                  </a:moveTo>
                  <a:cubicBezTo>
                    <a:pt x="648" y="0"/>
                    <a:pt x="552" y="24"/>
                    <a:pt x="504" y="72"/>
                  </a:cubicBezTo>
                  <a:cubicBezTo>
                    <a:pt x="360" y="264"/>
                    <a:pt x="216" y="456"/>
                    <a:pt x="72" y="624"/>
                  </a:cubicBezTo>
                  <a:cubicBezTo>
                    <a:pt x="48" y="648"/>
                    <a:pt x="24" y="672"/>
                    <a:pt x="24" y="720"/>
                  </a:cubicBezTo>
                  <a:cubicBezTo>
                    <a:pt x="0" y="744"/>
                    <a:pt x="0" y="792"/>
                    <a:pt x="0" y="816"/>
                  </a:cubicBezTo>
                  <a:cubicBezTo>
                    <a:pt x="0" y="888"/>
                    <a:pt x="24" y="984"/>
                    <a:pt x="72" y="1032"/>
                  </a:cubicBezTo>
                  <a:cubicBezTo>
                    <a:pt x="120" y="1080"/>
                    <a:pt x="192" y="1104"/>
                    <a:pt x="264" y="1104"/>
                  </a:cubicBezTo>
                  <a:cubicBezTo>
                    <a:pt x="336" y="1104"/>
                    <a:pt x="432" y="1080"/>
                    <a:pt x="480" y="1032"/>
                  </a:cubicBezTo>
                  <a:cubicBezTo>
                    <a:pt x="624" y="840"/>
                    <a:pt x="768" y="648"/>
                    <a:pt x="912" y="480"/>
                  </a:cubicBezTo>
                  <a:cubicBezTo>
                    <a:pt x="936" y="456"/>
                    <a:pt x="960" y="432"/>
                    <a:pt x="960" y="384"/>
                  </a:cubicBezTo>
                  <a:cubicBezTo>
                    <a:pt x="984" y="360"/>
                    <a:pt x="984" y="312"/>
                    <a:pt x="984" y="288"/>
                  </a:cubicBezTo>
                  <a:cubicBezTo>
                    <a:pt x="984" y="216"/>
                    <a:pt x="960" y="120"/>
                    <a:pt x="912" y="72"/>
                  </a:cubicBezTo>
                  <a:cubicBezTo>
                    <a:pt x="864" y="24"/>
                    <a:pt x="792" y="0"/>
                    <a:pt x="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3"/>
            <p:cNvSpPr/>
            <p:nvPr/>
          </p:nvSpPr>
          <p:spPr>
            <a:xfrm>
              <a:off x="2488350" y="3489225"/>
              <a:ext cx="19825" cy="35650"/>
            </a:xfrm>
            <a:custGeom>
              <a:avLst/>
              <a:gdLst/>
              <a:ahLst/>
              <a:cxnLst/>
              <a:rect l="l" t="t" r="r" b="b"/>
              <a:pathLst>
                <a:path w="793" h="1426" extrusionOk="0">
                  <a:moveTo>
                    <a:pt x="521" y="0"/>
                  </a:moveTo>
                  <a:cubicBezTo>
                    <a:pt x="392" y="0"/>
                    <a:pt x="261" y="71"/>
                    <a:pt x="240" y="197"/>
                  </a:cubicBezTo>
                  <a:lnTo>
                    <a:pt x="24" y="1085"/>
                  </a:lnTo>
                  <a:cubicBezTo>
                    <a:pt x="0" y="1205"/>
                    <a:pt x="72" y="1373"/>
                    <a:pt x="240" y="1421"/>
                  </a:cubicBezTo>
                  <a:cubicBezTo>
                    <a:pt x="256" y="1424"/>
                    <a:pt x="272" y="1426"/>
                    <a:pt x="289" y="1426"/>
                  </a:cubicBezTo>
                  <a:cubicBezTo>
                    <a:pt x="407" y="1426"/>
                    <a:pt x="556" y="1355"/>
                    <a:pt x="577" y="1229"/>
                  </a:cubicBezTo>
                  <a:lnTo>
                    <a:pt x="769" y="341"/>
                  </a:lnTo>
                  <a:cubicBezTo>
                    <a:pt x="793" y="197"/>
                    <a:pt x="721" y="29"/>
                    <a:pt x="577" y="5"/>
                  </a:cubicBezTo>
                  <a:cubicBezTo>
                    <a:pt x="558" y="2"/>
                    <a:pt x="540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3"/>
            <p:cNvSpPr/>
            <p:nvPr/>
          </p:nvSpPr>
          <p:spPr>
            <a:xfrm>
              <a:off x="2498550" y="3415775"/>
              <a:ext cx="20425" cy="38300"/>
            </a:xfrm>
            <a:custGeom>
              <a:avLst/>
              <a:gdLst/>
              <a:ahLst/>
              <a:cxnLst/>
              <a:rect l="l" t="t" r="r" b="b"/>
              <a:pathLst>
                <a:path w="817" h="1532" extrusionOk="0">
                  <a:moveTo>
                    <a:pt x="487" y="0"/>
                  </a:moveTo>
                  <a:cubicBezTo>
                    <a:pt x="370" y="0"/>
                    <a:pt x="260" y="73"/>
                    <a:pt x="241" y="207"/>
                  </a:cubicBezTo>
                  <a:cubicBezTo>
                    <a:pt x="169" y="519"/>
                    <a:pt x="97" y="855"/>
                    <a:pt x="24" y="1191"/>
                  </a:cubicBezTo>
                  <a:cubicBezTo>
                    <a:pt x="0" y="1311"/>
                    <a:pt x="73" y="1479"/>
                    <a:pt x="217" y="1527"/>
                  </a:cubicBezTo>
                  <a:cubicBezTo>
                    <a:pt x="235" y="1530"/>
                    <a:pt x="253" y="1531"/>
                    <a:pt x="272" y="1531"/>
                  </a:cubicBezTo>
                  <a:cubicBezTo>
                    <a:pt x="401" y="1531"/>
                    <a:pt x="535" y="1461"/>
                    <a:pt x="577" y="1335"/>
                  </a:cubicBezTo>
                  <a:cubicBezTo>
                    <a:pt x="649" y="999"/>
                    <a:pt x="697" y="687"/>
                    <a:pt x="769" y="351"/>
                  </a:cubicBezTo>
                  <a:cubicBezTo>
                    <a:pt x="817" y="207"/>
                    <a:pt x="745" y="39"/>
                    <a:pt x="577" y="15"/>
                  </a:cubicBezTo>
                  <a:cubicBezTo>
                    <a:pt x="547" y="5"/>
                    <a:pt x="517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3"/>
            <p:cNvSpPr/>
            <p:nvPr/>
          </p:nvSpPr>
          <p:spPr>
            <a:xfrm>
              <a:off x="2506950" y="3353125"/>
              <a:ext cx="14425" cy="30625"/>
            </a:xfrm>
            <a:custGeom>
              <a:avLst/>
              <a:gdLst/>
              <a:ahLst/>
              <a:cxnLst/>
              <a:rect l="l" t="t" r="r" b="b"/>
              <a:pathLst>
                <a:path w="577" h="1225" extrusionOk="0">
                  <a:moveTo>
                    <a:pt x="289" y="0"/>
                  </a:moveTo>
                  <a:cubicBezTo>
                    <a:pt x="145" y="0"/>
                    <a:pt x="1" y="120"/>
                    <a:pt x="1" y="289"/>
                  </a:cubicBezTo>
                  <a:lnTo>
                    <a:pt x="1" y="937"/>
                  </a:lnTo>
                  <a:cubicBezTo>
                    <a:pt x="1" y="1009"/>
                    <a:pt x="49" y="1081"/>
                    <a:pt x="97" y="1129"/>
                  </a:cubicBezTo>
                  <a:cubicBezTo>
                    <a:pt x="145" y="1177"/>
                    <a:pt x="217" y="1225"/>
                    <a:pt x="289" y="1225"/>
                  </a:cubicBezTo>
                  <a:cubicBezTo>
                    <a:pt x="433" y="1201"/>
                    <a:pt x="577" y="1081"/>
                    <a:pt x="577" y="937"/>
                  </a:cubicBezTo>
                  <a:lnTo>
                    <a:pt x="577" y="289"/>
                  </a:lnTo>
                  <a:cubicBezTo>
                    <a:pt x="577" y="217"/>
                    <a:pt x="529" y="144"/>
                    <a:pt x="481" y="72"/>
                  </a:cubicBezTo>
                  <a:cubicBezTo>
                    <a:pt x="433" y="24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3"/>
            <p:cNvSpPr/>
            <p:nvPr/>
          </p:nvSpPr>
          <p:spPr>
            <a:xfrm>
              <a:off x="2501550" y="3285325"/>
              <a:ext cx="17425" cy="27425"/>
            </a:xfrm>
            <a:custGeom>
              <a:avLst/>
              <a:gdLst/>
              <a:ahLst/>
              <a:cxnLst/>
              <a:rect l="l" t="t" r="r" b="b"/>
              <a:pathLst>
                <a:path w="697" h="1097" extrusionOk="0">
                  <a:moveTo>
                    <a:pt x="481" y="0"/>
                  </a:moveTo>
                  <a:cubicBezTo>
                    <a:pt x="409" y="0"/>
                    <a:pt x="337" y="0"/>
                    <a:pt x="265" y="48"/>
                  </a:cubicBezTo>
                  <a:cubicBezTo>
                    <a:pt x="217" y="72"/>
                    <a:pt x="145" y="144"/>
                    <a:pt x="145" y="216"/>
                  </a:cubicBezTo>
                  <a:cubicBezTo>
                    <a:pt x="97" y="384"/>
                    <a:pt x="73" y="576"/>
                    <a:pt x="25" y="744"/>
                  </a:cubicBezTo>
                  <a:cubicBezTo>
                    <a:pt x="1" y="816"/>
                    <a:pt x="25" y="888"/>
                    <a:pt x="49" y="960"/>
                  </a:cubicBezTo>
                  <a:cubicBezTo>
                    <a:pt x="97" y="1032"/>
                    <a:pt x="145" y="1080"/>
                    <a:pt x="217" y="1080"/>
                  </a:cubicBezTo>
                  <a:cubicBezTo>
                    <a:pt x="246" y="1090"/>
                    <a:pt x="276" y="1096"/>
                    <a:pt x="306" y="1096"/>
                  </a:cubicBezTo>
                  <a:cubicBezTo>
                    <a:pt x="348" y="1096"/>
                    <a:pt x="390" y="1084"/>
                    <a:pt x="433" y="1056"/>
                  </a:cubicBezTo>
                  <a:cubicBezTo>
                    <a:pt x="505" y="1032"/>
                    <a:pt x="553" y="960"/>
                    <a:pt x="553" y="888"/>
                  </a:cubicBezTo>
                  <a:lnTo>
                    <a:pt x="673" y="360"/>
                  </a:lnTo>
                  <a:cubicBezTo>
                    <a:pt x="697" y="288"/>
                    <a:pt x="697" y="216"/>
                    <a:pt x="649" y="144"/>
                  </a:cubicBezTo>
                  <a:cubicBezTo>
                    <a:pt x="625" y="72"/>
                    <a:pt x="553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3"/>
            <p:cNvSpPr/>
            <p:nvPr/>
          </p:nvSpPr>
          <p:spPr>
            <a:xfrm>
              <a:off x="2506350" y="3214500"/>
              <a:ext cx="19225" cy="30350"/>
            </a:xfrm>
            <a:custGeom>
              <a:avLst/>
              <a:gdLst/>
              <a:ahLst/>
              <a:cxnLst/>
              <a:rect l="l" t="t" r="r" b="b"/>
              <a:pathLst>
                <a:path w="769" h="1214" extrusionOk="0">
                  <a:moveTo>
                    <a:pt x="409" y="1"/>
                  </a:moveTo>
                  <a:cubicBezTo>
                    <a:pt x="337" y="1"/>
                    <a:pt x="241" y="1"/>
                    <a:pt x="193" y="49"/>
                  </a:cubicBezTo>
                  <a:cubicBezTo>
                    <a:pt x="49" y="121"/>
                    <a:pt x="1" y="289"/>
                    <a:pt x="73" y="409"/>
                  </a:cubicBezTo>
                  <a:cubicBezTo>
                    <a:pt x="97" y="433"/>
                    <a:pt x="97" y="457"/>
                    <a:pt x="121" y="481"/>
                  </a:cubicBezTo>
                  <a:cubicBezTo>
                    <a:pt x="145" y="529"/>
                    <a:pt x="145" y="577"/>
                    <a:pt x="169" y="625"/>
                  </a:cubicBezTo>
                  <a:cubicBezTo>
                    <a:pt x="169" y="697"/>
                    <a:pt x="169" y="745"/>
                    <a:pt x="169" y="793"/>
                  </a:cubicBezTo>
                  <a:cubicBezTo>
                    <a:pt x="145" y="817"/>
                    <a:pt x="145" y="841"/>
                    <a:pt x="145" y="865"/>
                  </a:cubicBezTo>
                  <a:cubicBezTo>
                    <a:pt x="121" y="937"/>
                    <a:pt x="145" y="1009"/>
                    <a:pt x="169" y="1081"/>
                  </a:cubicBezTo>
                  <a:cubicBezTo>
                    <a:pt x="217" y="1129"/>
                    <a:pt x="265" y="1177"/>
                    <a:pt x="337" y="1201"/>
                  </a:cubicBezTo>
                  <a:cubicBezTo>
                    <a:pt x="362" y="1210"/>
                    <a:pt x="388" y="1214"/>
                    <a:pt x="414" y="1214"/>
                  </a:cubicBezTo>
                  <a:cubicBezTo>
                    <a:pt x="536" y="1214"/>
                    <a:pt x="653" y="1128"/>
                    <a:pt x="673" y="1009"/>
                  </a:cubicBezTo>
                  <a:cubicBezTo>
                    <a:pt x="769" y="721"/>
                    <a:pt x="721" y="409"/>
                    <a:pt x="577" y="145"/>
                  </a:cubicBezTo>
                  <a:cubicBezTo>
                    <a:pt x="529" y="73"/>
                    <a:pt x="457" y="25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3"/>
            <p:cNvSpPr/>
            <p:nvPr/>
          </p:nvSpPr>
          <p:spPr>
            <a:xfrm>
              <a:off x="2508750" y="3135600"/>
              <a:ext cx="16825" cy="35850"/>
            </a:xfrm>
            <a:custGeom>
              <a:avLst/>
              <a:gdLst/>
              <a:ahLst/>
              <a:cxnLst/>
              <a:rect l="l" t="t" r="r" b="b"/>
              <a:pathLst>
                <a:path w="673" h="1434" extrusionOk="0">
                  <a:moveTo>
                    <a:pt x="342" y="0"/>
                  </a:moveTo>
                  <a:cubicBezTo>
                    <a:pt x="316" y="0"/>
                    <a:pt x="290" y="4"/>
                    <a:pt x="265" y="13"/>
                  </a:cubicBezTo>
                  <a:cubicBezTo>
                    <a:pt x="121" y="61"/>
                    <a:pt x="49" y="205"/>
                    <a:pt x="73" y="349"/>
                  </a:cubicBezTo>
                  <a:cubicBezTo>
                    <a:pt x="73" y="397"/>
                    <a:pt x="73" y="421"/>
                    <a:pt x="97" y="445"/>
                  </a:cubicBezTo>
                  <a:cubicBezTo>
                    <a:pt x="97" y="589"/>
                    <a:pt x="97" y="709"/>
                    <a:pt x="97" y="853"/>
                  </a:cubicBezTo>
                  <a:cubicBezTo>
                    <a:pt x="73" y="925"/>
                    <a:pt x="49" y="997"/>
                    <a:pt x="25" y="1069"/>
                  </a:cubicBezTo>
                  <a:cubicBezTo>
                    <a:pt x="1" y="1213"/>
                    <a:pt x="97" y="1381"/>
                    <a:pt x="241" y="1429"/>
                  </a:cubicBezTo>
                  <a:cubicBezTo>
                    <a:pt x="259" y="1432"/>
                    <a:pt x="277" y="1433"/>
                    <a:pt x="295" y="1433"/>
                  </a:cubicBezTo>
                  <a:cubicBezTo>
                    <a:pt x="420" y="1433"/>
                    <a:pt x="535" y="1362"/>
                    <a:pt x="577" y="1237"/>
                  </a:cubicBezTo>
                  <a:cubicBezTo>
                    <a:pt x="673" y="901"/>
                    <a:pt x="673" y="541"/>
                    <a:pt x="601" y="205"/>
                  </a:cubicBezTo>
                  <a:cubicBezTo>
                    <a:pt x="581" y="86"/>
                    <a:pt x="464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3"/>
            <p:cNvSpPr/>
            <p:nvPr/>
          </p:nvSpPr>
          <p:spPr>
            <a:xfrm>
              <a:off x="2509950" y="3062625"/>
              <a:ext cx="13825" cy="38500"/>
            </a:xfrm>
            <a:custGeom>
              <a:avLst/>
              <a:gdLst/>
              <a:ahLst/>
              <a:cxnLst/>
              <a:rect l="l" t="t" r="r" b="b"/>
              <a:pathLst>
                <a:path w="553" h="1540" extrusionOk="0">
                  <a:moveTo>
                    <a:pt x="320" y="1"/>
                  </a:moveTo>
                  <a:cubicBezTo>
                    <a:pt x="310" y="1"/>
                    <a:pt x="299" y="2"/>
                    <a:pt x="289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251"/>
                  </a:lnTo>
                  <a:cubicBezTo>
                    <a:pt x="1" y="1395"/>
                    <a:pt x="121" y="1539"/>
                    <a:pt x="289" y="1539"/>
                  </a:cubicBezTo>
                  <a:cubicBezTo>
                    <a:pt x="433" y="1515"/>
                    <a:pt x="553" y="1419"/>
                    <a:pt x="553" y="1251"/>
                  </a:cubicBezTo>
                  <a:lnTo>
                    <a:pt x="553" y="267"/>
                  </a:lnTo>
                  <a:cubicBezTo>
                    <a:pt x="553" y="134"/>
                    <a:pt x="450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3"/>
            <p:cNvSpPr/>
            <p:nvPr/>
          </p:nvSpPr>
          <p:spPr>
            <a:xfrm>
              <a:off x="2501550" y="2991650"/>
              <a:ext cx="17425" cy="33050"/>
            </a:xfrm>
            <a:custGeom>
              <a:avLst/>
              <a:gdLst/>
              <a:ahLst/>
              <a:cxnLst/>
              <a:rect l="l" t="t" r="r" b="b"/>
              <a:pathLst>
                <a:path w="697" h="1322" extrusionOk="0">
                  <a:moveTo>
                    <a:pt x="254" y="1"/>
                  </a:moveTo>
                  <a:cubicBezTo>
                    <a:pt x="233" y="1"/>
                    <a:pt x="212" y="4"/>
                    <a:pt x="193" y="10"/>
                  </a:cubicBezTo>
                  <a:cubicBezTo>
                    <a:pt x="121" y="34"/>
                    <a:pt x="73" y="82"/>
                    <a:pt x="25" y="154"/>
                  </a:cubicBezTo>
                  <a:cubicBezTo>
                    <a:pt x="1" y="226"/>
                    <a:pt x="1" y="274"/>
                    <a:pt x="1" y="370"/>
                  </a:cubicBezTo>
                  <a:cubicBezTo>
                    <a:pt x="49" y="610"/>
                    <a:pt x="97" y="874"/>
                    <a:pt x="145" y="1114"/>
                  </a:cubicBezTo>
                  <a:cubicBezTo>
                    <a:pt x="145" y="1186"/>
                    <a:pt x="217" y="1258"/>
                    <a:pt x="265" y="1282"/>
                  </a:cubicBezTo>
                  <a:cubicBezTo>
                    <a:pt x="307" y="1310"/>
                    <a:pt x="349" y="1322"/>
                    <a:pt x="391" y="1322"/>
                  </a:cubicBezTo>
                  <a:cubicBezTo>
                    <a:pt x="421" y="1322"/>
                    <a:pt x="451" y="1316"/>
                    <a:pt x="481" y="1306"/>
                  </a:cubicBezTo>
                  <a:cubicBezTo>
                    <a:pt x="553" y="1282"/>
                    <a:pt x="625" y="1258"/>
                    <a:pt x="649" y="1186"/>
                  </a:cubicBezTo>
                  <a:cubicBezTo>
                    <a:pt x="697" y="1114"/>
                    <a:pt x="697" y="1042"/>
                    <a:pt x="673" y="970"/>
                  </a:cubicBezTo>
                  <a:cubicBezTo>
                    <a:pt x="625" y="730"/>
                    <a:pt x="577" y="466"/>
                    <a:pt x="553" y="226"/>
                  </a:cubicBezTo>
                  <a:cubicBezTo>
                    <a:pt x="529" y="154"/>
                    <a:pt x="481" y="82"/>
                    <a:pt x="409" y="58"/>
                  </a:cubicBezTo>
                  <a:cubicBezTo>
                    <a:pt x="373" y="23"/>
                    <a:pt x="313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3"/>
            <p:cNvSpPr/>
            <p:nvPr/>
          </p:nvSpPr>
          <p:spPr>
            <a:xfrm>
              <a:off x="2528550" y="2969975"/>
              <a:ext cx="18025" cy="38500"/>
            </a:xfrm>
            <a:custGeom>
              <a:avLst/>
              <a:gdLst/>
              <a:ahLst/>
              <a:cxnLst/>
              <a:rect l="l" t="t" r="r" b="b"/>
              <a:pathLst>
                <a:path w="721" h="1540" extrusionOk="0">
                  <a:moveTo>
                    <a:pt x="317" y="0"/>
                  </a:moveTo>
                  <a:cubicBezTo>
                    <a:pt x="292" y="0"/>
                    <a:pt x="266" y="4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cubicBezTo>
                    <a:pt x="97" y="469"/>
                    <a:pt x="121" y="589"/>
                    <a:pt x="145" y="709"/>
                  </a:cubicBezTo>
                  <a:cubicBezTo>
                    <a:pt x="145" y="853"/>
                    <a:pt x="145" y="997"/>
                    <a:pt x="121" y="1141"/>
                  </a:cubicBezTo>
                  <a:cubicBezTo>
                    <a:pt x="121" y="1165"/>
                    <a:pt x="121" y="1165"/>
                    <a:pt x="121" y="1189"/>
                  </a:cubicBezTo>
                  <a:cubicBezTo>
                    <a:pt x="121" y="1261"/>
                    <a:pt x="121" y="1333"/>
                    <a:pt x="145" y="1405"/>
                  </a:cubicBezTo>
                  <a:cubicBezTo>
                    <a:pt x="193" y="1453"/>
                    <a:pt x="265" y="1525"/>
                    <a:pt x="313" y="1525"/>
                  </a:cubicBezTo>
                  <a:cubicBezTo>
                    <a:pt x="342" y="1535"/>
                    <a:pt x="373" y="1540"/>
                    <a:pt x="405" y="1540"/>
                  </a:cubicBezTo>
                  <a:cubicBezTo>
                    <a:pt x="528" y="1540"/>
                    <a:pt x="654" y="1467"/>
                    <a:pt x="673" y="1333"/>
                  </a:cubicBezTo>
                  <a:cubicBezTo>
                    <a:pt x="721" y="949"/>
                    <a:pt x="721" y="565"/>
                    <a:pt x="577" y="205"/>
                  </a:cubicBezTo>
                  <a:cubicBezTo>
                    <a:pt x="537" y="86"/>
                    <a:pt x="433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3"/>
            <p:cNvSpPr/>
            <p:nvPr/>
          </p:nvSpPr>
          <p:spPr>
            <a:xfrm>
              <a:off x="2541750" y="3059425"/>
              <a:ext cx="18625" cy="41250"/>
            </a:xfrm>
            <a:custGeom>
              <a:avLst/>
              <a:gdLst/>
              <a:ahLst/>
              <a:cxnLst/>
              <a:rect l="l" t="t" r="r" b="b"/>
              <a:pathLst>
                <a:path w="745" h="1650" extrusionOk="0">
                  <a:moveTo>
                    <a:pt x="309" y="0"/>
                  </a:moveTo>
                  <a:cubicBezTo>
                    <a:pt x="286" y="0"/>
                    <a:pt x="263" y="4"/>
                    <a:pt x="241" y="11"/>
                  </a:cubicBezTo>
                  <a:cubicBezTo>
                    <a:pt x="97" y="59"/>
                    <a:pt x="1" y="203"/>
                    <a:pt x="49" y="371"/>
                  </a:cubicBezTo>
                  <a:cubicBezTo>
                    <a:pt x="73" y="443"/>
                    <a:pt x="97" y="539"/>
                    <a:pt x="121" y="611"/>
                  </a:cubicBezTo>
                  <a:cubicBezTo>
                    <a:pt x="121" y="659"/>
                    <a:pt x="145" y="707"/>
                    <a:pt x="145" y="755"/>
                  </a:cubicBezTo>
                  <a:cubicBezTo>
                    <a:pt x="145" y="779"/>
                    <a:pt x="145" y="803"/>
                    <a:pt x="145" y="827"/>
                  </a:cubicBezTo>
                  <a:cubicBezTo>
                    <a:pt x="169" y="923"/>
                    <a:pt x="169" y="995"/>
                    <a:pt x="169" y="1091"/>
                  </a:cubicBezTo>
                  <a:cubicBezTo>
                    <a:pt x="169" y="1139"/>
                    <a:pt x="145" y="1187"/>
                    <a:pt x="145" y="1211"/>
                  </a:cubicBezTo>
                  <a:cubicBezTo>
                    <a:pt x="145" y="1235"/>
                    <a:pt x="145" y="1259"/>
                    <a:pt x="145" y="1283"/>
                  </a:cubicBezTo>
                  <a:cubicBezTo>
                    <a:pt x="145" y="1283"/>
                    <a:pt x="145" y="1283"/>
                    <a:pt x="145" y="1307"/>
                  </a:cubicBezTo>
                  <a:cubicBezTo>
                    <a:pt x="121" y="1379"/>
                    <a:pt x="121" y="1451"/>
                    <a:pt x="169" y="1523"/>
                  </a:cubicBezTo>
                  <a:cubicBezTo>
                    <a:pt x="217" y="1571"/>
                    <a:pt x="265" y="1643"/>
                    <a:pt x="337" y="1643"/>
                  </a:cubicBezTo>
                  <a:cubicBezTo>
                    <a:pt x="360" y="1647"/>
                    <a:pt x="383" y="1649"/>
                    <a:pt x="406" y="1649"/>
                  </a:cubicBezTo>
                  <a:cubicBezTo>
                    <a:pt x="530" y="1649"/>
                    <a:pt x="653" y="1593"/>
                    <a:pt x="673" y="1451"/>
                  </a:cubicBezTo>
                  <a:cubicBezTo>
                    <a:pt x="745" y="1043"/>
                    <a:pt x="721" y="611"/>
                    <a:pt x="601" y="203"/>
                  </a:cubicBezTo>
                  <a:cubicBezTo>
                    <a:pt x="560" y="102"/>
                    <a:pt x="434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3"/>
            <p:cNvSpPr/>
            <p:nvPr/>
          </p:nvSpPr>
          <p:spPr>
            <a:xfrm>
              <a:off x="2550750" y="3122100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65" y="1"/>
                  </a:moveTo>
                  <a:cubicBezTo>
                    <a:pt x="121" y="25"/>
                    <a:pt x="1" y="121"/>
                    <a:pt x="1" y="289"/>
                  </a:cubicBezTo>
                  <a:lnTo>
                    <a:pt x="1" y="937"/>
                  </a:lnTo>
                  <a:cubicBezTo>
                    <a:pt x="1" y="1009"/>
                    <a:pt x="25" y="1081"/>
                    <a:pt x="73" y="1129"/>
                  </a:cubicBezTo>
                  <a:cubicBezTo>
                    <a:pt x="121" y="1177"/>
                    <a:pt x="217" y="1225"/>
                    <a:pt x="265" y="1225"/>
                  </a:cubicBezTo>
                  <a:cubicBezTo>
                    <a:pt x="433" y="1201"/>
                    <a:pt x="553" y="1105"/>
                    <a:pt x="553" y="937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81" y="97"/>
                  </a:cubicBezTo>
                  <a:cubicBezTo>
                    <a:pt x="433" y="49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3"/>
            <p:cNvSpPr/>
            <p:nvPr/>
          </p:nvSpPr>
          <p:spPr>
            <a:xfrm>
              <a:off x="2547750" y="3209100"/>
              <a:ext cx="17425" cy="35750"/>
            </a:xfrm>
            <a:custGeom>
              <a:avLst/>
              <a:gdLst/>
              <a:ahLst/>
              <a:cxnLst/>
              <a:rect l="l" t="t" r="r" b="b"/>
              <a:pathLst>
                <a:path w="697" h="1430" extrusionOk="0">
                  <a:moveTo>
                    <a:pt x="385" y="1"/>
                  </a:moveTo>
                  <a:cubicBezTo>
                    <a:pt x="313" y="1"/>
                    <a:pt x="241" y="25"/>
                    <a:pt x="193" y="97"/>
                  </a:cubicBezTo>
                  <a:cubicBezTo>
                    <a:pt x="145" y="145"/>
                    <a:pt x="97" y="217"/>
                    <a:pt x="121" y="289"/>
                  </a:cubicBezTo>
                  <a:cubicBezTo>
                    <a:pt x="121" y="433"/>
                    <a:pt x="121" y="553"/>
                    <a:pt x="121" y="697"/>
                  </a:cubicBezTo>
                  <a:cubicBezTo>
                    <a:pt x="97" y="841"/>
                    <a:pt x="73" y="961"/>
                    <a:pt x="25" y="1081"/>
                  </a:cubicBezTo>
                  <a:cubicBezTo>
                    <a:pt x="1" y="1153"/>
                    <a:pt x="25" y="1225"/>
                    <a:pt x="49" y="1297"/>
                  </a:cubicBezTo>
                  <a:cubicBezTo>
                    <a:pt x="73" y="1345"/>
                    <a:pt x="145" y="1417"/>
                    <a:pt x="217" y="1417"/>
                  </a:cubicBezTo>
                  <a:cubicBezTo>
                    <a:pt x="242" y="1426"/>
                    <a:pt x="268" y="1430"/>
                    <a:pt x="293" y="1430"/>
                  </a:cubicBezTo>
                  <a:cubicBezTo>
                    <a:pt x="409" y="1430"/>
                    <a:pt x="513" y="1344"/>
                    <a:pt x="553" y="1225"/>
                  </a:cubicBezTo>
                  <a:cubicBezTo>
                    <a:pt x="673" y="937"/>
                    <a:pt x="697" y="601"/>
                    <a:pt x="673" y="289"/>
                  </a:cubicBezTo>
                  <a:cubicBezTo>
                    <a:pt x="673" y="217"/>
                    <a:pt x="649" y="145"/>
                    <a:pt x="601" y="97"/>
                  </a:cubicBezTo>
                  <a:cubicBezTo>
                    <a:pt x="553" y="49"/>
                    <a:pt x="457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3"/>
            <p:cNvSpPr/>
            <p:nvPr/>
          </p:nvSpPr>
          <p:spPr>
            <a:xfrm>
              <a:off x="2547750" y="3276925"/>
              <a:ext cx="14425" cy="27625"/>
            </a:xfrm>
            <a:custGeom>
              <a:avLst/>
              <a:gdLst/>
              <a:ahLst/>
              <a:cxnLst/>
              <a:rect l="l" t="t" r="r" b="b"/>
              <a:pathLst>
                <a:path w="577" h="1105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lnTo>
                    <a:pt x="1" y="840"/>
                  </a:lnTo>
                  <a:cubicBezTo>
                    <a:pt x="1" y="912"/>
                    <a:pt x="49" y="984"/>
                    <a:pt x="97" y="1032"/>
                  </a:cubicBezTo>
                  <a:cubicBezTo>
                    <a:pt x="145" y="1080"/>
                    <a:pt x="217" y="1104"/>
                    <a:pt x="289" y="1104"/>
                  </a:cubicBezTo>
                  <a:cubicBezTo>
                    <a:pt x="361" y="1104"/>
                    <a:pt x="433" y="1080"/>
                    <a:pt x="481" y="1032"/>
                  </a:cubicBezTo>
                  <a:cubicBezTo>
                    <a:pt x="529" y="984"/>
                    <a:pt x="577" y="912"/>
                    <a:pt x="577" y="840"/>
                  </a:cubicBezTo>
                  <a:lnTo>
                    <a:pt x="577" y="288"/>
                  </a:lnTo>
                  <a:cubicBezTo>
                    <a:pt x="577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3"/>
            <p:cNvSpPr/>
            <p:nvPr/>
          </p:nvSpPr>
          <p:spPr>
            <a:xfrm>
              <a:off x="2542350" y="3328525"/>
              <a:ext cx="14425" cy="33100"/>
            </a:xfrm>
            <a:custGeom>
              <a:avLst/>
              <a:gdLst/>
              <a:ahLst/>
              <a:cxnLst/>
              <a:rect l="l" t="t" r="r" b="b"/>
              <a:pathLst>
                <a:path w="577" h="1324" extrusionOk="0">
                  <a:moveTo>
                    <a:pt x="289" y="0"/>
                  </a:moveTo>
                  <a:cubicBezTo>
                    <a:pt x="145" y="24"/>
                    <a:pt x="1" y="120"/>
                    <a:pt x="1" y="288"/>
                  </a:cubicBezTo>
                  <a:lnTo>
                    <a:pt x="1" y="1056"/>
                  </a:lnTo>
                  <a:cubicBezTo>
                    <a:pt x="1" y="1190"/>
                    <a:pt x="124" y="1323"/>
                    <a:pt x="257" y="1323"/>
                  </a:cubicBezTo>
                  <a:cubicBezTo>
                    <a:pt x="267" y="1323"/>
                    <a:pt x="278" y="1322"/>
                    <a:pt x="289" y="1321"/>
                  </a:cubicBezTo>
                  <a:cubicBezTo>
                    <a:pt x="433" y="1321"/>
                    <a:pt x="577" y="1201"/>
                    <a:pt x="577" y="1056"/>
                  </a:cubicBezTo>
                  <a:lnTo>
                    <a:pt x="577" y="288"/>
                  </a:lnTo>
                  <a:cubicBezTo>
                    <a:pt x="577" y="144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3"/>
            <p:cNvSpPr/>
            <p:nvPr/>
          </p:nvSpPr>
          <p:spPr>
            <a:xfrm>
              <a:off x="2536950" y="3388525"/>
              <a:ext cx="13825" cy="24625"/>
            </a:xfrm>
            <a:custGeom>
              <a:avLst/>
              <a:gdLst/>
              <a:ahLst/>
              <a:cxnLst/>
              <a:rect l="l" t="t" r="r" b="b"/>
              <a:pathLst>
                <a:path w="553" h="985" extrusionOk="0">
                  <a:moveTo>
                    <a:pt x="289" y="1"/>
                  </a:moveTo>
                  <a:cubicBezTo>
                    <a:pt x="217" y="1"/>
                    <a:pt x="145" y="25"/>
                    <a:pt x="97" y="73"/>
                  </a:cubicBezTo>
                  <a:cubicBezTo>
                    <a:pt x="49" y="145"/>
                    <a:pt x="1" y="193"/>
                    <a:pt x="1" y="289"/>
                  </a:cubicBezTo>
                  <a:lnTo>
                    <a:pt x="1" y="721"/>
                  </a:lnTo>
                  <a:cubicBezTo>
                    <a:pt x="1" y="793"/>
                    <a:pt x="25" y="865"/>
                    <a:pt x="97" y="913"/>
                  </a:cubicBezTo>
                  <a:cubicBezTo>
                    <a:pt x="145" y="961"/>
                    <a:pt x="217" y="985"/>
                    <a:pt x="289" y="985"/>
                  </a:cubicBezTo>
                  <a:cubicBezTo>
                    <a:pt x="361" y="985"/>
                    <a:pt x="433" y="961"/>
                    <a:pt x="481" y="913"/>
                  </a:cubicBezTo>
                  <a:cubicBezTo>
                    <a:pt x="529" y="865"/>
                    <a:pt x="553" y="793"/>
                    <a:pt x="553" y="721"/>
                  </a:cubicBezTo>
                  <a:lnTo>
                    <a:pt x="553" y="289"/>
                  </a:lnTo>
                  <a:cubicBezTo>
                    <a:pt x="553" y="217"/>
                    <a:pt x="529" y="121"/>
                    <a:pt x="481" y="73"/>
                  </a:cubicBezTo>
                  <a:cubicBezTo>
                    <a:pt x="433" y="25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3"/>
            <p:cNvSpPr/>
            <p:nvPr/>
          </p:nvSpPr>
          <p:spPr>
            <a:xfrm>
              <a:off x="2525550" y="3445525"/>
              <a:ext cx="17425" cy="24875"/>
            </a:xfrm>
            <a:custGeom>
              <a:avLst/>
              <a:gdLst/>
              <a:ahLst/>
              <a:cxnLst/>
              <a:rect l="l" t="t" r="r" b="b"/>
              <a:pathLst>
                <a:path w="697" h="995" extrusionOk="0">
                  <a:moveTo>
                    <a:pt x="481" y="1"/>
                  </a:moveTo>
                  <a:cubicBezTo>
                    <a:pt x="409" y="1"/>
                    <a:pt x="313" y="1"/>
                    <a:pt x="265" y="25"/>
                  </a:cubicBezTo>
                  <a:cubicBezTo>
                    <a:pt x="193" y="73"/>
                    <a:pt x="145" y="121"/>
                    <a:pt x="121" y="193"/>
                  </a:cubicBezTo>
                  <a:cubicBezTo>
                    <a:pt x="97" y="337"/>
                    <a:pt x="49" y="481"/>
                    <a:pt x="25" y="649"/>
                  </a:cubicBezTo>
                  <a:cubicBezTo>
                    <a:pt x="1" y="697"/>
                    <a:pt x="1" y="793"/>
                    <a:pt x="49" y="841"/>
                  </a:cubicBezTo>
                  <a:cubicBezTo>
                    <a:pt x="73" y="913"/>
                    <a:pt x="145" y="961"/>
                    <a:pt x="217" y="985"/>
                  </a:cubicBezTo>
                  <a:cubicBezTo>
                    <a:pt x="238" y="992"/>
                    <a:pt x="259" y="995"/>
                    <a:pt x="280" y="995"/>
                  </a:cubicBezTo>
                  <a:cubicBezTo>
                    <a:pt x="331" y="995"/>
                    <a:pt x="382" y="978"/>
                    <a:pt x="433" y="961"/>
                  </a:cubicBezTo>
                  <a:cubicBezTo>
                    <a:pt x="481" y="913"/>
                    <a:pt x="553" y="865"/>
                    <a:pt x="553" y="793"/>
                  </a:cubicBezTo>
                  <a:lnTo>
                    <a:pt x="673" y="361"/>
                  </a:lnTo>
                  <a:cubicBezTo>
                    <a:pt x="697" y="289"/>
                    <a:pt x="673" y="193"/>
                    <a:pt x="649" y="145"/>
                  </a:cubicBezTo>
                  <a:cubicBezTo>
                    <a:pt x="601" y="73"/>
                    <a:pt x="553" y="25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3"/>
            <p:cNvSpPr/>
            <p:nvPr/>
          </p:nvSpPr>
          <p:spPr>
            <a:xfrm>
              <a:off x="2519550" y="3491500"/>
              <a:ext cx="26425" cy="33050"/>
            </a:xfrm>
            <a:custGeom>
              <a:avLst/>
              <a:gdLst/>
              <a:ahLst/>
              <a:cxnLst/>
              <a:rect l="l" t="t" r="r" b="b"/>
              <a:pathLst>
                <a:path w="1057" h="1322" extrusionOk="0">
                  <a:moveTo>
                    <a:pt x="767" y="1"/>
                  </a:moveTo>
                  <a:cubicBezTo>
                    <a:pt x="672" y="1"/>
                    <a:pt x="571" y="55"/>
                    <a:pt x="505" y="154"/>
                  </a:cubicBezTo>
                  <a:cubicBezTo>
                    <a:pt x="361" y="394"/>
                    <a:pt x="217" y="658"/>
                    <a:pt x="73" y="898"/>
                  </a:cubicBezTo>
                  <a:cubicBezTo>
                    <a:pt x="1" y="1042"/>
                    <a:pt x="49" y="1210"/>
                    <a:pt x="193" y="1282"/>
                  </a:cubicBezTo>
                  <a:cubicBezTo>
                    <a:pt x="236" y="1308"/>
                    <a:pt x="285" y="1321"/>
                    <a:pt x="335" y="1321"/>
                  </a:cubicBezTo>
                  <a:cubicBezTo>
                    <a:pt x="424" y="1321"/>
                    <a:pt x="515" y="1278"/>
                    <a:pt x="577" y="1186"/>
                  </a:cubicBezTo>
                  <a:cubicBezTo>
                    <a:pt x="721" y="946"/>
                    <a:pt x="865" y="682"/>
                    <a:pt x="985" y="418"/>
                  </a:cubicBezTo>
                  <a:cubicBezTo>
                    <a:pt x="1057" y="298"/>
                    <a:pt x="1033" y="106"/>
                    <a:pt x="889" y="34"/>
                  </a:cubicBezTo>
                  <a:cubicBezTo>
                    <a:pt x="852" y="12"/>
                    <a:pt x="810" y="1"/>
                    <a:pt x="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3"/>
            <p:cNvSpPr/>
            <p:nvPr/>
          </p:nvSpPr>
          <p:spPr>
            <a:xfrm>
              <a:off x="2550750" y="3393925"/>
              <a:ext cx="19225" cy="27625"/>
            </a:xfrm>
            <a:custGeom>
              <a:avLst/>
              <a:gdLst/>
              <a:ahLst/>
              <a:cxnLst/>
              <a:rect l="l" t="t" r="r" b="b"/>
              <a:pathLst>
                <a:path w="769" h="1105" extrusionOk="0">
                  <a:moveTo>
                    <a:pt x="505" y="1"/>
                  </a:moveTo>
                  <a:cubicBezTo>
                    <a:pt x="337" y="1"/>
                    <a:pt x="217" y="121"/>
                    <a:pt x="217" y="289"/>
                  </a:cubicBezTo>
                  <a:cubicBezTo>
                    <a:pt x="217" y="289"/>
                    <a:pt x="217" y="313"/>
                    <a:pt x="217" y="337"/>
                  </a:cubicBezTo>
                  <a:cubicBezTo>
                    <a:pt x="217" y="385"/>
                    <a:pt x="193" y="433"/>
                    <a:pt x="169" y="481"/>
                  </a:cubicBezTo>
                  <a:cubicBezTo>
                    <a:pt x="169" y="505"/>
                    <a:pt x="145" y="553"/>
                    <a:pt x="121" y="577"/>
                  </a:cubicBezTo>
                  <a:cubicBezTo>
                    <a:pt x="97" y="601"/>
                    <a:pt x="97" y="601"/>
                    <a:pt x="73" y="625"/>
                  </a:cubicBezTo>
                  <a:cubicBezTo>
                    <a:pt x="25" y="673"/>
                    <a:pt x="1" y="745"/>
                    <a:pt x="1" y="817"/>
                  </a:cubicBezTo>
                  <a:cubicBezTo>
                    <a:pt x="1" y="889"/>
                    <a:pt x="25" y="961"/>
                    <a:pt x="73" y="1009"/>
                  </a:cubicBezTo>
                  <a:cubicBezTo>
                    <a:pt x="121" y="1057"/>
                    <a:pt x="193" y="1105"/>
                    <a:pt x="265" y="1105"/>
                  </a:cubicBezTo>
                  <a:cubicBezTo>
                    <a:pt x="337" y="1105"/>
                    <a:pt x="409" y="1081"/>
                    <a:pt x="481" y="1009"/>
                  </a:cubicBezTo>
                  <a:cubicBezTo>
                    <a:pt x="673" y="817"/>
                    <a:pt x="769" y="553"/>
                    <a:pt x="769" y="289"/>
                  </a:cubicBezTo>
                  <a:cubicBezTo>
                    <a:pt x="769" y="217"/>
                    <a:pt x="745" y="121"/>
                    <a:pt x="697" y="73"/>
                  </a:cubicBezTo>
                  <a:cubicBezTo>
                    <a:pt x="649" y="25"/>
                    <a:pt x="577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3"/>
            <p:cNvSpPr/>
            <p:nvPr/>
          </p:nvSpPr>
          <p:spPr>
            <a:xfrm>
              <a:off x="2566950" y="3317925"/>
              <a:ext cx="21025" cy="27425"/>
            </a:xfrm>
            <a:custGeom>
              <a:avLst/>
              <a:gdLst/>
              <a:ahLst/>
              <a:cxnLst/>
              <a:rect l="l" t="t" r="r" b="b"/>
              <a:pathLst>
                <a:path w="841" h="1097" extrusionOk="0">
                  <a:moveTo>
                    <a:pt x="506" y="1"/>
                  </a:moveTo>
                  <a:cubicBezTo>
                    <a:pt x="473" y="1"/>
                    <a:pt x="439" y="6"/>
                    <a:pt x="409" y="16"/>
                  </a:cubicBezTo>
                  <a:cubicBezTo>
                    <a:pt x="361" y="40"/>
                    <a:pt x="289" y="64"/>
                    <a:pt x="241" y="136"/>
                  </a:cubicBezTo>
                  <a:cubicBezTo>
                    <a:pt x="217" y="208"/>
                    <a:pt x="193" y="280"/>
                    <a:pt x="217" y="352"/>
                  </a:cubicBezTo>
                  <a:cubicBezTo>
                    <a:pt x="217" y="352"/>
                    <a:pt x="217" y="376"/>
                    <a:pt x="217" y="376"/>
                  </a:cubicBezTo>
                  <a:cubicBezTo>
                    <a:pt x="217" y="400"/>
                    <a:pt x="217" y="400"/>
                    <a:pt x="217" y="424"/>
                  </a:cubicBezTo>
                  <a:cubicBezTo>
                    <a:pt x="217" y="448"/>
                    <a:pt x="217" y="472"/>
                    <a:pt x="217" y="496"/>
                  </a:cubicBezTo>
                  <a:cubicBezTo>
                    <a:pt x="193" y="496"/>
                    <a:pt x="193" y="520"/>
                    <a:pt x="193" y="520"/>
                  </a:cubicBezTo>
                  <a:cubicBezTo>
                    <a:pt x="169" y="544"/>
                    <a:pt x="145" y="568"/>
                    <a:pt x="121" y="568"/>
                  </a:cubicBezTo>
                  <a:cubicBezTo>
                    <a:pt x="73" y="616"/>
                    <a:pt x="25" y="664"/>
                    <a:pt x="1" y="736"/>
                  </a:cubicBezTo>
                  <a:cubicBezTo>
                    <a:pt x="1" y="808"/>
                    <a:pt x="1" y="904"/>
                    <a:pt x="25" y="952"/>
                  </a:cubicBezTo>
                  <a:cubicBezTo>
                    <a:pt x="73" y="1024"/>
                    <a:pt x="121" y="1072"/>
                    <a:pt x="193" y="1096"/>
                  </a:cubicBezTo>
                  <a:cubicBezTo>
                    <a:pt x="265" y="1096"/>
                    <a:pt x="361" y="1096"/>
                    <a:pt x="409" y="1048"/>
                  </a:cubicBezTo>
                  <a:cubicBezTo>
                    <a:pt x="697" y="880"/>
                    <a:pt x="841" y="520"/>
                    <a:pt x="769" y="208"/>
                  </a:cubicBezTo>
                  <a:cubicBezTo>
                    <a:pt x="745" y="136"/>
                    <a:pt x="697" y="64"/>
                    <a:pt x="625" y="40"/>
                  </a:cubicBezTo>
                  <a:cubicBezTo>
                    <a:pt x="597" y="12"/>
                    <a:pt x="552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3"/>
            <p:cNvSpPr/>
            <p:nvPr/>
          </p:nvSpPr>
          <p:spPr>
            <a:xfrm>
              <a:off x="2577150" y="3225600"/>
              <a:ext cx="21025" cy="32850"/>
            </a:xfrm>
            <a:custGeom>
              <a:avLst/>
              <a:gdLst/>
              <a:ahLst/>
              <a:cxnLst/>
              <a:rect l="l" t="t" r="r" b="b"/>
              <a:pathLst>
                <a:path w="841" h="1314" extrusionOk="0">
                  <a:moveTo>
                    <a:pt x="523" y="0"/>
                  </a:moveTo>
                  <a:cubicBezTo>
                    <a:pt x="402" y="0"/>
                    <a:pt x="285" y="86"/>
                    <a:pt x="265" y="205"/>
                  </a:cubicBezTo>
                  <a:cubicBezTo>
                    <a:pt x="193" y="445"/>
                    <a:pt x="121" y="709"/>
                    <a:pt x="49" y="973"/>
                  </a:cubicBezTo>
                  <a:cubicBezTo>
                    <a:pt x="1" y="1117"/>
                    <a:pt x="97" y="1285"/>
                    <a:pt x="241" y="1309"/>
                  </a:cubicBezTo>
                  <a:cubicBezTo>
                    <a:pt x="259" y="1312"/>
                    <a:pt x="278" y="1314"/>
                    <a:pt x="297" y="1314"/>
                  </a:cubicBezTo>
                  <a:cubicBezTo>
                    <a:pt x="425" y="1314"/>
                    <a:pt x="556" y="1243"/>
                    <a:pt x="577" y="1117"/>
                  </a:cubicBezTo>
                  <a:cubicBezTo>
                    <a:pt x="649" y="853"/>
                    <a:pt x="721" y="613"/>
                    <a:pt x="793" y="349"/>
                  </a:cubicBezTo>
                  <a:cubicBezTo>
                    <a:pt x="841" y="205"/>
                    <a:pt x="745" y="37"/>
                    <a:pt x="601" y="13"/>
                  </a:cubicBezTo>
                  <a:cubicBezTo>
                    <a:pt x="575" y="4"/>
                    <a:pt x="5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3"/>
            <p:cNvSpPr/>
            <p:nvPr/>
          </p:nvSpPr>
          <p:spPr>
            <a:xfrm>
              <a:off x="2575350" y="3154850"/>
              <a:ext cx="16825" cy="27675"/>
            </a:xfrm>
            <a:custGeom>
              <a:avLst/>
              <a:gdLst/>
              <a:ahLst/>
              <a:cxnLst/>
              <a:rect l="l" t="t" r="r" b="b"/>
              <a:pathLst>
                <a:path w="673" h="1107" extrusionOk="0">
                  <a:moveTo>
                    <a:pt x="413" y="1"/>
                  </a:moveTo>
                  <a:cubicBezTo>
                    <a:pt x="357" y="1"/>
                    <a:pt x="299" y="18"/>
                    <a:pt x="265" y="35"/>
                  </a:cubicBezTo>
                  <a:cubicBezTo>
                    <a:pt x="193" y="83"/>
                    <a:pt x="145" y="131"/>
                    <a:pt x="121" y="203"/>
                  </a:cubicBezTo>
                  <a:lnTo>
                    <a:pt x="25" y="755"/>
                  </a:lnTo>
                  <a:cubicBezTo>
                    <a:pt x="1" y="827"/>
                    <a:pt x="1" y="899"/>
                    <a:pt x="49" y="971"/>
                  </a:cubicBezTo>
                  <a:cubicBezTo>
                    <a:pt x="73" y="1019"/>
                    <a:pt x="145" y="1091"/>
                    <a:pt x="217" y="1091"/>
                  </a:cubicBezTo>
                  <a:cubicBezTo>
                    <a:pt x="247" y="1101"/>
                    <a:pt x="276" y="1107"/>
                    <a:pt x="306" y="1107"/>
                  </a:cubicBezTo>
                  <a:cubicBezTo>
                    <a:pt x="349" y="1107"/>
                    <a:pt x="391" y="1095"/>
                    <a:pt x="433" y="1067"/>
                  </a:cubicBezTo>
                  <a:cubicBezTo>
                    <a:pt x="481" y="1043"/>
                    <a:pt x="553" y="971"/>
                    <a:pt x="553" y="899"/>
                  </a:cubicBezTo>
                  <a:lnTo>
                    <a:pt x="673" y="347"/>
                  </a:lnTo>
                  <a:cubicBezTo>
                    <a:pt x="673" y="275"/>
                    <a:pt x="673" y="203"/>
                    <a:pt x="649" y="131"/>
                  </a:cubicBezTo>
                  <a:cubicBezTo>
                    <a:pt x="601" y="83"/>
                    <a:pt x="553" y="35"/>
                    <a:pt x="481" y="11"/>
                  </a:cubicBezTo>
                  <a:cubicBezTo>
                    <a:pt x="460" y="4"/>
                    <a:pt x="437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3"/>
            <p:cNvSpPr/>
            <p:nvPr/>
          </p:nvSpPr>
          <p:spPr>
            <a:xfrm>
              <a:off x="2572350" y="3086900"/>
              <a:ext cx="17425" cy="24825"/>
            </a:xfrm>
            <a:custGeom>
              <a:avLst/>
              <a:gdLst/>
              <a:ahLst/>
              <a:cxnLst/>
              <a:rect l="l" t="t" r="r" b="b"/>
              <a:pathLst>
                <a:path w="697" h="993" extrusionOk="0">
                  <a:moveTo>
                    <a:pt x="391" y="1"/>
                  </a:moveTo>
                  <a:cubicBezTo>
                    <a:pt x="349" y="1"/>
                    <a:pt x="307" y="12"/>
                    <a:pt x="265" y="40"/>
                  </a:cubicBezTo>
                  <a:cubicBezTo>
                    <a:pt x="193" y="88"/>
                    <a:pt x="145" y="136"/>
                    <a:pt x="145" y="208"/>
                  </a:cubicBezTo>
                  <a:cubicBezTo>
                    <a:pt x="97" y="352"/>
                    <a:pt x="49" y="496"/>
                    <a:pt x="25" y="640"/>
                  </a:cubicBezTo>
                  <a:cubicBezTo>
                    <a:pt x="1" y="712"/>
                    <a:pt x="1" y="784"/>
                    <a:pt x="49" y="857"/>
                  </a:cubicBezTo>
                  <a:cubicBezTo>
                    <a:pt x="73" y="905"/>
                    <a:pt x="145" y="977"/>
                    <a:pt x="217" y="977"/>
                  </a:cubicBezTo>
                  <a:cubicBezTo>
                    <a:pt x="247" y="986"/>
                    <a:pt x="276" y="992"/>
                    <a:pt x="306" y="992"/>
                  </a:cubicBezTo>
                  <a:cubicBezTo>
                    <a:pt x="348" y="992"/>
                    <a:pt x="391" y="981"/>
                    <a:pt x="433" y="953"/>
                  </a:cubicBezTo>
                  <a:cubicBezTo>
                    <a:pt x="481" y="929"/>
                    <a:pt x="529" y="857"/>
                    <a:pt x="553" y="784"/>
                  </a:cubicBezTo>
                  <a:cubicBezTo>
                    <a:pt x="601" y="640"/>
                    <a:pt x="625" y="496"/>
                    <a:pt x="673" y="352"/>
                  </a:cubicBezTo>
                  <a:cubicBezTo>
                    <a:pt x="697" y="280"/>
                    <a:pt x="673" y="208"/>
                    <a:pt x="649" y="136"/>
                  </a:cubicBezTo>
                  <a:cubicBezTo>
                    <a:pt x="601" y="88"/>
                    <a:pt x="553" y="40"/>
                    <a:pt x="481" y="16"/>
                  </a:cubicBezTo>
                  <a:cubicBezTo>
                    <a:pt x="451" y="6"/>
                    <a:pt x="421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3"/>
            <p:cNvSpPr/>
            <p:nvPr/>
          </p:nvSpPr>
          <p:spPr>
            <a:xfrm>
              <a:off x="1833675" y="3511200"/>
              <a:ext cx="820325" cy="802150"/>
            </a:xfrm>
            <a:custGeom>
              <a:avLst/>
              <a:gdLst/>
              <a:ahLst/>
              <a:cxnLst/>
              <a:rect l="l" t="t" r="r" b="b"/>
              <a:pathLst>
                <a:path w="32813" h="32086" extrusionOk="0">
                  <a:moveTo>
                    <a:pt x="997" y="1"/>
                  </a:moveTo>
                  <a:cubicBezTo>
                    <a:pt x="935" y="1"/>
                    <a:pt x="872" y="26"/>
                    <a:pt x="817" y="86"/>
                  </a:cubicBezTo>
                  <a:cubicBezTo>
                    <a:pt x="1" y="998"/>
                    <a:pt x="49" y="2270"/>
                    <a:pt x="241" y="3398"/>
                  </a:cubicBezTo>
                  <a:cubicBezTo>
                    <a:pt x="457" y="4599"/>
                    <a:pt x="721" y="5823"/>
                    <a:pt x="1225" y="6927"/>
                  </a:cubicBezTo>
                  <a:cubicBezTo>
                    <a:pt x="1537" y="7623"/>
                    <a:pt x="1969" y="8223"/>
                    <a:pt x="2497" y="8727"/>
                  </a:cubicBezTo>
                  <a:lnTo>
                    <a:pt x="5977" y="28337"/>
                  </a:lnTo>
                  <a:cubicBezTo>
                    <a:pt x="5977" y="28337"/>
                    <a:pt x="10026" y="32085"/>
                    <a:pt x="17466" y="32085"/>
                  </a:cubicBezTo>
                  <a:cubicBezTo>
                    <a:pt x="17604" y="32085"/>
                    <a:pt x="17742" y="32084"/>
                    <a:pt x="17883" y="32081"/>
                  </a:cubicBezTo>
                  <a:cubicBezTo>
                    <a:pt x="25563" y="31961"/>
                    <a:pt x="28132" y="28697"/>
                    <a:pt x="28132" y="28697"/>
                  </a:cubicBezTo>
                  <a:lnTo>
                    <a:pt x="30388" y="9735"/>
                  </a:lnTo>
                  <a:cubicBezTo>
                    <a:pt x="30988" y="9399"/>
                    <a:pt x="31492" y="8919"/>
                    <a:pt x="31756" y="8247"/>
                  </a:cubicBezTo>
                  <a:cubicBezTo>
                    <a:pt x="32236" y="7791"/>
                    <a:pt x="32452" y="7095"/>
                    <a:pt x="32308" y="6471"/>
                  </a:cubicBezTo>
                  <a:cubicBezTo>
                    <a:pt x="32596" y="4551"/>
                    <a:pt x="32764" y="2606"/>
                    <a:pt x="32812" y="662"/>
                  </a:cubicBezTo>
                  <a:cubicBezTo>
                    <a:pt x="32812" y="484"/>
                    <a:pt x="32680" y="385"/>
                    <a:pt x="32534" y="385"/>
                  </a:cubicBezTo>
                  <a:cubicBezTo>
                    <a:pt x="32483" y="385"/>
                    <a:pt x="32430" y="397"/>
                    <a:pt x="32380" y="422"/>
                  </a:cubicBezTo>
                  <a:cubicBezTo>
                    <a:pt x="30484" y="1286"/>
                    <a:pt x="28468" y="1934"/>
                    <a:pt x="26427" y="2390"/>
                  </a:cubicBezTo>
                  <a:cubicBezTo>
                    <a:pt x="24387" y="2846"/>
                    <a:pt x="22299" y="3086"/>
                    <a:pt x="20211" y="3206"/>
                  </a:cubicBezTo>
                  <a:cubicBezTo>
                    <a:pt x="19478" y="3239"/>
                    <a:pt x="18748" y="3255"/>
                    <a:pt x="18019" y="3255"/>
                  </a:cubicBezTo>
                  <a:cubicBezTo>
                    <a:pt x="16625" y="3255"/>
                    <a:pt x="15238" y="3197"/>
                    <a:pt x="13850" y="3086"/>
                  </a:cubicBezTo>
                  <a:cubicBezTo>
                    <a:pt x="11714" y="2942"/>
                    <a:pt x="9602" y="2654"/>
                    <a:pt x="7489" y="2294"/>
                  </a:cubicBezTo>
                  <a:cubicBezTo>
                    <a:pt x="6457" y="2102"/>
                    <a:pt x="5401" y="1910"/>
                    <a:pt x="4369" y="1694"/>
                  </a:cubicBezTo>
                  <a:cubicBezTo>
                    <a:pt x="3865" y="1574"/>
                    <a:pt x="3385" y="1478"/>
                    <a:pt x="2905" y="1358"/>
                  </a:cubicBezTo>
                  <a:cubicBezTo>
                    <a:pt x="2449" y="1238"/>
                    <a:pt x="2017" y="1094"/>
                    <a:pt x="1633" y="830"/>
                  </a:cubicBezTo>
                  <a:cubicBezTo>
                    <a:pt x="1465" y="734"/>
                    <a:pt x="1345" y="614"/>
                    <a:pt x="1225" y="494"/>
                  </a:cubicBezTo>
                  <a:cubicBezTo>
                    <a:pt x="1410" y="290"/>
                    <a:pt x="1209" y="1"/>
                    <a:pt x="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3"/>
            <p:cNvSpPr/>
            <p:nvPr/>
          </p:nvSpPr>
          <p:spPr>
            <a:xfrm>
              <a:off x="1890025" y="3721275"/>
              <a:ext cx="727350" cy="68400"/>
            </a:xfrm>
            <a:custGeom>
              <a:avLst/>
              <a:gdLst/>
              <a:ahLst/>
              <a:cxnLst/>
              <a:rect l="l" t="t" r="r" b="b"/>
              <a:pathLst>
                <a:path w="29094" h="2736" extrusionOk="0">
                  <a:moveTo>
                    <a:pt x="422" y="1"/>
                  </a:moveTo>
                  <a:cubicBezTo>
                    <a:pt x="172" y="1"/>
                    <a:pt x="0" y="372"/>
                    <a:pt x="267" y="516"/>
                  </a:cubicBezTo>
                  <a:cubicBezTo>
                    <a:pt x="1947" y="1356"/>
                    <a:pt x="3819" y="1596"/>
                    <a:pt x="5644" y="1860"/>
                  </a:cubicBezTo>
                  <a:cubicBezTo>
                    <a:pt x="7612" y="2124"/>
                    <a:pt x="9604" y="2340"/>
                    <a:pt x="11596" y="2484"/>
                  </a:cubicBezTo>
                  <a:cubicBezTo>
                    <a:pt x="13588" y="2628"/>
                    <a:pt x="15581" y="2724"/>
                    <a:pt x="17573" y="2724"/>
                  </a:cubicBezTo>
                  <a:cubicBezTo>
                    <a:pt x="18056" y="2730"/>
                    <a:pt x="18540" y="2735"/>
                    <a:pt x="19025" y="2735"/>
                  </a:cubicBezTo>
                  <a:cubicBezTo>
                    <a:pt x="20396" y="2735"/>
                    <a:pt x="21770" y="2698"/>
                    <a:pt x="23117" y="2556"/>
                  </a:cubicBezTo>
                  <a:cubicBezTo>
                    <a:pt x="24870" y="2364"/>
                    <a:pt x="26622" y="1980"/>
                    <a:pt x="28230" y="1236"/>
                  </a:cubicBezTo>
                  <a:cubicBezTo>
                    <a:pt x="28422" y="1140"/>
                    <a:pt x="28614" y="1020"/>
                    <a:pt x="28806" y="924"/>
                  </a:cubicBezTo>
                  <a:cubicBezTo>
                    <a:pt x="29093" y="780"/>
                    <a:pt x="28924" y="409"/>
                    <a:pt x="28675" y="409"/>
                  </a:cubicBezTo>
                  <a:cubicBezTo>
                    <a:pt x="28632" y="409"/>
                    <a:pt x="28587" y="420"/>
                    <a:pt x="28542" y="444"/>
                  </a:cubicBezTo>
                  <a:cubicBezTo>
                    <a:pt x="27030" y="1260"/>
                    <a:pt x="25326" y="1716"/>
                    <a:pt x="23645" y="1932"/>
                  </a:cubicBezTo>
                  <a:cubicBezTo>
                    <a:pt x="21869" y="2148"/>
                    <a:pt x="20069" y="2172"/>
                    <a:pt x="18269" y="2172"/>
                  </a:cubicBezTo>
                  <a:cubicBezTo>
                    <a:pt x="16301" y="2172"/>
                    <a:pt x="14332" y="2100"/>
                    <a:pt x="12364" y="1980"/>
                  </a:cubicBezTo>
                  <a:cubicBezTo>
                    <a:pt x="10420" y="1860"/>
                    <a:pt x="8452" y="1668"/>
                    <a:pt x="6508" y="1404"/>
                  </a:cubicBezTo>
                  <a:cubicBezTo>
                    <a:pt x="5596" y="1284"/>
                    <a:pt x="4659" y="1164"/>
                    <a:pt x="3723" y="996"/>
                  </a:cubicBezTo>
                  <a:cubicBezTo>
                    <a:pt x="2835" y="852"/>
                    <a:pt x="1971" y="636"/>
                    <a:pt x="1131" y="300"/>
                  </a:cubicBezTo>
                  <a:cubicBezTo>
                    <a:pt x="939" y="204"/>
                    <a:pt x="747" y="132"/>
                    <a:pt x="555" y="36"/>
                  </a:cubicBezTo>
                  <a:cubicBezTo>
                    <a:pt x="510" y="12"/>
                    <a:pt x="465" y="1"/>
                    <a:pt x="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5" name="Google Shape;3585;p53"/>
          <p:cNvGrpSpPr/>
          <p:nvPr/>
        </p:nvGrpSpPr>
        <p:grpSpPr>
          <a:xfrm>
            <a:off x="7981269" y="3119150"/>
            <a:ext cx="1135350" cy="2024125"/>
            <a:chOff x="3917700" y="2289125"/>
            <a:chExt cx="1135350" cy="2024125"/>
          </a:xfrm>
        </p:grpSpPr>
        <p:sp>
          <p:nvSpPr>
            <p:cNvPr id="3586" name="Google Shape;3586;p53"/>
            <p:cNvSpPr/>
            <p:nvPr/>
          </p:nvSpPr>
          <p:spPr>
            <a:xfrm>
              <a:off x="4140325" y="3460450"/>
              <a:ext cx="846100" cy="182825"/>
            </a:xfrm>
            <a:custGeom>
              <a:avLst/>
              <a:gdLst/>
              <a:ahLst/>
              <a:cxnLst/>
              <a:rect l="l" t="t" r="r" b="b"/>
              <a:pathLst>
                <a:path w="33844" h="7313" extrusionOk="0">
                  <a:moveTo>
                    <a:pt x="14940" y="0"/>
                  </a:moveTo>
                  <a:cubicBezTo>
                    <a:pt x="14705" y="0"/>
                    <a:pt x="14469" y="2"/>
                    <a:pt x="14234" y="4"/>
                  </a:cubicBezTo>
                  <a:cubicBezTo>
                    <a:pt x="11858" y="28"/>
                    <a:pt x="9457" y="220"/>
                    <a:pt x="7105" y="580"/>
                  </a:cubicBezTo>
                  <a:cubicBezTo>
                    <a:pt x="5929" y="748"/>
                    <a:pt x="4753" y="988"/>
                    <a:pt x="3577" y="1252"/>
                  </a:cubicBezTo>
                  <a:cubicBezTo>
                    <a:pt x="2665" y="1468"/>
                    <a:pt x="1729" y="1732"/>
                    <a:pt x="936" y="2284"/>
                  </a:cubicBezTo>
                  <a:cubicBezTo>
                    <a:pt x="576" y="2548"/>
                    <a:pt x="288" y="2884"/>
                    <a:pt x="72" y="3268"/>
                  </a:cubicBezTo>
                  <a:cubicBezTo>
                    <a:pt x="0" y="3364"/>
                    <a:pt x="0" y="3484"/>
                    <a:pt x="72" y="3580"/>
                  </a:cubicBezTo>
                  <a:cubicBezTo>
                    <a:pt x="72" y="3580"/>
                    <a:pt x="72" y="3580"/>
                    <a:pt x="72" y="3604"/>
                  </a:cubicBezTo>
                  <a:cubicBezTo>
                    <a:pt x="528" y="4444"/>
                    <a:pt x="1369" y="4924"/>
                    <a:pt x="2233" y="5212"/>
                  </a:cubicBezTo>
                  <a:cubicBezTo>
                    <a:pt x="3265" y="5572"/>
                    <a:pt x="4369" y="5764"/>
                    <a:pt x="5425" y="5981"/>
                  </a:cubicBezTo>
                  <a:cubicBezTo>
                    <a:pt x="7825" y="6461"/>
                    <a:pt x="10225" y="6821"/>
                    <a:pt x="12650" y="7037"/>
                  </a:cubicBezTo>
                  <a:cubicBezTo>
                    <a:pt x="14684" y="7216"/>
                    <a:pt x="16718" y="7313"/>
                    <a:pt x="18753" y="7313"/>
                  </a:cubicBezTo>
                  <a:cubicBezTo>
                    <a:pt x="19167" y="7313"/>
                    <a:pt x="19581" y="7309"/>
                    <a:pt x="19994" y="7301"/>
                  </a:cubicBezTo>
                  <a:cubicBezTo>
                    <a:pt x="22419" y="7253"/>
                    <a:pt x="24867" y="7085"/>
                    <a:pt x="27267" y="6773"/>
                  </a:cubicBezTo>
                  <a:cubicBezTo>
                    <a:pt x="28467" y="6629"/>
                    <a:pt x="29644" y="6461"/>
                    <a:pt x="30796" y="6197"/>
                  </a:cubicBezTo>
                  <a:cubicBezTo>
                    <a:pt x="31372" y="6077"/>
                    <a:pt x="31948" y="5908"/>
                    <a:pt x="32500" y="5716"/>
                  </a:cubicBezTo>
                  <a:cubicBezTo>
                    <a:pt x="32956" y="5524"/>
                    <a:pt x="33436" y="5236"/>
                    <a:pt x="33556" y="4708"/>
                  </a:cubicBezTo>
                  <a:cubicBezTo>
                    <a:pt x="33844" y="3532"/>
                    <a:pt x="32620" y="2836"/>
                    <a:pt x="31732" y="2404"/>
                  </a:cubicBezTo>
                  <a:cubicBezTo>
                    <a:pt x="30676" y="1900"/>
                    <a:pt x="29547" y="1588"/>
                    <a:pt x="28419" y="1348"/>
                  </a:cubicBezTo>
                  <a:cubicBezTo>
                    <a:pt x="26115" y="844"/>
                    <a:pt x="23739" y="532"/>
                    <a:pt x="21387" y="316"/>
                  </a:cubicBezTo>
                  <a:cubicBezTo>
                    <a:pt x="19246" y="100"/>
                    <a:pt x="17085" y="0"/>
                    <a:pt x="14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3"/>
            <p:cNvSpPr/>
            <p:nvPr/>
          </p:nvSpPr>
          <p:spPr>
            <a:xfrm>
              <a:off x="4120525" y="2289125"/>
              <a:ext cx="397250" cy="1377350"/>
            </a:xfrm>
            <a:custGeom>
              <a:avLst/>
              <a:gdLst/>
              <a:ahLst/>
              <a:cxnLst/>
              <a:rect l="l" t="t" r="r" b="b"/>
              <a:pathLst>
                <a:path w="15890" h="55094" extrusionOk="0">
                  <a:moveTo>
                    <a:pt x="309" y="1"/>
                  </a:moveTo>
                  <a:cubicBezTo>
                    <a:pt x="156" y="1"/>
                    <a:pt x="0" y="98"/>
                    <a:pt x="0" y="292"/>
                  </a:cubicBezTo>
                  <a:cubicBezTo>
                    <a:pt x="240" y="3965"/>
                    <a:pt x="1104" y="7565"/>
                    <a:pt x="2209" y="11069"/>
                  </a:cubicBezTo>
                  <a:cubicBezTo>
                    <a:pt x="3289" y="14622"/>
                    <a:pt x="4609" y="18102"/>
                    <a:pt x="5689" y="21654"/>
                  </a:cubicBezTo>
                  <a:cubicBezTo>
                    <a:pt x="6793" y="25255"/>
                    <a:pt x="7609" y="28927"/>
                    <a:pt x="7873" y="32719"/>
                  </a:cubicBezTo>
                  <a:cubicBezTo>
                    <a:pt x="8113" y="36728"/>
                    <a:pt x="7993" y="40784"/>
                    <a:pt x="8953" y="44721"/>
                  </a:cubicBezTo>
                  <a:cubicBezTo>
                    <a:pt x="9793" y="48153"/>
                    <a:pt x="11474" y="51345"/>
                    <a:pt x="13754" y="54034"/>
                  </a:cubicBezTo>
                  <a:cubicBezTo>
                    <a:pt x="13778" y="54058"/>
                    <a:pt x="13802" y="54082"/>
                    <a:pt x="13826" y="54106"/>
                  </a:cubicBezTo>
                  <a:cubicBezTo>
                    <a:pt x="13706" y="54250"/>
                    <a:pt x="13778" y="54562"/>
                    <a:pt x="14042" y="54586"/>
                  </a:cubicBezTo>
                  <a:cubicBezTo>
                    <a:pt x="14114" y="54610"/>
                    <a:pt x="14210" y="54610"/>
                    <a:pt x="14282" y="54610"/>
                  </a:cubicBezTo>
                  <a:cubicBezTo>
                    <a:pt x="14402" y="54754"/>
                    <a:pt x="14522" y="54874"/>
                    <a:pt x="14642" y="55018"/>
                  </a:cubicBezTo>
                  <a:cubicBezTo>
                    <a:pt x="14701" y="55071"/>
                    <a:pt x="14767" y="55094"/>
                    <a:pt x="14830" y="55094"/>
                  </a:cubicBezTo>
                  <a:cubicBezTo>
                    <a:pt x="15020" y="55094"/>
                    <a:pt x="15188" y="54886"/>
                    <a:pt x="15098" y="54706"/>
                  </a:cubicBezTo>
                  <a:lnTo>
                    <a:pt x="15242" y="54706"/>
                  </a:lnTo>
                  <a:cubicBezTo>
                    <a:pt x="15255" y="54709"/>
                    <a:pt x="15268" y="54710"/>
                    <a:pt x="15281" y="54710"/>
                  </a:cubicBezTo>
                  <a:cubicBezTo>
                    <a:pt x="15368" y="54710"/>
                    <a:pt x="15461" y="54645"/>
                    <a:pt x="15482" y="54562"/>
                  </a:cubicBezTo>
                  <a:cubicBezTo>
                    <a:pt x="15866" y="53842"/>
                    <a:pt x="15890" y="53026"/>
                    <a:pt x="15794" y="52233"/>
                  </a:cubicBezTo>
                  <a:cubicBezTo>
                    <a:pt x="15698" y="51273"/>
                    <a:pt x="15554" y="50313"/>
                    <a:pt x="15410" y="49353"/>
                  </a:cubicBezTo>
                  <a:cubicBezTo>
                    <a:pt x="15170" y="47385"/>
                    <a:pt x="14906" y="45441"/>
                    <a:pt x="14642" y="43473"/>
                  </a:cubicBezTo>
                  <a:cubicBezTo>
                    <a:pt x="14114" y="39560"/>
                    <a:pt x="13610" y="35624"/>
                    <a:pt x="13082" y="31711"/>
                  </a:cubicBezTo>
                  <a:cubicBezTo>
                    <a:pt x="12842" y="29839"/>
                    <a:pt x="12602" y="27967"/>
                    <a:pt x="12242" y="26095"/>
                  </a:cubicBezTo>
                  <a:cubicBezTo>
                    <a:pt x="11906" y="24247"/>
                    <a:pt x="11402" y="22422"/>
                    <a:pt x="10753" y="20622"/>
                  </a:cubicBezTo>
                  <a:cubicBezTo>
                    <a:pt x="9433" y="17046"/>
                    <a:pt x="7729" y="13614"/>
                    <a:pt x="6121" y="10157"/>
                  </a:cubicBezTo>
                  <a:cubicBezTo>
                    <a:pt x="5305" y="8357"/>
                    <a:pt x="4465" y="6557"/>
                    <a:pt x="3649" y="4757"/>
                  </a:cubicBezTo>
                  <a:cubicBezTo>
                    <a:pt x="3241" y="3893"/>
                    <a:pt x="2833" y="3005"/>
                    <a:pt x="2425" y="2116"/>
                  </a:cubicBezTo>
                  <a:cubicBezTo>
                    <a:pt x="2137" y="1492"/>
                    <a:pt x="1801" y="844"/>
                    <a:pt x="1248" y="412"/>
                  </a:cubicBezTo>
                  <a:cubicBezTo>
                    <a:pt x="984" y="220"/>
                    <a:pt x="696" y="76"/>
                    <a:pt x="360" y="4"/>
                  </a:cubicBezTo>
                  <a:cubicBezTo>
                    <a:pt x="344" y="2"/>
                    <a:pt x="32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3"/>
            <p:cNvSpPr/>
            <p:nvPr/>
          </p:nvSpPr>
          <p:spPr>
            <a:xfrm>
              <a:off x="4416950" y="2791000"/>
              <a:ext cx="171650" cy="879775"/>
            </a:xfrm>
            <a:custGeom>
              <a:avLst/>
              <a:gdLst/>
              <a:ahLst/>
              <a:cxnLst/>
              <a:rect l="l" t="t" r="r" b="b"/>
              <a:pathLst>
                <a:path w="6866" h="35191" extrusionOk="0">
                  <a:moveTo>
                    <a:pt x="2110" y="0"/>
                  </a:moveTo>
                  <a:cubicBezTo>
                    <a:pt x="1810" y="0"/>
                    <a:pt x="1509" y="134"/>
                    <a:pt x="1297" y="379"/>
                  </a:cubicBezTo>
                  <a:cubicBezTo>
                    <a:pt x="985" y="715"/>
                    <a:pt x="889" y="1219"/>
                    <a:pt x="841" y="1675"/>
                  </a:cubicBezTo>
                  <a:cubicBezTo>
                    <a:pt x="697" y="2972"/>
                    <a:pt x="577" y="4268"/>
                    <a:pt x="457" y="5564"/>
                  </a:cubicBezTo>
                  <a:cubicBezTo>
                    <a:pt x="361" y="6884"/>
                    <a:pt x="241" y="8204"/>
                    <a:pt x="169" y="9524"/>
                  </a:cubicBezTo>
                  <a:cubicBezTo>
                    <a:pt x="25" y="12140"/>
                    <a:pt x="1" y="14781"/>
                    <a:pt x="193" y="17421"/>
                  </a:cubicBezTo>
                  <a:cubicBezTo>
                    <a:pt x="385" y="19989"/>
                    <a:pt x="745" y="22557"/>
                    <a:pt x="1201" y="25102"/>
                  </a:cubicBezTo>
                  <a:cubicBezTo>
                    <a:pt x="1681" y="27646"/>
                    <a:pt x="2233" y="30166"/>
                    <a:pt x="2809" y="32686"/>
                  </a:cubicBezTo>
                  <a:cubicBezTo>
                    <a:pt x="2881" y="33023"/>
                    <a:pt x="2953" y="33359"/>
                    <a:pt x="3049" y="33671"/>
                  </a:cubicBezTo>
                  <a:cubicBezTo>
                    <a:pt x="2905" y="33671"/>
                    <a:pt x="2761" y="33767"/>
                    <a:pt x="2785" y="33935"/>
                  </a:cubicBezTo>
                  <a:cubicBezTo>
                    <a:pt x="2852" y="34739"/>
                    <a:pt x="3606" y="35190"/>
                    <a:pt x="4349" y="35190"/>
                  </a:cubicBezTo>
                  <a:cubicBezTo>
                    <a:pt x="4404" y="35190"/>
                    <a:pt x="4459" y="35188"/>
                    <a:pt x="4513" y="35183"/>
                  </a:cubicBezTo>
                  <a:cubicBezTo>
                    <a:pt x="5497" y="35087"/>
                    <a:pt x="6097" y="34247"/>
                    <a:pt x="6385" y="33359"/>
                  </a:cubicBezTo>
                  <a:cubicBezTo>
                    <a:pt x="6553" y="32855"/>
                    <a:pt x="6601" y="32302"/>
                    <a:pt x="6673" y="31774"/>
                  </a:cubicBezTo>
                  <a:cubicBezTo>
                    <a:pt x="6745" y="31126"/>
                    <a:pt x="6793" y="30454"/>
                    <a:pt x="6817" y="29806"/>
                  </a:cubicBezTo>
                  <a:cubicBezTo>
                    <a:pt x="6865" y="28486"/>
                    <a:pt x="6817" y="27190"/>
                    <a:pt x="6721" y="25870"/>
                  </a:cubicBezTo>
                  <a:cubicBezTo>
                    <a:pt x="6553" y="23254"/>
                    <a:pt x="6241" y="20661"/>
                    <a:pt x="5977" y="18045"/>
                  </a:cubicBezTo>
                  <a:cubicBezTo>
                    <a:pt x="5713" y="15453"/>
                    <a:pt x="5449" y="12885"/>
                    <a:pt x="5137" y="10292"/>
                  </a:cubicBezTo>
                  <a:cubicBezTo>
                    <a:pt x="4801" y="7724"/>
                    <a:pt x="4417" y="5132"/>
                    <a:pt x="3841" y="2587"/>
                  </a:cubicBezTo>
                  <a:cubicBezTo>
                    <a:pt x="3745" y="2059"/>
                    <a:pt x="3625" y="1531"/>
                    <a:pt x="3385" y="1051"/>
                  </a:cubicBezTo>
                  <a:cubicBezTo>
                    <a:pt x="3217" y="667"/>
                    <a:pt x="2929" y="259"/>
                    <a:pt x="2521" y="91"/>
                  </a:cubicBezTo>
                  <a:cubicBezTo>
                    <a:pt x="2390" y="30"/>
                    <a:pt x="2250" y="0"/>
                    <a:pt x="2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3"/>
            <p:cNvSpPr/>
            <p:nvPr/>
          </p:nvSpPr>
          <p:spPr>
            <a:xfrm>
              <a:off x="4728975" y="2614350"/>
              <a:ext cx="324075" cy="1057325"/>
            </a:xfrm>
            <a:custGeom>
              <a:avLst/>
              <a:gdLst/>
              <a:ahLst/>
              <a:cxnLst/>
              <a:rect l="l" t="t" r="r" b="b"/>
              <a:pathLst>
                <a:path w="12963" h="42293" extrusionOk="0">
                  <a:moveTo>
                    <a:pt x="11439" y="0"/>
                  </a:moveTo>
                  <a:cubicBezTo>
                    <a:pt x="10799" y="0"/>
                    <a:pt x="10479" y="793"/>
                    <a:pt x="10226" y="1277"/>
                  </a:cubicBezTo>
                  <a:cubicBezTo>
                    <a:pt x="8786" y="3989"/>
                    <a:pt x="7778" y="6893"/>
                    <a:pt x="6962" y="9846"/>
                  </a:cubicBezTo>
                  <a:cubicBezTo>
                    <a:pt x="6122" y="12966"/>
                    <a:pt x="5497" y="16134"/>
                    <a:pt x="4945" y="19326"/>
                  </a:cubicBezTo>
                  <a:cubicBezTo>
                    <a:pt x="4417" y="22471"/>
                    <a:pt x="3913" y="25639"/>
                    <a:pt x="3337" y="28807"/>
                  </a:cubicBezTo>
                  <a:cubicBezTo>
                    <a:pt x="2761" y="31904"/>
                    <a:pt x="2065" y="35024"/>
                    <a:pt x="1129" y="38048"/>
                  </a:cubicBezTo>
                  <a:cubicBezTo>
                    <a:pt x="889" y="38792"/>
                    <a:pt x="649" y="39536"/>
                    <a:pt x="385" y="40281"/>
                  </a:cubicBezTo>
                  <a:cubicBezTo>
                    <a:pt x="385" y="40305"/>
                    <a:pt x="385" y="40305"/>
                    <a:pt x="385" y="40329"/>
                  </a:cubicBezTo>
                  <a:cubicBezTo>
                    <a:pt x="365" y="40326"/>
                    <a:pt x="344" y="40324"/>
                    <a:pt x="324" y="40324"/>
                  </a:cubicBezTo>
                  <a:cubicBezTo>
                    <a:pt x="178" y="40324"/>
                    <a:pt x="46" y="40403"/>
                    <a:pt x="25" y="40593"/>
                  </a:cubicBezTo>
                  <a:cubicBezTo>
                    <a:pt x="1" y="41217"/>
                    <a:pt x="361" y="41841"/>
                    <a:pt x="937" y="42129"/>
                  </a:cubicBezTo>
                  <a:cubicBezTo>
                    <a:pt x="1166" y="42238"/>
                    <a:pt x="1415" y="42292"/>
                    <a:pt x="1664" y="42292"/>
                  </a:cubicBezTo>
                  <a:cubicBezTo>
                    <a:pt x="1962" y="42292"/>
                    <a:pt x="2259" y="42214"/>
                    <a:pt x="2521" y="42057"/>
                  </a:cubicBezTo>
                  <a:cubicBezTo>
                    <a:pt x="2545" y="42057"/>
                    <a:pt x="2593" y="42033"/>
                    <a:pt x="2617" y="42009"/>
                  </a:cubicBezTo>
                  <a:cubicBezTo>
                    <a:pt x="2665" y="41985"/>
                    <a:pt x="2713" y="41937"/>
                    <a:pt x="2761" y="41913"/>
                  </a:cubicBezTo>
                  <a:cubicBezTo>
                    <a:pt x="2761" y="41913"/>
                    <a:pt x="2761" y="41889"/>
                    <a:pt x="2785" y="41889"/>
                  </a:cubicBezTo>
                  <a:cubicBezTo>
                    <a:pt x="2785" y="41889"/>
                    <a:pt x="2809" y="41865"/>
                    <a:pt x="2809" y="41865"/>
                  </a:cubicBezTo>
                  <a:cubicBezTo>
                    <a:pt x="2809" y="41841"/>
                    <a:pt x="2809" y="41841"/>
                    <a:pt x="2809" y="41841"/>
                  </a:cubicBezTo>
                  <a:cubicBezTo>
                    <a:pt x="2857" y="41793"/>
                    <a:pt x="2905" y="41721"/>
                    <a:pt x="2929" y="41649"/>
                  </a:cubicBezTo>
                  <a:cubicBezTo>
                    <a:pt x="3361" y="41505"/>
                    <a:pt x="3745" y="41145"/>
                    <a:pt x="4009" y="40785"/>
                  </a:cubicBezTo>
                  <a:cubicBezTo>
                    <a:pt x="4417" y="40257"/>
                    <a:pt x="4681" y="39608"/>
                    <a:pt x="4969" y="39008"/>
                  </a:cubicBezTo>
                  <a:cubicBezTo>
                    <a:pt x="6170" y="36512"/>
                    <a:pt x="6986" y="33824"/>
                    <a:pt x="7586" y="31112"/>
                  </a:cubicBezTo>
                  <a:cubicBezTo>
                    <a:pt x="8210" y="28351"/>
                    <a:pt x="8594" y="25567"/>
                    <a:pt x="8978" y="22759"/>
                  </a:cubicBezTo>
                  <a:cubicBezTo>
                    <a:pt x="9338" y="19927"/>
                    <a:pt x="9698" y="17118"/>
                    <a:pt x="10226" y="14310"/>
                  </a:cubicBezTo>
                  <a:cubicBezTo>
                    <a:pt x="10490" y="12918"/>
                    <a:pt x="10802" y="11526"/>
                    <a:pt x="11162" y="10158"/>
                  </a:cubicBezTo>
                  <a:cubicBezTo>
                    <a:pt x="11570" y="8693"/>
                    <a:pt x="12098" y="7253"/>
                    <a:pt x="12434" y="5765"/>
                  </a:cubicBezTo>
                  <a:cubicBezTo>
                    <a:pt x="12794" y="4277"/>
                    <a:pt x="12962" y="2741"/>
                    <a:pt x="12602" y="1253"/>
                  </a:cubicBezTo>
                  <a:cubicBezTo>
                    <a:pt x="12482" y="725"/>
                    <a:pt x="12146" y="53"/>
                    <a:pt x="11522" y="5"/>
                  </a:cubicBezTo>
                  <a:cubicBezTo>
                    <a:pt x="11494" y="2"/>
                    <a:pt x="11466" y="0"/>
                    <a:pt x="11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3"/>
            <p:cNvSpPr/>
            <p:nvPr/>
          </p:nvSpPr>
          <p:spPr>
            <a:xfrm>
              <a:off x="3917700" y="2745625"/>
              <a:ext cx="588675" cy="933800"/>
            </a:xfrm>
            <a:custGeom>
              <a:avLst/>
              <a:gdLst/>
              <a:ahLst/>
              <a:cxnLst/>
              <a:rect l="l" t="t" r="r" b="b"/>
              <a:pathLst>
                <a:path w="23547" h="37352" extrusionOk="0">
                  <a:moveTo>
                    <a:pt x="987" y="0"/>
                  </a:moveTo>
                  <a:cubicBezTo>
                    <a:pt x="887" y="0"/>
                    <a:pt x="793" y="49"/>
                    <a:pt x="745" y="130"/>
                  </a:cubicBezTo>
                  <a:cubicBezTo>
                    <a:pt x="0" y="1570"/>
                    <a:pt x="409" y="3226"/>
                    <a:pt x="889" y="4691"/>
                  </a:cubicBezTo>
                  <a:cubicBezTo>
                    <a:pt x="1465" y="6419"/>
                    <a:pt x="2041" y="8123"/>
                    <a:pt x="2593" y="9851"/>
                  </a:cubicBezTo>
                  <a:cubicBezTo>
                    <a:pt x="3673" y="13091"/>
                    <a:pt x="4681" y="16380"/>
                    <a:pt x="5953" y="19548"/>
                  </a:cubicBezTo>
                  <a:cubicBezTo>
                    <a:pt x="6553" y="21084"/>
                    <a:pt x="7249" y="22572"/>
                    <a:pt x="8065" y="24012"/>
                  </a:cubicBezTo>
                  <a:cubicBezTo>
                    <a:pt x="8881" y="25477"/>
                    <a:pt x="9938" y="26797"/>
                    <a:pt x="10802" y="28237"/>
                  </a:cubicBezTo>
                  <a:cubicBezTo>
                    <a:pt x="11690" y="29653"/>
                    <a:pt x="12314" y="31237"/>
                    <a:pt x="13226" y="32629"/>
                  </a:cubicBezTo>
                  <a:cubicBezTo>
                    <a:pt x="13994" y="33805"/>
                    <a:pt x="14978" y="34838"/>
                    <a:pt x="16106" y="35654"/>
                  </a:cubicBezTo>
                  <a:cubicBezTo>
                    <a:pt x="17186" y="36446"/>
                    <a:pt x="18458" y="37046"/>
                    <a:pt x="19803" y="37262"/>
                  </a:cubicBezTo>
                  <a:cubicBezTo>
                    <a:pt x="20195" y="37320"/>
                    <a:pt x="20587" y="37352"/>
                    <a:pt x="20985" y="37352"/>
                  </a:cubicBezTo>
                  <a:cubicBezTo>
                    <a:pt x="21244" y="37352"/>
                    <a:pt x="21506" y="37338"/>
                    <a:pt x="21771" y="37310"/>
                  </a:cubicBezTo>
                  <a:cubicBezTo>
                    <a:pt x="22347" y="37214"/>
                    <a:pt x="23163" y="37142"/>
                    <a:pt x="23427" y="36518"/>
                  </a:cubicBezTo>
                  <a:cubicBezTo>
                    <a:pt x="23547" y="36254"/>
                    <a:pt x="23427" y="35942"/>
                    <a:pt x="23115" y="35870"/>
                  </a:cubicBezTo>
                  <a:cubicBezTo>
                    <a:pt x="22563" y="34742"/>
                    <a:pt x="21867" y="33685"/>
                    <a:pt x="21051" y="32725"/>
                  </a:cubicBezTo>
                  <a:cubicBezTo>
                    <a:pt x="20595" y="32221"/>
                    <a:pt x="20115" y="31741"/>
                    <a:pt x="19611" y="31285"/>
                  </a:cubicBezTo>
                  <a:cubicBezTo>
                    <a:pt x="19082" y="30829"/>
                    <a:pt x="18530" y="30421"/>
                    <a:pt x="17978" y="29989"/>
                  </a:cubicBezTo>
                  <a:cubicBezTo>
                    <a:pt x="17450" y="29533"/>
                    <a:pt x="16922" y="29077"/>
                    <a:pt x="16466" y="28525"/>
                  </a:cubicBezTo>
                  <a:cubicBezTo>
                    <a:pt x="16010" y="27997"/>
                    <a:pt x="15650" y="27397"/>
                    <a:pt x="15314" y="26773"/>
                  </a:cubicBezTo>
                  <a:cubicBezTo>
                    <a:pt x="14642" y="25453"/>
                    <a:pt x="14042" y="24084"/>
                    <a:pt x="13418" y="22740"/>
                  </a:cubicBezTo>
                  <a:cubicBezTo>
                    <a:pt x="12770" y="21324"/>
                    <a:pt x="12146" y="19908"/>
                    <a:pt x="11594" y="18468"/>
                  </a:cubicBezTo>
                  <a:cubicBezTo>
                    <a:pt x="11018" y="17052"/>
                    <a:pt x="10538" y="15612"/>
                    <a:pt x="10058" y="14171"/>
                  </a:cubicBezTo>
                  <a:cubicBezTo>
                    <a:pt x="9169" y="11435"/>
                    <a:pt x="8305" y="8651"/>
                    <a:pt x="6913" y="6107"/>
                  </a:cubicBezTo>
                  <a:cubicBezTo>
                    <a:pt x="5689" y="3898"/>
                    <a:pt x="4057" y="1858"/>
                    <a:pt x="1921" y="490"/>
                  </a:cubicBezTo>
                  <a:cubicBezTo>
                    <a:pt x="1657" y="322"/>
                    <a:pt x="1393" y="178"/>
                    <a:pt x="1129" y="34"/>
                  </a:cubicBezTo>
                  <a:cubicBezTo>
                    <a:pt x="1082" y="11"/>
                    <a:pt x="1034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3"/>
            <p:cNvSpPr/>
            <p:nvPr/>
          </p:nvSpPr>
          <p:spPr>
            <a:xfrm>
              <a:off x="4551375" y="2714325"/>
              <a:ext cx="217250" cy="965700"/>
            </a:xfrm>
            <a:custGeom>
              <a:avLst/>
              <a:gdLst/>
              <a:ahLst/>
              <a:cxnLst/>
              <a:rect l="l" t="t" r="r" b="b"/>
              <a:pathLst>
                <a:path w="8690" h="38628" extrusionOk="0">
                  <a:moveTo>
                    <a:pt x="3808" y="1"/>
                  </a:moveTo>
                  <a:cubicBezTo>
                    <a:pt x="3707" y="1"/>
                    <a:pt x="3606" y="13"/>
                    <a:pt x="3504" y="38"/>
                  </a:cubicBezTo>
                  <a:cubicBezTo>
                    <a:pt x="2928" y="182"/>
                    <a:pt x="2640" y="758"/>
                    <a:pt x="2568" y="1310"/>
                  </a:cubicBezTo>
                  <a:cubicBezTo>
                    <a:pt x="2448" y="1958"/>
                    <a:pt x="2472" y="2678"/>
                    <a:pt x="2496" y="3350"/>
                  </a:cubicBezTo>
                  <a:cubicBezTo>
                    <a:pt x="2592" y="6279"/>
                    <a:pt x="3216" y="9159"/>
                    <a:pt x="3721" y="12039"/>
                  </a:cubicBezTo>
                  <a:cubicBezTo>
                    <a:pt x="3961" y="13479"/>
                    <a:pt x="4153" y="14919"/>
                    <a:pt x="4225" y="16360"/>
                  </a:cubicBezTo>
                  <a:cubicBezTo>
                    <a:pt x="4297" y="17800"/>
                    <a:pt x="4273" y="19264"/>
                    <a:pt x="4129" y="20680"/>
                  </a:cubicBezTo>
                  <a:cubicBezTo>
                    <a:pt x="3841" y="23560"/>
                    <a:pt x="3120" y="26321"/>
                    <a:pt x="2040" y="28985"/>
                  </a:cubicBezTo>
                  <a:cubicBezTo>
                    <a:pt x="1080" y="31457"/>
                    <a:pt x="0" y="34121"/>
                    <a:pt x="768" y="36786"/>
                  </a:cubicBezTo>
                  <a:cubicBezTo>
                    <a:pt x="792" y="36906"/>
                    <a:pt x="840" y="37002"/>
                    <a:pt x="864" y="37098"/>
                  </a:cubicBezTo>
                  <a:cubicBezTo>
                    <a:pt x="854" y="37096"/>
                    <a:pt x="844" y="37096"/>
                    <a:pt x="835" y="37096"/>
                  </a:cubicBezTo>
                  <a:cubicBezTo>
                    <a:pt x="651" y="37096"/>
                    <a:pt x="462" y="37302"/>
                    <a:pt x="576" y="37530"/>
                  </a:cubicBezTo>
                  <a:cubicBezTo>
                    <a:pt x="792" y="37938"/>
                    <a:pt x="1128" y="38226"/>
                    <a:pt x="1536" y="38418"/>
                  </a:cubicBezTo>
                  <a:cubicBezTo>
                    <a:pt x="1536" y="38418"/>
                    <a:pt x="1536" y="38418"/>
                    <a:pt x="1536" y="38442"/>
                  </a:cubicBezTo>
                  <a:cubicBezTo>
                    <a:pt x="1603" y="38525"/>
                    <a:pt x="1692" y="38550"/>
                    <a:pt x="1772" y="38550"/>
                  </a:cubicBezTo>
                  <a:cubicBezTo>
                    <a:pt x="1808" y="38550"/>
                    <a:pt x="1843" y="38545"/>
                    <a:pt x="1872" y="38538"/>
                  </a:cubicBezTo>
                  <a:cubicBezTo>
                    <a:pt x="2119" y="38596"/>
                    <a:pt x="2375" y="38628"/>
                    <a:pt x="2629" y="38628"/>
                  </a:cubicBezTo>
                  <a:cubicBezTo>
                    <a:pt x="2795" y="38628"/>
                    <a:pt x="2959" y="38614"/>
                    <a:pt x="3120" y="38586"/>
                  </a:cubicBezTo>
                  <a:cubicBezTo>
                    <a:pt x="4297" y="38394"/>
                    <a:pt x="5137" y="37434"/>
                    <a:pt x="5665" y="36426"/>
                  </a:cubicBezTo>
                  <a:cubicBezTo>
                    <a:pt x="6313" y="35273"/>
                    <a:pt x="6745" y="33977"/>
                    <a:pt x="7153" y="32705"/>
                  </a:cubicBezTo>
                  <a:cubicBezTo>
                    <a:pt x="7561" y="31361"/>
                    <a:pt x="7873" y="29993"/>
                    <a:pt x="8089" y="28601"/>
                  </a:cubicBezTo>
                  <a:cubicBezTo>
                    <a:pt x="8569" y="25817"/>
                    <a:pt x="8689" y="22960"/>
                    <a:pt x="8569" y="20152"/>
                  </a:cubicBezTo>
                  <a:cubicBezTo>
                    <a:pt x="8449" y="17176"/>
                    <a:pt x="8065" y="14223"/>
                    <a:pt x="7537" y="11295"/>
                  </a:cubicBezTo>
                  <a:cubicBezTo>
                    <a:pt x="7009" y="8319"/>
                    <a:pt x="6337" y="5390"/>
                    <a:pt x="5665" y="2438"/>
                  </a:cubicBezTo>
                  <a:cubicBezTo>
                    <a:pt x="5521" y="1814"/>
                    <a:pt x="5401" y="1142"/>
                    <a:pt x="5017" y="638"/>
                  </a:cubicBezTo>
                  <a:cubicBezTo>
                    <a:pt x="4720" y="262"/>
                    <a:pt x="4277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3"/>
            <p:cNvSpPr/>
            <p:nvPr/>
          </p:nvSpPr>
          <p:spPr>
            <a:xfrm>
              <a:off x="4158925" y="2307225"/>
              <a:ext cx="22225" cy="32425"/>
            </a:xfrm>
            <a:custGeom>
              <a:avLst/>
              <a:gdLst/>
              <a:ahLst/>
              <a:cxnLst/>
              <a:rect l="l" t="t" r="r" b="b"/>
              <a:pathLst>
                <a:path w="889" h="1297" extrusionOk="0">
                  <a:moveTo>
                    <a:pt x="313" y="0"/>
                  </a:moveTo>
                  <a:cubicBezTo>
                    <a:pt x="240" y="0"/>
                    <a:pt x="168" y="24"/>
                    <a:pt x="120" y="72"/>
                  </a:cubicBezTo>
                  <a:cubicBezTo>
                    <a:pt x="0" y="192"/>
                    <a:pt x="0" y="360"/>
                    <a:pt x="120" y="480"/>
                  </a:cubicBezTo>
                  <a:cubicBezTo>
                    <a:pt x="120" y="480"/>
                    <a:pt x="144" y="504"/>
                    <a:pt x="144" y="504"/>
                  </a:cubicBezTo>
                  <a:cubicBezTo>
                    <a:pt x="192" y="552"/>
                    <a:pt x="216" y="600"/>
                    <a:pt x="240" y="672"/>
                  </a:cubicBezTo>
                  <a:cubicBezTo>
                    <a:pt x="265" y="720"/>
                    <a:pt x="289" y="792"/>
                    <a:pt x="289" y="864"/>
                  </a:cubicBezTo>
                  <a:cubicBezTo>
                    <a:pt x="289" y="912"/>
                    <a:pt x="289" y="960"/>
                    <a:pt x="289" y="1008"/>
                  </a:cubicBezTo>
                  <a:cubicBezTo>
                    <a:pt x="289" y="1080"/>
                    <a:pt x="337" y="1176"/>
                    <a:pt x="385" y="1224"/>
                  </a:cubicBezTo>
                  <a:cubicBezTo>
                    <a:pt x="433" y="1272"/>
                    <a:pt x="505" y="1296"/>
                    <a:pt x="577" y="1296"/>
                  </a:cubicBezTo>
                  <a:cubicBezTo>
                    <a:pt x="649" y="1296"/>
                    <a:pt x="721" y="1272"/>
                    <a:pt x="769" y="1224"/>
                  </a:cubicBezTo>
                  <a:cubicBezTo>
                    <a:pt x="817" y="1152"/>
                    <a:pt x="841" y="1104"/>
                    <a:pt x="865" y="1008"/>
                  </a:cubicBezTo>
                  <a:cubicBezTo>
                    <a:pt x="889" y="672"/>
                    <a:pt x="745" y="336"/>
                    <a:pt x="505" y="72"/>
                  </a:cubicBezTo>
                  <a:cubicBezTo>
                    <a:pt x="457" y="24"/>
                    <a:pt x="385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3"/>
            <p:cNvSpPr/>
            <p:nvPr/>
          </p:nvSpPr>
          <p:spPr>
            <a:xfrm>
              <a:off x="4184725" y="2384975"/>
              <a:ext cx="17425" cy="35925"/>
            </a:xfrm>
            <a:custGeom>
              <a:avLst/>
              <a:gdLst/>
              <a:ahLst/>
              <a:cxnLst/>
              <a:rect l="l" t="t" r="r" b="b"/>
              <a:pathLst>
                <a:path w="697" h="1437" extrusionOk="0">
                  <a:moveTo>
                    <a:pt x="260" y="1"/>
                  </a:moveTo>
                  <a:cubicBezTo>
                    <a:pt x="237" y="1"/>
                    <a:pt x="214" y="4"/>
                    <a:pt x="193" y="11"/>
                  </a:cubicBezTo>
                  <a:cubicBezTo>
                    <a:pt x="145" y="35"/>
                    <a:pt x="73" y="83"/>
                    <a:pt x="25" y="131"/>
                  </a:cubicBezTo>
                  <a:cubicBezTo>
                    <a:pt x="1" y="203"/>
                    <a:pt x="1" y="275"/>
                    <a:pt x="1" y="347"/>
                  </a:cubicBezTo>
                  <a:lnTo>
                    <a:pt x="145" y="1211"/>
                  </a:lnTo>
                  <a:cubicBezTo>
                    <a:pt x="169" y="1283"/>
                    <a:pt x="217" y="1355"/>
                    <a:pt x="289" y="1379"/>
                  </a:cubicBezTo>
                  <a:cubicBezTo>
                    <a:pt x="324" y="1414"/>
                    <a:pt x="385" y="1436"/>
                    <a:pt x="443" y="1436"/>
                  </a:cubicBezTo>
                  <a:cubicBezTo>
                    <a:pt x="464" y="1436"/>
                    <a:pt x="485" y="1433"/>
                    <a:pt x="505" y="1427"/>
                  </a:cubicBezTo>
                  <a:cubicBezTo>
                    <a:pt x="577" y="1403"/>
                    <a:pt x="625" y="1355"/>
                    <a:pt x="673" y="1283"/>
                  </a:cubicBezTo>
                  <a:cubicBezTo>
                    <a:pt x="697" y="1211"/>
                    <a:pt x="697" y="1163"/>
                    <a:pt x="697" y="1067"/>
                  </a:cubicBezTo>
                  <a:lnTo>
                    <a:pt x="553" y="203"/>
                  </a:lnTo>
                  <a:cubicBezTo>
                    <a:pt x="529" y="131"/>
                    <a:pt x="481" y="59"/>
                    <a:pt x="409" y="35"/>
                  </a:cubicBezTo>
                  <a:cubicBezTo>
                    <a:pt x="375" y="18"/>
                    <a:pt x="317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3"/>
            <p:cNvSpPr/>
            <p:nvPr/>
          </p:nvSpPr>
          <p:spPr>
            <a:xfrm>
              <a:off x="4212925" y="2481600"/>
              <a:ext cx="21025" cy="29450"/>
            </a:xfrm>
            <a:custGeom>
              <a:avLst/>
              <a:gdLst/>
              <a:ahLst/>
              <a:cxnLst/>
              <a:rect l="l" t="t" r="r" b="b"/>
              <a:pathLst>
                <a:path w="841" h="1178" extrusionOk="0">
                  <a:moveTo>
                    <a:pt x="280" y="0"/>
                  </a:moveTo>
                  <a:cubicBezTo>
                    <a:pt x="259" y="0"/>
                    <a:pt x="238" y="3"/>
                    <a:pt x="217" y="10"/>
                  </a:cubicBezTo>
                  <a:cubicBezTo>
                    <a:pt x="145" y="34"/>
                    <a:pt x="73" y="82"/>
                    <a:pt x="49" y="130"/>
                  </a:cubicBezTo>
                  <a:cubicBezTo>
                    <a:pt x="25" y="202"/>
                    <a:pt x="1" y="274"/>
                    <a:pt x="25" y="346"/>
                  </a:cubicBezTo>
                  <a:cubicBezTo>
                    <a:pt x="97" y="562"/>
                    <a:pt x="193" y="778"/>
                    <a:pt x="265" y="970"/>
                  </a:cubicBezTo>
                  <a:cubicBezTo>
                    <a:pt x="289" y="1042"/>
                    <a:pt x="337" y="1114"/>
                    <a:pt x="385" y="1138"/>
                  </a:cubicBezTo>
                  <a:cubicBezTo>
                    <a:pt x="427" y="1166"/>
                    <a:pt x="477" y="1178"/>
                    <a:pt x="522" y="1178"/>
                  </a:cubicBezTo>
                  <a:cubicBezTo>
                    <a:pt x="553" y="1178"/>
                    <a:pt x="581" y="1172"/>
                    <a:pt x="601" y="1162"/>
                  </a:cubicBezTo>
                  <a:cubicBezTo>
                    <a:pt x="673" y="1138"/>
                    <a:pt x="745" y="1114"/>
                    <a:pt x="769" y="1042"/>
                  </a:cubicBezTo>
                  <a:cubicBezTo>
                    <a:pt x="817" y="970"/>
                    <a:pt x="841" y="898"/>
                    <a:pt x="817" y="826"/>
                  </a:cubicBezTo>
                  <a:cubicBezTo>
                    <a:pt x="721" y="610"/>
                    <a:pt x="649" y="418"/>
                    <a:pt x="553" y="202"/>
                  </a:cubicBezTo>
                  <a:cubicBezTo>
                    <a:pt x="529" y="130"/>
                    <a:pt x="505" y="82"/>
                    <a:pt x="433" y="34"/>
                  </a:cubicBezTo>
                  <a:cubicBezTo>
                    <a:pt x="382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3"/>
            <p:cNvSpPr/>
            <p:nvPr/>
          </p:nvSpPr>
          <p:spPr>
            <a:xfrm>
              <a:off x="4239925" y="2556325"/>
              <a:ext cx="24025" cy="39200"/>
            </a:xfrm>
            <a:custGeom>
              <a:avLst/>
              <a:gdLst/>
              <a:ahLst/>
              <a:cxnLst/>
              <a:rect l="l" t="t" r="r" b="b"/>
              <a:pathLst>
                <a:path w="961" h="1568" extrusionOk="0">
                  <a:moveTo>
                    <a:pt x="325" y="1"/>
                  </a:moveTo>
                  <a:cubicBezTo>
                    <a:pt x="278" y="1"/>
                    <a:pt x="232" y="14"/>
                    <a:pt x="193" y="45"/>
                  </a:cubicBezTo>
                  <a:cubicBezTo>
                    <a:pt x="73" y="117"/>
                    <a:pt x="1" y="285"/>
                    <a:pt x="97" y="429"/>
                  </a:cubicBezTo>
                  <a:cubicBezTo>
                    <a:pt x="145" y="501"/>
                    <a:pt x="169" y="573"/>
                    <a:pt x="217" y="669"/>
                  </a:cubicBezTo>
                  <a:cubicBezTo>
                    <a:pt x="217" y="693"/>
                    <a:pt x="241" y="693"/>
                    <a:pt x="241" y="717"/>
                  </a:cubicBezTo>
                  <a:cubicBezTo>
                    <a:pt x="265" y="765"/>
                    <a:pt x="265" y="813"/>
                    <a:pt x="289" y="861"/>
                  </a:cubicBezTo>
                  <a:cubicBezTo>
                    <a:pt x="361" y="1005"/>
                    <a:pt x="385" y="1197"/>
                    <a:pt x="409" y="1365"/>
                  </a:cubicBezTo>
                  <a:cubicBezTo>
                    <a:pt x="433" y="1437"/>
                    <a:pt x="481" y="1509"/>
                    <a:pt x="553" y="1533"/>
                  </a:cubicBezTo>
                  <a:cubicBezTo>
                    <a:pt x="587" y="1550"/>
                    <a:pt x="645" y="1567"/>
                    <a:pt x="701" y="1567"/>
                  </a:cubicBezTo>
                  <a:cubicBezTo>
                    <a:pt x="725" y="1567"/>
                    <a:pt x="748" y="1564"/>
                    <a:pt x="769" y="1557"/>
                  </a:cubicBezTo>
                  <a:cubicBezTo>
                    <a:pt x="817" y="1533"/>
                    <a:pt x="889" y="1485"/>
                    <a:pt x="937" y="1437"/>
                  </a:cubicBezTo>
                  <a:cubicBezTo>
                    <a:pt x="961" y="1365"/>
                    <a:pt x="961" y="1293"/>
                    <a:pt x="961" y="1221"/>
                  </a:cubicBezTo>
                  <a:cubicBezTo>
                    <a:pt x="913" y="837"/>
                    <a:pt x="769" y="477"/>
                    <a:pt x="577" y="141"/>
                  </a:cubicBezTo>
                  <a:cubicBezTo>
                    <a:pt x="528" y="60"/>
                    <a:pt x="424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3"/>
            <p:cNvSpPr/>
            <p:nvPr/>
          </p:nvSpPr>
          <p:spPr>
            <a:xfrm>
              <a:off x="4269325" y="2630975"/>
              <a:ext cx="20450" cy="36400"/>
            </a:xfrm>
            <a:custGeom>
              <a:avLst/>
              <a:gdLst/>
              <a:ahLst/>
              <a:cxnLst/>
              <a:rect l="l" t="t" r="r" b="b"/>
              <a:pathLst>
                <a:path w="818" h="1456" extrusionOk="0">
                  <a:moveTo>
                    <a:pt x="285" y="1"/>
                  </a:moveTo>
                  <a:cubicBezTo>
                    <a:pt x="262" y="1"/>
                    <a:pt x="239" y="4"/>
                    <a:pt x="217" y="12"/>
                  </a:cubicBezTo>
                  <a:cubicBezTo>
                    <a:pt x="73" y="60"/>
                    <a:pt x="1" y="204"/>
                    <a:pt x="25" y="372"/>
                  </a:cubicBezTo>
                  <a:cubicBezTo>
                    <a:pt x="97" y="660"/>
                    <a:pt x="169" y="948"/>
                    <a:pt x="241" y="1236"/>
                  </a:cubicBezTo>
                  <a:cubicBezTo>
                    <a:pt x="284" y="1365"/>
                    <a:pt x="424" y="1455"/>
                    <a:pt x="556" y="1455"/>
                  </a:cubicBezTo>
                  <a:cubicBezTo>
                    <a:pt x="571" y="1455"/>
                    <a:pt x="586" y="1454"/>
                    <a:pt x="601" y="1452"/>
                  </a:cubicBezTo>
                  <a:cubicBezTo>
                    <a:pt x="745" y="1404"/>
                    <a:pt x="817" y="1260"/>
                    <a:pt x="793" y="1092"/>
                  </a:cubicBezTo>
                  <a:cubicBezTo>
                    <a:pt x="721" y="804"/>
                    <a:pt x="649" y="516"/>
                    <a:pt x="577" y="204"/>
                  </a:cubicBezTo>
                  <a:cubicBezTo>
                    <a:pt x="536" y="102"/>
                    <a:pt x="410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3"/>
            <p:cNvSpPr/>
            <p:nvPr/>
          </p:nvSpPr>
          <p:spPr>
            <a:xfrm>
              <a:off x="4299950" y="2705950"/>
              <a:ext cx="24025" cy="45650"/>
            </a:xfrm>
            <a:custGeom>
              <a:avLst/>
              <a:gdLst/>
              <a:ahLst/>
              <a:cxnLst/>
              <a:rect l="l" t="t" r="r" b="b"/>
              <a:pathLst>
                <a:path w="961" h="1826" extrusionOk="0">
                  <a:moveTo>
                    <a:pt x="318" y="0"/>
                  </a:moveTo>
                  <a:cubicBezTo>
                    <a:pt x="292" y="0"/>
                    <a:pt x="266" y="4"/>
                    <a:pt x="240" y="13"/>
                  </a:cubicBezTo>
                  <a:cubicBezTo>
                    <a:pt x="96" y="61"/>
                    <a:pt x="0" y="205"/>
                    <a:pt x="48" y="349"/>
                  </a:cubicBezTo>
                  <a:cubicBezTo>
                    <a:pt x="168" y="781"/>
                    <a:pt x="264" y="1189"/>
                    <a:pt x="384" y="1621"/>
                  </a:cubicBezTo>
                  <a:cubicBezTo>
                    <a:pt x="424" y="1740"/>
                    <a:pt x="528" y="1826"/>
                    <a:pt x="644" y="1826"/>
                  </a:cubicBezTo>
                  <a:cubicBezTo>
                    <a:pt x="669" y="1826"/>
                    <a:pt x="695" y="1822"/>
                    <a:pt x="720" y="1813"/>
                  </a:cubicBezTo>
                  <a:cubicBezTo>
                    <a:pt x="864" y="1765"/>
                    <a:pt x="960" y="1621"/>
                    <a:pt x="936" y="1477"/>
                  </a:cubicBezTo>
                  <a:lnTo>
                    <a:pt x="600" y="205"/>
                  </a:lnTo>
                  <a:cubicBezTo>
                    <a:pt x="561" y="86"/>
                    <a:pt x="440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3"/>
            <p:cNvSpPr/>
            <p:nvPr/>
          </p:nvSpPr>
          <p:spPr>
            <a:xfrm>
              <a:off x="4322750" y="2771550"/>
              <a:ext cx="19825" cy="42450"/>
            </a:xfrm>
            <a:custGeom>
              <a:avLst/>
              <a:gdLst/>
              <a:ahLst/>
              <a:cxnLst/>
              <a:rect l="l" t="t" r="r" b="b"/>
              <a:pathLst>
                <a:path w="793" h="1698" extrusionOk="0">
                  <a:moveTo>
                    <a:pt x="272" y="1"/>
                  </a:moveTo>
                  <a:cubicBezTo>
                    <a:pt x="253" y="1"/>
                    <a:pt x="234" y="2"/>
                    <a:pt x="216" y="5"/>
                  </a:cubicBezTo>
                  <a:cubicBezTo>
                    <a:pt x="72" y="53"/>
                    <a:pt x="0" y="197"/>
                    <a:pt x="24" y="365"/>
                  </a:cubicBezTo>
                  <a:cubicBezTo>
                    <a:pt x="96" y="725"/>
                    <a:pt x="168" y="1109"/>
                    <a:pt x="240" y="1493"/>
                  </a:cubicBezTo>
                  <a:cubicBezTo>
                    <a:pt x="260" y="1612"/>
                    <a:pt x="377" y="1698"/>
                    <a:pt x="498" y="1698"/>
                  </a:cubicBezTo>
                  <a:cubicBezTo>
                    <a:pt x="524" y="1698"/>
                    <a:pt x="551" y="1694"/>
                    <a:pt x="576" y="1685"/>
                  </a:cubicBezTo>
                  <a:cubicBezTo>
                    <a:pt x="720" y="1637"/>
                    <a:pt x="792" y="1493"/>
                    <a:pt x="768" y="1349"/>
                  </a:cubicBezTo>
                  <a:cubicBezTo>
                    <a:pt x="696" y="965"/>
                    <a:pt x="624" y="581"/>
                    <a:pt x="576" y="197"/>
                  </a:cubicBezTo>
                  <a:cubicBezTo>
                    <a:pt x="534" y="71"/>
                    <a:pt x="401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3"/>
            <p:cNvSpPr/>
            <p:nvPr/>
          </p:nvSpPr>
          <p:spPr>
            <a:xfrm>
              <a:off x="4339550" y="2849675"/>
              <a:ext cx="24025" cy="36025"/>
            </a:xfrm>
            <a:custGeom>
              <a:avLst/>
              <a:gdLst/>
              <a:ahLst/>
              <a:cxnLst/>
              <a:rect l="l" t="t" r="r" b="b"/>
              <a:pathLst>
                <a:path w="961" h="1441" extrusionOk="0">
                  <a:moveTo>
                    <a:pt x="408" y="0"/>
                  </a:moveTo>
                  <a:cubicBezTo>
                    <a:pt x="336" y="0"/>
                    <a:pt x="264" y="0"/>
                    <a:pt x="192" y="48"/>
                  </a:cubicBezTo>
                  <a:cubicBezTo>
                    <a:pt x="72" y="120"/>
                    <a:pt x="0" y="289"/>
                    <a:pt x="96" y="433"/>
                  </a:cubicBezTo>
                  <a:cubicBezTo>
                    <a:pt x="168" y="529"/>
                    <a:pt x="216" y="625"/>
                    <a:pt x="264" y="721"/>
                  </a:cubicBezTo>
                  <a:cubicBezTo>
                    <a:pt x="312" y="841"/>
                    <a:pt x="360" y="961"/>
                    <a:pt x="360" y="1105"/>
                  </a:cubicBezTo>
                  <a:cubicBezTo>
                    <a:pt x="384" y="1129"/>
                    <a:pt x="384" y="1129"/>
                    <a:pt x="384" y="1153"/>
                  </a:cubicBezTo>
                  <a:cubicBezTo>
                    <a:pt x="384" y="1249"/>
                    <a:pt x="408" y="1297"/>
                    <a:pt x="456" y="1369"/>
                  </a:cubicBezTo>
                  <a:cubicBezTo>
                    <a:pt x="504" y="1417"/>
                    <a:pt x="576" y="1441"/>
                    <a:pt x="648" y="1441"/>
                  </a:cubicBezTo>
                  <a:cubicBezTo>
                    <a:pt x="792" y="1441"/>
                    <a:pt x="960" y="1321"/>
                    <a:pt x="936" y="1153"/>
                  </a:cubicBezTo>
                  <a:cubicBezTo>
                    <a:pt x="912" y="793"/>
                    <a:pt x="792" y="433"/>
                    <a:pt x="576" y="144"/>
                  </a:cubicBezTo>
                  <a:cubicBezTo>
                    <a:pt x="528" y="72"/>
                    <a:pt x="480" y="24"/>
                    <a:pt x="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3"/>
            <p:cNvSpPr/>
            <p:nvPr/>
          </p:nvSpPr>
          <p:spPr>
            <a:xfrm>
              <a:off x="4375550" y="2933675"/>
              <a:ext cx="18025" cy="23425"/>
            </a:xfrm>
            <a:custGeom>
              <a:avLst/>
              <a:gdLst/>
              <a:ahLst/>
              <a:cxnLst/>
              <a:rect l="l" t="t" r="r" b="b"/>
              <a:pathLst>
                <a:path w="721" h="937" extrusionOk="0">
                  <a:moveTo>
                    <a:pt x="336" y="1"/>
                  </a:moveTo>
                  <a:cubicBezTo>
                    <a:pt x="288" y="1"/>
                    <a:pt x="264" y="1"/>
                    <a:pt x="216" y="25"/>
                  </a:cubicBezTo>
                  <a:cubicBezTo>
                    <a:pt x="144" y="49"/>
                    <a:pt x="96" y="73"/>
                    <a:pt x="48" y="145"/>
                  </a:cubicBezTo>
                  <a:cubicBezTo>
                    <a:pt x="24" y="217"/>
                    <a:pt x="0" y="289"/>
                    <a:pt x="24" y="361"/>
                  </a:cubicBezTo>
                  <a:cubicBezTo>
                    <a:pt x="72" y="481"/>
                    <a:pt x="96" y="601"/>
                    <a:pt x="144" y="745"/>
                  </a:cubicBezTo>
                  <a:cubicBezTo>
                    <a:pt x="168" y="793"/>
                    <a:pt x="216" y="865"/>
                    <a:pt x="288" y="913"/>
                  </a:cubicBezTo>
                  <a:cubicBezTo>
                    <a:pt x="312" y="913"/>
                    <a:pt x="336" y="937"/>
                    <a:pt x="384" y="937"/>
                  </a:cubicBezTo>
                  <a:lnTo>
                    <a:pt x="504" y="937"/>
                  </a:lnTo>
                  <a:cubicBezTo>
                    <a:pt x="552" y="913"/>
                    <a:pt x="624" y="865"/>
                    <a:pt x="648" y="793"/>
                  </a:cubicBezTo>
                  <a:cubicBezTo>
                    <a:pt x="696" y="745"/>
                    <a:pt x="720" y="649"/>
                    <a:pt x="696" y="577"/>
                  </a:cubicBezTo>
                  <a:cubicBezTo>
                    <a:pt x="648" y="457"/>
                    <a:pt x="600" y="337"/>
                    <a:pt x="552" y="217"/>
                  </a:cubicBezTo>
                  <a:cubicBezTo>
                    <a:pt x="528" y="145"/>
                    <a:pt x="504" y="73"/>
                    <a:pt x="432" y="49"/>
                  </a:cubicBezTo>
                  <a:cubicBezTo>
                    <a:pt x="408" y="25"/>
                    <a:pt x="360" y="1"/>
                    <a:pt x="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3"/>
            <p:cNvSpPr/>
            <p:nvPr/>
          </p:nvSpPr>
          <p:spPr>
            <a:xfrm>
              <a:off x="4136725" y="2472450"/>
              <a:ext cx="25825" cy="38600"/>
            </a:xfrm>
            <a:custGeom>
              <a:avLst/>
              <a:gdLst/>
              <a:ahLst/>
              <a:cxnLst/>
              <a:rect l="l" t="t" r="r" b="b"/>
              <a:pathLst>
                <a:path w="1033" h="1544" extrusionOk="0">
                  <a:moveTo>
                    <a:pt x="344" y="0"/>
                  </a:moveTo>
                  <a:cubicBezTo>
                    <a:pt x="312" y="0"/>
                    <a:pt x="284" y="6"/>
                    <a:pt x="264" y="16"/>
                  </a:cubicBezTo>
                  <a:cubicBezTo>
                    <a:pt x="120" y="40"/>
                    <a:pt x="0" y="208"/>
                    <a:pt x="48" y="352"/>
                  </a:cubicBezTo>
                  <a:cubicBezTo>
                    <a:pt x="192" y="688"/>
                    <a:pt x="312" y="1000"/>
                    <a:pt x="456" y="1336"/>
                  </a:cubicBezTo>
                  <a:cubicBezTo>
                    <a:pt x="480" y="1408"/>
                    <a:pt x="504" y="1480"/>
                    <a:pt x="576" y="1504"/>
                  </a:cubicBezTo>
                  <a:cubicBezTo>
                    <a:pt x="605" y="1532"/>
                    <a:pt x="649" y="1544"/>
                    <a:pt x="696" y="1544"/>
                  </a:cubicBezTo>
                  <a:cubicBezTo>
                    <a:pt x="729" y="1544"/>
                    <a:pt x="763" y="1538"/>
                    <a:pt x="792" y="1528"/>
                  </a:cubicBezTo>
                  <a:cubicBezTo>
                    <a:pt x="912" y="1504"/>
                    <a:pt x="1032" y="1336"/>
                    <a:pt x="984" y="1192"/>
                  </a:cubicBezTo>
                  <a:cubicBezTo>
                    <a:pt x="864" y="856"/>
                    <a:pt x="720" y="520"/>
                    <a:pt x="600" y="208"/>
                  </a:cubicBezTo>
                  <a:cubicBezTo>
                    <a:pt x="576" y="136"/>
                    <a:pt x="528" y="64"/>
                    <a:pt x="480" y="40"/>
                  </a:cubicBezTo>
                  <a:cubicBezTo>
                    <a:pt x="438" y="12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3"/>
            <p:cNvSpPr/>
            <p:nvPr/>
          </p:nvSpPr>
          <p:spPr>
            <a:xfrm>
              <a:off x="4175125" y="2562600"/>
              <a:ext cx="24025" cy="36075"/>
            </a:xfrm>
            <a:custGeom>
              <a:avLst/>
              <a:gdLst/>
              <a:ahLst/>
              <a:cxnLst/>
              <a:rect l="l" t="t" r="r" b="b"/>
              <a:pathLst>
                <a:path w="961" h="1443" extrusionOk="0">
                  <a:moveTo>
                    <a:pt x="308" y="0"/>
                  </a:moveTo>
                  <a:cubicBezTo>
                    <a:pt x="258" y="0"/>
                    <a:pt x="195" y="17"/>
                    <a:pt x="145" y="34"/>
                  </a:cubicBezTo>
                  <a:cubicBezTo>
                    <a:pt x="97" y="82"/>
                    <a:pt x="49" y="130"/>
                    <a:pt x="25" y="202"/>
                  </a:cubicBezTo>
                  <a:cubicBezTo>
                    <a:pt x="1" y="298"/>
                    <a:pt x="25" y="346"/>
                    <a:pt x="49" y="418"/>
                  </a:cubicBezTo>
                  <a:cubicBezTo>
                    <a:pt x="169" y="706"/>
                    <a:pt x="313" y="1018"/>
                    <a:pt x="433" y="1306"/>
                  </a:cubicBezTo>
                  <a:cubicBezTo>
                    <a:pt x="457" y="1354"/>
                    <a:pt x="529" y="1402"/>
                    <a:pt x="601" y="1426"/>
                  </a:cubicBezTo>
                  <a:cubicBezTo>
                    <a:pt x="630" y="1436"/>
                    <a:pt x="660" y="1442"/>
                    <a:pt x="690" y="1442"/>
                  </a:cubicBezTo>
                  <a:cubicBezTo>
                    <a:pt x="732" y="1442"/>
                    <a:pt x="774" y="1431"/>
                    <a:pt x="817" y="1402"/>
                  </a:cubicBezTo>
                  <a:cubicBezTo>
                    <a:pt x="865" y="1354"/>
                    <a:pt x="913" y="1306"/>
                    <a:pt x="937" y="1234"/>
                  </a:cubicBezTo>
                  <a:cubicBezTo>
                    <a:pt x="961" y="1162"/>
                    <a:pt x="937" y="1090"/>
                    <a:pt x="913" y="1018"/>
                  </a:cubicBezTo>
                  <a:cubicBezTo>
                    <a:pt x="793" y="730"/>
                    <a:pt x="673" y="442"/>
                    <a:pt x="529" y="154"/>
                  </a:cubicBezTo>
                  <a:cubicBezTo>
                    <a:pt x="505" y="82"/>
                    <a:pt x="433" y="34"/>
                    <a:pt x="361" y="10"/>
                  </a:cubicBezTo>
                  <a:cubicBezTo>
                    <a:pt x="347" y="3"/>
                    <a:pt x="328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3"/>
            <p:cNvSpPr/>
            <p:nvPr/>
          </p:nvSpPr>
          <p:spPr>
            <a:xfrm>
              <a:off x="4209325" y="2653200"/>
              <a:ext cx="27025" cy="42075"/>
            </a:xfrm>
            <a:custGeom>
              <a:avLst/>
              <a:gdLst/>
              <a:ahLst/>
              <a:cxnLst/>
              <a:rect l="l" t="t" r="r" b="b"/>
              <a:pathLst>
                <a:path w="1081" h="1683" extrusionOk="0">
                  <a:moveTo>
                    <a:pt x="308" y="1"/>
                  </a:moveTo>
                  <a:cubicBezTo>
                    <a:pt x="259" y="1"/>
                    <a:pt x="196" y="18"/>
                    <a:pt x="145" y="35"/>
                  </a:cubicBezTo>
                  <a:cubicBezTo>
                    <a:pt x="97" y="83"/>
                    <a:pt x="49" y="131"/>
                    <a:pt x="25" y="203"/>
                  </a:cubicBezTo>
                  <a:cubicBezTo>
                    <a:pt x="1" y="299"/>
                    <a:pt x="25" y="347"/>
                    <a:pt x="49" y="419"/>
                  </a:cubicBezTo>
                  <a:cubicBezTo>
                    <a:pt x="217" y="803"/>
                    <a:pt x="385" y="1163"/>
                    <a:pt x="553" y="1547"/>
                  </a:cubicBezTo>
                  <a:cubicBezTo>
                    <a:pt x="577" y="1619"/>
                    <a:pt x="649" y="1667"/>
                    <a:pt x="721" y="1667"/>
                  </a:cubicBezTo>
                  <a:cubicBezTo>
                    <a:pt x="751" y="1677"/>
                    <a:pt x="780" y="1683"/>
                    <a:pt x="810" y="1683"/>
                  </a:cubicBezTo>
                  <a:cubicBezTo>
                    <a:pt x="852" y="1683"/>
                    <a:pt x="895" y="1671"/>
                    <a:pt x="937" y="1643"/>
                  </a:cubicBezTo>
                  <a:cubicBezTo>
                    <a:pt x="985" y="1619"/>
                    <a:pt x="1033" y="1547"/>
                    <a:pt x="1057" y="1475"/>
                  </a:cubicBezTo>
                  <a:cubicBezTo>
                    <a:pt x="1081" y="1403"/>
                    <a:pt x="1057" y="1331"/>
                    <a:pt x="1033" y="1259"/>
                  </a:cubicBezTo>
                  <a:cubicBezTo>
                    <a:pt x="865" y="899"/>
                    <a:pt x="697" y="515"/>
                    <a:pt x="529" y="155"/>
                  </a:cubicBezTo>
                  <a:cubicBezTo>
                    <a:pt x="505" y="83"/>
                    <a:pt x="433" y="35"/>
                    <a:pt x="361" y="11"/>
                  </a:cubicBezTo>
                  <a:cubicBezTo>
                    <a:pt x="347" y="4"/>
                    <a:pt x="328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3"/>
            <p:cNvSpPr/>
            <p:nvPr/>
          </p:nvSpPr>
          <p:spPr>
            <a:xfrm>
              <a:off x="4237525" y="2746750"/>
              <a:ext cx="28225" cy="48050"/>
            </a:xfrm>
            <a:custGeom>
              <a:avLst/>
              <a:gdLst/>
              <a:ahLst/>
              <a:cxnLst/>
              <a:rect l="l" t="t" r="r" b="b"/>
              <a:pathLst>
                <a:path w="1129" h="1922" extrusionOk="0">
                  <a:moveTo>
                    <a:pt x="317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cubicBezTo>
                    <a:pt x="217" y="805"/>
                    <a:pt x="385" y="1261"/>
                    <a:pt x="553" y="1717"/>
                  </a:cubicBezTo>
                  <a:cubicBezTo>
                    <a:pt x="592" y="1836"/>
                    <a:pt x="697" y="1922"/>
                    <a:pt x="813" y="1922"/>
                  </a:cubicBezTo>
                  <a:cubicBezTo>
                    <a:pt x="838" y="1922"/>
                    <a:pt x="863" y="1918"/>
                    <a:pt x="889" y="1909"/>
                  </a:cubicBezTo>
                  <a:cubicBezTo>
                    <a:pt x="1033" y="1885"/>
                    <a:pt x="1129" y="1717"/>
                    <a:pt x="1081" y="1573"/>
                  </a:cubicBezTo>
                  <a:lnTo>
                    <a:pt x="577" y="205"/>
                  </a:lnTo>
                  <a:cubicBezTo>
                    <a:pt x="537" y="87"/>
                    <a:pt x="433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3"/>
            <p:cNvSpPr/>
            <p:nvPr/>
          </p:nvSpPr>
          <p:spPr>
            <a:xfrm>
              <a:off x="4261525" y="2824750"/>
              <a:ext cx="25225" cy="42625"/>
            </a:xfrm>
            <a:custGeom>
              <a:avLst/>
              <a:gdLst/>
              <a:ahLst/>
              <a:cxnLst/>
              <a:rect l="l" t="t" r="r" b="b"/>
              <a:pathLst>
                <a:path w="1009" h="1705" extrusionOk="0">
                  <a:moveTo>
                    <a:pt x="328" y="1"/>
                  </a:moveTo>
                  <a:cubicBezTo>
                    <a:pt x="300" y="1"/>
                    <a:pt x="271" y="5"/>
                    <a:pt x="241" y="13"/>
                  </a:cubicBezTo>
                  <a:cubicBezTo>
                    <a:pt x="121" y="61"/>
                    <a:pt x="1" y="205"/>
                    <a:pt x="49" y="349"/>
                  </a:cubicBezTo>
                  <a:lnTo>
                    <a:pt x="409" y="1478"/>
                  </a:lnTo>
                  <a:cubicBezTo>
                    <a:pt x="450" y="1600"/>
                    <a:pt x="576" y="1704"/>
                    <a:pt x="702" y="1704"/>
                  </a:cubicBezTo>
                  <a:cubicBezTo>
                    <a:pt x="724" y="1704"/>
                    <a:pt x="747" y="1701"/>
                    <a:pt x="769" y="1694"/>
                  </a:cubicBezTo>
                  <a:cubicBezTo>
                    <a:pt x="913" y="1646"/>
                    <a:pt x="1009" y="1478"/>
                    <a:pt x="961" y="1334"/>
                  </a:cubicBezTo>
                  <a:cubicBezTo>
                    <a:pt x="841" y="973"/>
                    <a:pt x="721" y="589"/>
                    <a:pt x="601" y="205"/>
                  </a:cubicBezTo>
                  <a:cubicBezTo>
                    <a:pt x="561" y="87"/>
                    <a:pt x="457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3"/>
            <p:cNvSpPr/>
            <p:nvPr/>
          </p:nvSpPr>
          <p:spPr>
            <a:xfrm>
              <a:off x="4287350" y="2918425"/>
              <a:ext cx="28225" cy="35600"/>
            </a:xfrm>
            <a:custGeom>
              <a:avLst/>
              <a:gdLst/>
              <a:ahLst/>
              <a:cxnLst/>
              <a:rect l="l" t="t" r="r" b="b"/>
              <a:pathLst>
                <a:path w="1129" h="1424" extrusionOk="0">
                  <a:moveTo>
                    <a:pt x="299" y="1"/>
                  </a:moveTo>
                  <a:cubicBezTo>
                    <a:pt x="252" y="1"/>
                    <a:pt x="207" y="12"/>
                    <a:pt x="168" y="35"/>
                  </a:cubicBezTo>
                  <a:cubicBezTo>
                    <a:pt x="48" y="107"/>
                    <a:pt x="0" y="275"/>
                    <a:pt x="72" y="419"/>
                  </a:cubicBezTo>
                  <a:cubicBezTo>
                    <a:pt x="240" y="707"/>
                    <a:pt x="408" y="995"/>
                    <a:pt x="576" y="1283"/>
                  </a:cubicBezTo>
                  <a:cubicBezTo>
                    <a:pt x="625" y="1364"/>
                    <a:pt x="729" y="1423"/>
                    <a:pt x="828" y="1423"/>
                  </a:cubicBezTo>
                  <a:cubicBezTo>
                    <a:pt x="875" y="1423"/>
                    <a:pt x="921" y="1410"/>
                    <a:pt x="960" y="1379"/>
                  </a:cubicBezTo>
                  <a:cubicBezTo>
                    <a:pt x="1080" y="1307"/>
                    <a:pt x="1128" y="1139"/>
                    <a:pt x="1056" y="995"/>
                  </a:cubicBezTo>
                  <a:cubicBezTo>
                    <a:pt x="888" y="707"/>
                    <a:pt x="720" y="419"/>
                    <a:pt x="552" y="131"/>
                  </a:cubicBezTo>
                  <a:cubicBezTo>
                    <a:pt x="503" y="49"/>
                    <a:pt x="399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3"/>
            <p:cNvSpPr/>
            <p:nvPr/>
          </p:nvSpPr>
          <p:spPr>
            <a:xfrm>
              <a:off x="4313150" y="2996375"/>
              <a:ext cx="20425" cy="39050"/>
            </a:xfrm>
            <a:custGeom>
              <a:avLst/>
              <a:gdLst/>
              <a:ahLst/>
              <a:cxnLst/>
              <a:rect l="l" t="t" r="r" b="b"/>
              <a:pathLst>
                <a:path w="817" h="1562" extrusionOk="0">
                  <a:moveTo>
                    <a:pt x="294" y="1"/>
                  </a:moveTo>
                  <a:cubicBezTo>
                    <a:pt x="268" y="1"/>
                    <a:pt x="242" y="5"/>
                    <a:pt x="216" y="13"/>
                  </a:cubicBezTo>
                  <a:cubicBezTo>
                    <a:pt x="72" y="61"/>
                    <a:pt x="0" y="205"/>
                    <a:pt x="24" y="349"/>
                  </a:cubicBezTo>
                  <a:cubicBezTo>
                    <a:pt x="96" y="685"/>
                    <a:pt x="168" y="1021"/>
                    <a:pt x="240" y="1357"/>
                  </a:cubicBezTo>
                  <a:cubicBezTo>
                    <a:pt x="280" y="1476"/>
                    <a:pt x="400" y="1562"/>
                    <a:pt x="522" y="1562"/>
                  </a:cubicBezTo>
                  <a:cubicBezTo>
                    <a:pt x="548" y="1562"/>
                    <a:pt x="575" y="1558"/>
                    <a:pt x="600" y="1549"/>
                  </a:cubicBezTo>
                  <a:cubicBezTo>
                    <a:pt x="744" y="1501"/>
                    <a:pt x="816" y="1357"/>
                    <a:pt x="792" y="1213"/>
                  </a:cubicBezTo>
                  <a:cubicBezTo>
                    <a:pt x="720" y="877"/>
                    <a:pt x="648" y="541"/>
                    <a:pt x="576" y="205"/>
                  </a:cubicBezTo>
                  <a:cubicBezTo>
                    <a:pt x="537" y="87"/>
                    <a:pt x="416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3"/>
            <p:cNvSpPr/>
            <p:nvPr/>
          </p:nvSpPr>
          <p:spPr>
            <a:xfrm>
              <a:off x="4327550" y="3099500"/>
              <a:ext cx="22225" cy="32625"/>
            </a:xfrm>
            <a:custGeom>
              <a:avLst/>
              <a:gdLst/>
              <a:ahLst/>
              <a:cxnLst/>
              <a:rect l="l" t="t" r="r" b="b"/>
              <a:pathLst>
                <a:path w="889" h="1305" extrusionOk="0">
                  <a:moveTo>
                    <a:pt x="337" y="1"/>
                  </a:moveTo>
                  <a:cubicBezTo>
                    <a:pt x="304" y="1"/>
                    <a:pt x="270" y="7"/>
                    <a:pt x="240" y="16"/>
                  </a:cubicBezTo>
                  <a:cubicBezTo>
                    <a:pt x="96" y="40"/>
                    <a:pt x="0" y="208"/>
                    <a:pt x="48" y="353"/>
                  </a:cubicBezTo>
                  <a:cubicBezTo>
                    <a:pt x="120" y="593"/>
                    <a:pt x="216" y="857"/>
                    <a:pt x="288" y="1097"/>
                  </a:cubicBezTo>
                  <a:cubicBezTo>
                    <a:pt x="312" y="1169"/>
                    <a:pt x="360" y="1241"/>
                    <a:pt x="432" y="1265"/>
                  </a:cubicBezTo>
                  <a:cubicBezTo>
                    <a:pt x="460" y="1293"/>
                    <a:pt x="505" y="1304"/>
                    <a:pt x="552" y="1304"/>
                  </a:cubicBezTo>
                  <a:cubicBezTo>
                    <a:pt x="584" y="1304"/>
                    <a:pt x="618" y="1299"/>
                    <a:pt x="648" y="1289"/>
                  </a:cubicBezTo>
                  <a:cubicBezTo>
                    <a:pt x="768" y="1241"/>
                    <a:pt x="888" y="1097"/>
                    <a:pt x="840" y="953"/>
                  </a:cubicBezTo>
                  <a:cubicBezTo>
                    <a:pt x="744" y="713"/>
                    <a:pt x="672" y="449"/>
                    <a:pt x="576" y="208"/>
                  </a:cubicBezTo>
                  <a:cubicBezTo>
                    <a:pt x="552" y="136"/>
                    <a:pt x="528" y="64"/>
                    <a:pt x="456" y="40"/>
                  </a:cubicBezTo>
                  <a:cubicBezTo>
                    <a:pt x="428" y="12"/>
                    <a:pt x="384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3"/>
            <p:cNvSpPr/>
            <p:nvPr/>
          </p:nvSpPr>
          <p:spPr>
            <a:xfrm>
              <a:off x="4340150" y="3180650"/>
              <a:ext cx="17425" cy="32675"/>
            </a:xfrm>
            <a:custGeom>
              <a:avLst/>
              <a:gdLst/>
              <a:ahLst/>
              <a:cxnLst/>
              <a:rect l="l" t="t" r="r" b="b"/>
              <a:pathLst>
                <a:path w="697" h="1307" extrusionOk="0">
                  <a:moveTo>
                    <a:pt x="280" y="1"/>
                  </a:moveTo>
                  <a:cubicBezTo>
                    <a:pt x="258" y="1"/>
                    <a:pt x="237" y="4"/>
                    <a:pt x="216" y="11"/>
                  </a:cubicBezTo>
                  <a:cubicBezTo>
                    <a:pt x="144" y="35"/>
                    <a:pt x="72" y="83"/>
                    <a:pt x="48" y="131"/>
                  </a:cubicBezTo>
                  <a:cubicBezTo>
                    <a:pt x="0" y="203"/>
                    <a:pt x="0" y="275"/>
                    <a:pt x="24" y="347"/>
                  </a:cubicBezTo>
                  <a:lnTo>
                    <a:pt x="144" y="1091"/>
                  </a:lnTo>
                  <a:cubicBezTo>
                    <a:pt x="168" y="1163"/>
                    <a:pt x="216" y="1235"/>
                    <a:pt x="288" y="1259"/>
                  </a:cubicBezTo>
                  <a:cubicBezTo>
                    <a:pt x="336" y="1307"/>
                    <a:pt x="432" y="1307"/>
                    <a:pt x="504" y="1307"/>
                  </a:cubicBezTo>
                  <a:cubicBezTo>
                    <a:pt x="552" y="1283"/>
                    <a:pt x="624" y="1235"/>
                    <a:pt x="672" y="1163"/>
                  </a:cubicBezTo>
                  <a:cubicBezTo>
                    <a:pt x="696" y="1091"/>
                    <a:pt x="696" y="1019"/>
                    <a:pt x="696" y="947"/>
                  </a:cubicBezTo>
                  <a:lnTo>
                    <a:pt x="552" y="203"/>
                  </a:lnTo>
                  <a:cubicBezTo>
                    <a:pt x="552" y="131"/>
                    <a:pt x="480" y="59"/>
                    <a:pt x="432" y="35"/>
                  </a:cubicBezTo>
                  <a:cubicBezTo>
                    <a:pt x="381" y="18"/>
                    <a:pt x="330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3"/>
            <p:cNvSpPr/>
            <p:nvPr/>
          </p:nvSpPr>
          <p:spPr>
            <a:xfrm>
              <a:off x="4343750" y="3233725"/>
              <a:ext cx="14425" cy="42025"/>
            </a:xfrm>
            <a:custGeom>
              <a:avLst/>
              <a:gdLst/>
              <a:ahLst/>
              <a:cxnLst/>
              <a:rect l="l" t="t" r="r" b="b"/>
              <a:pathLst>
                <a:path w="577" h="1681" extrusionOk="0">
                  <a:moveTo>
                    <a:pt x="288" y="0"/>
                  </a:moveTo>
                  <a:cubicBezTo>
                    <a:pt x="144" y="0"/>
                    <a:pt x="0" y="120"/>
                    <a:pt x="0" y="264"/>
                  </a:cubicBezTo>
                  <a:lnTo>
                    <a:pt x="0" y="1392"/>
                  </a:lnTo>
                  <a:cubicBezTo>
                    <a:pt x="0" y="1536"/>
                    <a:pt x="144" y="1680"/>
                    <a:pt x="288" y="1680"/>
                  </a:cubicBezTo>
                  <a:cubicBezTo>
                    <a:pt x="432" y="1680"/>
                    <a:pt x="576" y="1560"/>
                    <a:pt x="576" y="1392"/>
                  </a:cubicBezTo>
                  <a:lnTo>
                    <a:pt x="576" y="264"/>
                  </a:lnTo>
                  <a:cubicBezTo>
                    <a:pt x="576" y="120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3"/>
            <p:cNvSpPr/>
            <p:nvPr/>
          </p:nvSpPr>
          <p:spPr>
            <a:xfrm>
              <a:off x="4346750" y="3296125"/>
              <a:ext cx="18025" cy="35675"/>
            </a:xfrm>
            <a:custGeom>
              <a:avLst/>
              <a:gdLst/>
              <a:ahLst/>
              <a:cxnLst/>
              <a:rect l="l" t="t" r="r" b="b"/>
              <a:pathLst>
                <a:path w="721" h="1427" extrusionOk="0">
                  <a:moveTo>
                    <a:pt x="288" y="0"/>
                  </a:moveTo>
                  <a:cubicBezTo>
                    <a:pt x="144" y="0"/>
                    <a:pt x="24" y="120"/>
                    <a:pt x="24" y="264"/>
                  </a:cubicBezTo>
                  <a:cubicBezTo>
                    <a:pt x="0" y="600"/>
                    <a:pt x="48" y="912"/>
                    <a:pt x="144" y="1224"/>
                  </a:cubicBezTo>
                  <a:cubicBezTo>
                    <a:pt x="168" y="1296"/>
                    <a:pt x="216" y="1344"/>
                    <a:pt x="288" y="1392"/>
                  </a:cubicBezTo>
                  <a:cubicBezTo>
                    <a:pt x="322" y="1409"/>
                    <a:pt x="380" y="1426"/>
                    <a:pt x="437" y="1426"/>
                  </a:cubicBezTo>
                  <a:cubicBezTo>
                    <a:pt x="460" y="1426"/>
                    <a:pt x="483" y="1423"/>
                    <a:pt x="504" y="1416"/>
                  </a:cubicBezTo>
                  <a:cubicBezTo>
                    <a:pt x="576" y="1392"/>
                    <a:pt x="624" y="1344"/>
                    <a:pt x="672" y="1296"/>
                  </a:cubicBezTo>
                  <a:cubicBezTo>
                    <a:pt x="696" y="1224"/>
                    <a:pt x="720" y="1152"/>
                    <a:pt x="696" y="1080"/>
                  </a:cubicBezTo>
                  <a:cubicBezTo>
                    <a:pt x="648" y="936"/>
                    <a:pt x="600" y="792"/>
                    <a:pt x="576" y="672"/>
                  </a:cubicBezTo>
                  <a:cubicBezTo>
                    <a:pt x="576" y="528"/>
                    <a:pt x="552" y="408"/>
                    <a:pt x="576" y="264"/>
                  </a:cubicBezTo>
                  <a:cubicBezTo>
                    <a:pt x="576" y="216"/>
                    <a:pt x="528" y="120"/>
                    <a:pt x="480" y="72"/>
                  </a:cubicBez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3"/>
            <p:cNvSpPr/>
            <p:nvPr/>
          </p:nvSpPr>
          <p:spPr>
            <a:xfrm>
              <a:off x="4356950" y="3361275"/>
              <a:ext cx="19825" cy="29925"/>
            </a:xfrm>
            <a:custGeom>
              <a:avLst/>
              <a:gdLst/>
              <a:ahLst/>
              <a:cxnLst/>
              <a:rect l="l" t="t" r="r" b="b"/>
              <a:pathLst>
                <a:path w="793" h="1197" extrusionOk="0">
                  <a:moveTo>
                    <a:pt x="284" y="1"/>
                  </a:moveTo>
                  <a:cubicBezTo>
                    <a:pt x="261" y="1"/>
                    <a:pt x="237" y="3"/>
                    <a:pt x="216" y="11"/>
                  </a:cubicBezTo>
                  <a:cubicBezTo>
                    <a:pt x="168" y="35"/>
                    <a:pt x="96" y="83"/>
                    <a:pt x="48" y="131"/>
                  </a:cubicBezTo>
                  <a:cubicBezTo>
                    <a:pt x="24" y="203"/>
                    <a:pt x="0" y="275"/>
                    <a:pt x="24" y="347"/>
                  </a:cubicBezTo>
                  <a:cubicBezTo>
                    <a:pt x="96" y="563"/>
                    <a:pt x="168" y="779"/>
                    <a:pt x="216" y="995"/>
                  </a:cubicBezTo>
                  <a:cubicBezTo>
                    <a:pt x="240" y="1067"/>
                    <a:pt x="288" y="1115"/>
                    <a:pt x="360" y="1163"/>
                  </a:cubicBezTo>
                  <a:cubicBezTo>
                    <a:pt x="394" y="1180"/>
                    <a:pt x="452" y="1197"/>
                    <a:pt x="509" y="1197"/>
                  </a:cubicBezTo>
                  <a:cubicBezTo>
                    <a:pt x="532" y="1197"/>
                    <a:pt x="555" y="1194"/>
                    <a:pt x="576" y="1187"/>
                  </a:cubicBezTo>
                  <a:cubicBezTo>
                    <a:pt x="648" y="1163"/>
                    <a:pt x="696" y="1115"/>
                    <a:pt x="744" y="1067"/>
                  </a:cubicBezTo>
                  <a:cubicBezTo>
                    <a:pt x="768" y="995"/>
                    <a:pt x="792" y="923"/>
                    <a:pt x="768" y="851"/>
                  </a:cubicBezTo>
                  <a:cubicBezTo>
                    <a:pt x="696" y="635"/>
                    <a:pt x="624" y="419"/>
                    <a:pt x="576" y="203"/>
                  </a:cubicBezTo>
                  <a:cubicBezTo>
                    <a:pt x="552" y="131"/>
                    <a:pt x="504" y="83"/>
                    <a:pt x="432" y="35"/>
                  </a:cubicBezTo>
                  <a:cubicBezTo>
                    <a:pt x="398" y="18"/>
                    <a:pt x="340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3"/>
            <p:cNvSpPr/>
            <p:nvPr/>
          </p:nvSpPr>
          <p:spPr>
            <a:xfrm>
              <a:off x="4364750" y="3402075"/>
              <a:ext cx="25825" cy="38925"/>
            </a:xfrm>
            <a:custGeom>
              <a:avLst/>
              <a:gdLst/>
              <a:ahLst/>
              <a:cxnLst/>
              <a:rect l="l" t="t" r="r" b="b"/>
              <a:pathLst>
                <a:path w="1033" h="1557" extrusionOk="0">
                  <a:moveTo>
                    <a:pt x="316" y="1"/>
                  </a:moveTo>
                  <a:cubicBezTo>
                    <a:pt x="297" y="1"/>
                    <a:pt x="278" y="4"/>
                    <a:pt x="264" y="11"/>
                  </a:cubicBezTo>
                  <a:cubicBezTo>
                    <a:pt x="120" y="59"/>
                    <a:pt x="0" y="203"/>
                    <a:pt x="48" y="347"/>
                  </a:cubicBezTo>
                  <a:lnTo>
                    <a:pt x="432" y="1355"/>
                  </a:lnTo>
                  <a:cubicBezTo>
                    <a:pt x="480" y="1427"/>
                    <a:pt x="504" y="1475"/>
                    <a:pt x="576" y="1523"/>
                  </a:cubicBezTo>
                  <a:cubicBezTo>
                    <a:pt x="610" y="1540"/>
                    <a:pt x="668" y="1557"/>
                    <a:pt x="725" y="1557"/>
                  </a:cubicBezTo>
                  <a:cubicBezTo>
                    <a:pt x="748" y="1557"/>
                    <a:pt x="771" y="1554"/>
                    <a:pt x="792" y="1547"/>
                  </a:cubicBezTo>
                  <a:cubicBezTo>
                    <a:pt x="912" y="1499"/>
                    <a:pt x="1032" y="1355"/>
                    <a:pt x="984" y="1211"/>
                  </a:cubicBezTo>
                  <a:lnTo>
                    <a:pt x="600" y="203"/>
                  </a:lnTo>
                  <a:cubicBezTo>
                    <a:pt x="576" y="131"/>
                    <a:pt x="528" y="83"/>
                    <a:pt x="456" y="35"/>
                  </a:cubicBezTo>
                  <a:cubicBezTo>
                    <a:pt x="422" y="18"/>
                    <a:pt x="364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3"/>
            <p:cNvSpPr/>
            <p:nvPr/>
          </p:nvSpPr>
          <p:spPr>
            <a:xfrm>
              <a:off x="4390550" y="3470725"/>
              <a:ext cx="23425" cy="35825"/>
            </a:xfrm>
            <a:custGeom>
              <a:avLst/>
              <a:gdLst/>
              <a:ahLst/>
              <a:cxnLst/>
              <a:rect l="l" t="t" r="r" b="b"/>
              <a:pathLst>
                <a:path w="937" h="1433" extrusionOk="0">
                  <a:moveTo>
                    <a:pt x="360" y="1"/>
                  </a:moveTo>
                  <a:cubicBezTo>
                    <a:pt x="288" y="1"/>
                    <a:pt x="216" y="1"/>
                    <a:pt x="144" y="49"/>
                  </a:cubicBezTo>
                  <a:cubicBezTo>
                    <a:pt x="96" y="73"/>
                    <a:pt x="24" y="145"/>
                    <a:pt x="24" y="217"/>
                  </a:cubicBezTo>
                  <a:cubicBezTo>
                    <a:pt x="0" y="265"/>
                    <a:pt x="0" y="361"/>
                    <a:pt x="48" y="433"/>
                  </a:cubicBezTo>
                  <a:cubicBezTo>
                    <a:pt x="144" y="553"/>
                    <a:pt x="216" y="673"/>
                    <a:pt x="288" y="817"/>
                  </a:cubicBezTo>
                  <a:cubicBezTo>
                    <a:pt x="336" y="937"/>
                    <a:pt x="360" y="1081"/>
                    <a:pt x="384" y="1225"/>
                  </a:cubicBezTo>
                  <a:cubicBezTo>
                    <a:pt x="408" y="1297"/>
                    <a:pt x="480" y="1369"/>
                    <a:pt x="529" y="1393"/>
                  </a:cubicBezTo>
                  <a:cubicBezTo>
                    <a:pt x="557" y="1421"/>
                    <a:pt x="601" y="1433"/>
                    <a:pt x="648" y="1433"/>
                  </a:cubicBezTo>
                  <a:cubicBezTo>
                    <a:pt x="681" y="1433"/>
                    <a:pt x="715" y="1427"/>
                    <a:pt x="745" y="1417"/>
                  </a:cubicBezTo>
                  <a:cubicBezTo>
                    <a:pt x="817" y="1393"/>
                    <a:pt x="865" y="1369"/>
                    <a:pt x="913" y="1297"/>
                  </a:cubicBezTo>
                  <a:cubicBezTo>
                    <a:pt x="937" y="1225"/>
                    <a:pt x="937" y="1153"/>
                    <a:pt x="937" y="1081"/>
                  </a:cubicBezTo>
                  <a:cubicBezTo>
                    <a:pt x="889" y="745"/>
                    <a:pt x="745" y="409"/>
                    <a:pt x="529" y="145"/>
                  </a:cubicBezTo>
                  <a:cubicBezTo>
                    <a:pt x="480" y="73"/>
                    <a:pt x="432" y="25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3"/>
            <p:cNvSpPr/>
            <p:nvPr/>
          </p:nvSpPr>
          <p:spPr>
            <a:xfrm>
              <a:off x="3933900" y="2768875"/>
              <a:ext cx="32425" cy="35625"/>
            </a:xfrm>
            <a:custGeom>
              <a:avLst/>
              <a:gdLst/>
              <a:ahLst/>
              <a:cxnLst/>
              <a:rect l="l" t="t" r="r" b="b"/>
              <a:pathLst>
                <a:path w="1297" h="1425" extrusionOk="0">
                  <a:moveTo>
                    <a:pt x="312" y="0"/>
                  </a:moveTo>
                  <a:cubicBezTo>
                    <a:pt x="265" y="0"/>
                    <a:pt x="221" y="12"/>
                    <a:pt x="193" y="40"/>
                  </a:cubicBezTo>
                  <a:cubicBezTo>
                    <a:pt x="73" y="112"/>
                    <a:pt x="1" y="280"/>
                    <a:pt x="97" y="424"/>
                  </a:cubicBezTo>
                  <a:cubicBezTo>
                    <a:pt x="289" y="712"/>
                    <a:pt x="505" y="1000"/>
                    <a:pt x="721" y="1288"/>
                  </a:cubicBezTo>
                  <a:cubicBezTo>
                    <a:pt x="745" y="1360"/>
                    <a:pt x="817" y="1408"/>
                    <a:pt x="889" y="1408"/>
                  </a:cubicBezTo>
                  <a:cubicBezTo>
                    <a:pt x="909" y="1418"/>
                    <a:pt x="937" y="1424"/>
                    <a:pt x="968" y="1424"/>
                  </a:cubicBezTo>
                  <a:cubicBezTo>
                    <a:pt x="1012" y="1424"/>
                    <a:pt x="1062" y="1412"/>
                    <a:pt x="1105" y="1384"/>
                  </a:cubicBezTo>
                  <a:cubicBezTo>
                    <a:pt x="1201" y="1312"/>
                    <a:pt x="1297" y="1144"/>
                    <a:pt x="1201" y="1000"/>
                  </a:cubicBezTo>
                  <a:cubicBezTo>
                    <a:pt x="985" y="712"/>
                    <a:pt x="769" y="424"/>
                    <a:pt x="577" y="136"/>
                  </a:cubicBezTo>
                  <a:cubicBezTo>
                    <a:pt x="529" y="64"/>
                    <a:pt x="481" y="16"/>
                    <a:pt x="409" y="16"/>
                  </a:cubicBezTo>
                  <a:cubicBezTo>
                    <a:pt x="379" y="6"/>
                    <a:pt x="345" y="0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3"/>
            <p:cNvSpPr/>
            <p:nvPr/>
          </p:nvSpPr>
          <p:spPr>
            <a:xfrm>
              <a:off x="3977700" y="2824675"/>
              <a:ext cx="32425" cy="36075"/>
            </a:xfrm>
            <a:custGeom>
              <a:avLst/>
              <a:gdLst/>
              <a:ahLst/>
              <a:cxnLst/>
              <a:rect l="l" t="t" r="r" b="b"/>
              <a:pathLst>
                <a:path w="1297" h="1443" extrusionOk="0">
                  <a:moveTo>
                    <a:pt x="330" y="1"/>
                  </a:moveTo>
                  <a:cubicBezTo>
                    <a:pt x="285" y="1"/>
                    <a:pt x="235" y="12"/>
                    <a:pt x="193" y="40"/>
                  </a:cubicBezTo>
                  <a:cubicBezTo>
                    <a:pt x="73" y="112"/>
                    <a:pt x="1" y="280"/>
                    <a:pt x="97" y="424"/>
                  </a:cubicBezTo>
                  <a:cubicBezTo>
                    <a:pt x="313" y="712"/>
                    <a:pt x="505" y="1000"/>
                    <a:pt x="721" y="1289"/>
                  </a:cubicBezTo>
                  <a:cubicBezTo>
                    <a:pt x="769" y="1361"/>
                    <a:pt x="817" y="1409"/>
                    <a:pt x="889" y="1433"/>
                  </a:cubicBezTo>
                  <a:cubicBezTo>
                    <a:pt x="910" y="1440"/>
                    <a:pt x="931" y="1442"/>
                    <a:pt x="952" y="1442"/>
                  </a:cubicBezTo>
                  <a:cubicBezTo>
                    <a:pt x="1003" y="1442"/>
                    <a:pt x="1054" y="1425"/>
                    <a:pt x="1105" y="1409"/>
                  </a:cubicBezTo>
                  <a:cubicBezTo>
                    <a:pt x="1225" y="1313"/>
                    <a:pt x="1297" y="1144"/>
                    <a:pt x="1201" y="1024"/>
                  </a:cubicBezTo>
                  <a:lnTo>
                    <a:pt x="577" y="136"/>
                  </a:lnTo>
                  <a:cubicBezTo>
                    <a:pt x="553" y="64"/>
                    <a:pt x="481" y="16"/>
                    <a:pt x="409" y="16"/>
                  </a:cubicBezTo>
                  <a:cubicBezTo>
                    <a:pt x="389" y="6"/>
                    <a:pt x="361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3"/>
            <p:cNvSpPr/>
            <p:nvPr/>
          </p:nvSpPr>
          <p:spPr>
            <a:xfrm>
              <a:off x="4018500" y="2877625"/>
              <a:ext cx="34850" cy="45200"/>
            </a:xfrm>
            <a:custGeom>
              <a:avLst/>
              <a:gdLst/>
              <a:ahLst/>
              <a:cxnLst/>
              <a:rect l="l" t="t" r="r" b="b"/>
              <a:pathLst>
                <a:path w="1394" h="1808" extrusionOk="0">
                  <a:moveTo>
                    <a:pt x="324" y="1"/>
                  </a:moveTo>
                  <a:cubicBezTo>
                    <a:pt x="277" y="1"/>
                    <a:pt x="231" y="12"/>
                    <a:pt x="193" y="35"/>
                  </a:cubicBezTo>
                  <a:cubicBezTo>
                    <a:pt x="73" y="131"/>
                    <a:pt x="1" y="299"/>
                    <a:pt x="97" y="419"/>
                  </a:cubicBezTo>
                  <a:cubicBezTo>
                    <a:pt x="337" y="851"/>
                    <a:pt x="577" y="1259"/>
                    <a:pt x="841" y="1667"/>
                  </a:cubicBezTo>
                  <a:cubicBezTo>
                    <a:pt x="890" y="1748"/>
                    <a:pt x="982" y="1807"/>
                    <a:pt x="1082" y="1807"/>
                  </a:cubicBezTo>
                  <a:cubicBezTo>
                    <a:pt x="1129" y="1807"/>
                    <a:pt x="1178" y="1794"/>
                    <a:pt x="1225" y="1763"/>
                  </a:cubicBezTo>
                  <a:cubicBezTo>
                    <a:pt x="1345" y="1691"/>
                    <a:pt x="1393" y="1523"/>
                    <a:pt x="1321" y="1403"/>
                  </a:cubicBezTo>
                  <a:lnTo>
                    <a:pt x="577" y="131"/>
                  </a:lnTo>
                  <a:cubicBezTo>
                    <a:pt x="528" y="49"/>
                    <a:pt x="424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3"/>
            <p:cNvSpPr/>
            <p:nvPr/>
          </p:nvSpPr>
          <p:spPr>
            <a:xfrm>
              <a:off x="4056325" y="2952625"/>
              <a:ext cx="24625" cy="36300"/>
            </a:xfrm>
            <a:custGeom>
              <a:avLst/>
              <a:gdLst/>
              <a:ahLst/>
              <a:cxnLst/>
              <a:rect l="l" t="t" r="r" b="b"/>
              <a:pathLst>
                <a:path w="985" h="1452" extrusionOk="0">
                  <a:moveTo>
                    <a:pt x="303" y="1"/>
                  </a:moveTo>
                  <a:cubicBezTo>
                    <a:pt x="282" y="1"/>
                    <a:pt x="261" y="4"/>
                    <a:pt x="240" y="11"/>
                  </a:cubicBezTo>
                  <a:cubicBezTo>
                    <a:pt x="96" y="59"/>
                    <a:pt x="0" y="203"/>
                    <a:pt x="48" y="347"/>
                  </a:cubicBezTo>
                  <a:cubicBezTo>
                    <a:pt x="168" y="659"/>
                    <a:pt x="264" y="947"/>
                    <a:pt x="384" y="1235"/>
                  </a:cubicBezTo>
                  <a:cubicBezTo>
                    <a:pt x="408" y="1307"/>
                    <a:pt x="456" y="1379"/>
                    <a:pt x="504" y="1403"/>
                  </a:cubicBezTo>
                  <a:cubicBezTo>
                    <a:pt x="576" y="1451"/>
                    <a:pt x="648" y="1451"/>
                    <a:pt x="720" y="1451"/>
                  </a:cubicBezTo>
                  <a:cubicBezTo>
                    <a:pt x="864" y="1403"/>
                    <a:pt x="984" y="1235"/>
                    <a:pt x="912" y="1091"/>
                  </a:cubicBezTo>
                  <a:cubicBezTo>
                    <a:pt x="816" y="803"/>
                    <a:pt x="696" y="515"/>
                    <a:pt x="576" y="203"/>
                  </a:cubicBezTo>
                  <a:cubicBezTo>
                    <a:pt x="552" y="131"/>
                    <a:pt x="528" y="83"/>
                    <a:pt x="456" y="35"/>
                  </a:cubicBezTo>
                  <a:cubicBezTo>
                    <a:pt x="405" y="18"/>
                    <a:pt x="354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3"/>
            <p:cNvSpPr/>
            <p:nvPr/>
          </p:nvSpPr>
          <p:spPr>
            <a:xfrm>
              <a:off x="4081525" y="3030650"/>
              <a:ext cx="27025" cy="48575"/>
            </a:xfrm>
            <a:custGeom>
              <a:avLst/>
              <a:gdLst/>
              <a:ahLst/>
              <a:cxnLst/>
              <a:rect l="l" t="t" r="r" b="b"/>
              <a:pathLst>
                <a:path w="1081" h="1943" extrusionOk="0">
                  <a:moveTo>
                    <a:pt x="304" y="0"/>
                  </a:moveTo>
                  <a:cubicBezTo>
                    <a:pt x="255" y="0"/>
                    <a:pt x="207" y="11"/>
                    <a:pt x="168" y="34"/>
                  </a:cubicBezTo>
                  <a:cubicBezTo>
                    <a:pt x="48" y="130"/>
                    <a:pt x="0" y="274"/>
                    <a:pt x="72" y="418"/>
                  </a:cubicBezTo>
                  <a:cubicBezTo>
                    <a:pt x="96" y="466"/>
                    <a:pt x="120" y="514"/>
                    <a:pt x="144" y="586"/>
                  </a:cubicBezTo>
                  <a:cubicBezTo>
                    <a:pt x="168" y="610"/>
                    <a:pt x="168" y="634"/>
                    <a:pt x="192" y="658"/>
                  </a:cubicBezTo>
                  <a:cubicBezTo>
                    <a:pt x="192" y="658"/>
                    <a:pt x="216" y="682"/>
                    <a:pt x="216" y="706"/>
                  </a:cubicBezTo>
                  <a:cubicBezTo>
                    <a:pt x="264" y="802"/>
                    <a:pt x="288" y="922"/>
                    <a:pt x="336" y="1042"/>
                  </a:cubicBezTo>
                  <a:cubicBezTo>
                    <a:pt x="408" y="1258"/>
                    <a:pt x="480" y="1498"/>
                    <a:pt x="504" y="1738"/>
                  </a:cubicBezTo>
                  <a:cubicBezTo>
                    <a:pt x="544" y="1857"/>
                    <a:pt x="664" y="1943"/>
                    <a:pt x="786" y="1943"/>
                  </a:cubicBezTo>
                  <a:cubicBezTo>
                    <a:pt x="812" y="1943"/>
                    <a:pt x="839" y="1939"/>
                    <a:pt x="864" y="1930"/>
                  </a:cubicBezTo>
                  <a:cubicBezTo>
                    <a:pt x="1008" y="1882"/>
                    <a:pt x="1080" y="1738"/>
                    <a:pt x="1056" y="1594"/>
                  </a:cubicBezTo>
                  <a:cubicBezTo>
                    <a:pt x="960" y="1090"/>
                    <a:pt x="792" y="586"/>
                    <a:pt x="552" y="130"/>
                  </a:cubicBezTo>
                  <a:cubicBezTo>
                    <a:pt x="520" y="49"/>
                    <a:pt x="409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3"/>
            <p:cNvSpPr/>
            <p:nvPr/>
          </p:nvSpPr>
          <p:spPr>
            <a:xfrm>
              <a:off x="4106125" y="3111675"/>
              <a:ext cx="24025" cy="39250"/>
            </a:xfrm>
            <a:custGeom>
              <a:avLst/>
              <a:gdLst/>
              <a:ahLst/>
              <a:cxnLst/>
              <a:rect l="l" t="t" r="r" b="b"/>
              <a:pathLst>
                <a:path w="961" h="1570" extrusionOk="0">
                  <a:moveTo>
                    <a:pt x="305" y="0"/>
                  </a:moveTo>
                  <a:cubicBezTo>
                    <a:pt x="260" y="0"/>
                    <a:pt x="213" y="11"/>
                    <a:pt x="168" y="34"/>
                  </a:cubicBezTo>
                  <a:cubicBezTo>
                    <a:pt x="48" y="130"/>
                    <a:pt x="0" y="298"/>
                    <a:pt x="72" y="418"/>
                  </a:cubicBezTo>
                  <a:cubicBezTo>
                    <a:pt x="120" y="490"/>
                    <a:pt x="168" y="586"/>
                    <a:pt x="216" y="658"/>
                  </a:cubicBezTo>
                  <a:cubicBezTo>
                    <a:pt x="216" y="682"/>
                    <a:pt x="240" y="730"/>
                    <a:pt x="240" y="754"/>
                  </a:cubicBezTo>
                  <a:cubicBezTo>
                    <a:pt x="264" y="778"/>
                    <a:pt x="264" y="778"/>
                    <a:pt x="264" y="778"/>
                  </a:cubicBezTo>
                  <a:cubicBezTo>
                    <a:pt x="264" y="802"/>
                    <a:pt x="264" y="826"/>
                    <a:pt x="288" y="850"/>
                  </a:cubicBezTo>
                  <a:cubicBezTo>
                    <a:pt x="336" y="994"/>
                    <a:pt x="384" y="1162"/>
                    <a:pt x="408" y="1354"/>
                  </a:cubicBezTo>
                  <a:lnTo>
                    <a:pt x="408" y="1282"/>
                  </a:lnTo>
                  <a:cubicBezTo>
                    <a:pt x="408" y="1378"/>
                    <a:pt x="432" y="1426"/>
                    <a:pt x="480" y="1498"/>
                  </a:cubicBezTo>
                  <a:cubicBezTo>
                    <a:pt x="528" y="1546"/>
                    <a:pt x="600" y="1570"/>
                    <a:pt x="672" y="1570"/>
                  </a:cubicBezTo>
                  <a:cubicBezTo>
                    <a:pt x="744" y="1570"/>
                    <a:pt x="816" y="1546"/>
                    <a:pt x="864" y="1498"/>
                  </a:cubicBezTo>
                  <a:cubicBezTo>
                    <a:pt x="912" y="1426"/>
                    <a:pt x="960" y="1354"/>
                    <a:pt x="960" y="1282"/>
                  </a:cubicBezTo>
                  <a:cubicBezTo>
                    <a:pt x="912" y="874"/>
                    <a:pt x="768" y="490"/>
                    <a:pt x="552" y="154"/>
                  </a:cubicBezTo>
                  <a:cubicBezTo>
                    <a:pt x="503" y="54"/>
                    <a:pt x="407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3"/>
            <p:cNvSpPr/>
            <p:nvPr/>
          </p:nvSpPr>
          <p:spPr>
            <a:xfrm>
              <a:off x="4131325" y="3186650"/>
              <a:ext cx="24625" cy="32675"/>
            </a:xfrm>
            <a:custGeom>
              <a:avLst/>
              <a:gdLst/>
              <a:ahLst/>
              <a:cxnLst/>
              <a:rect l="l" t="t" r="r" b="b"/>
              <a:pathLst>
                <a:path w="985" h="1307" extrusionOk="0">
                  <a:moveTo>
                    <a:pt x="317" y="1"/>
                  </a:moveTo>
                  <a:cubicBezTo>
                    <a:pt x="260" y="1"/>
                    <a:pt x="202" y="18"/>
                    <a:pt x="168" y="35"/>
                  </a:cubicBezTo>
                  <a:cubicBezTo>
                    <a:pt x="24" y="131"/>
                    <a:pt x="0" y="275"/>
                    <a:pt x="72" y="419"/>
                  </a:cubicBezTo>
                  <a:cubicBezTo>
                    <a:pt x="192" y="683"/>
                    <a:pt x="312" y="923"/>
                    <a:pt x="432" y="1163"/>
                  </a:cubicBezTo>
                  <a:cubicBezTo>
                    <a:pt x="480" y="1235"/>
                    <a:pt x="552" y="1283"/>
                    <a:pt x="600" y="1307"/>
                  </a:cubicBezTo>
                  <a:cubicBezTo>
                    <a:pt x="672" y="1307"/>
                    <a:pt x="768" y="1307"/>
                    <a:pt x="816" y="1259"/>
                  </a:cubicBezTo>
                  <a:cubicBezTo>
                    <a:pt x="960" y="1187"/>
                    <a:pt x="984" y="1019"/>
                    <a:pt x="936" y="899"/>
                  </a:cubicBezTo>
                  <a:cubicBezTo>
                    <a:pt x="792" y="635"/>
                    <a:pt x="672" y="395"/>
                    <a:pt x="552" y="131"/>
                  </a:cubicBezTo>
                  <a:cubicBezTo>
                    <a:pt x="528" y="83"/>
                    <a:pt x="456" y="35"/>
                    <a:pt x="384" y="11"/>
                  </a:cubicBezTo>
                  <a:cubicBezTo>
                    <a:pt x="363" y="4"/>
                    <a:pt x="340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3"/>
            <p:cNvSpPr/>
            <p:nvPr/>
          </p:nvSpPr>
          <p:spPr>
            <a:xfrm>
              <a:off x="4164925" y="3261875"/>
              <a:ext cx="28225" cy="41850"/>
            </a:xfrm>
            <a:custGeom>
              <a:avLst/>
              <a:gdLst/>
              <a:ahLst/>
              <a:cxnLst/>
              <a:rect l="l" t="t" r="r" b="b"/>
              <a:pathLst>
                <a:path w="1129" h="1674" extrusionOk="0">
                  <a:moveTo>
                    <a:pt x="315" y="0"/>
                  </a:moveTo>
                  <a:cubicBezTo>
                    <a:pt x="263" y="0"/>
                    <a:pt x="211" y="16"/>
                    <a:pt x="169" y="50"/>
                  </a:cubicBezTo>
                  <a:cubicBezTo>
                    <a:pt x="25" y="122"/>
                    <a:pt x="0" y="290"/>
                    <a:pt x="73" y="434"/>
                  </a:cubicBezTo>
                  <a:lnTo>
                    <a:pt x="577" y="1538"/>
                  </a:lnTo>
                  <a:cubicBezTo>
                    <a:pt x="623" y="1631"/>
                    <a:pt x="718" y="1674"/>
                    <a:pt x="812" y="1674"/>
                  </a:cubicBezTo>
                  <a:cubicBezTo>
                    <a:pt x="865" y="1674"/>
                    <a:pt x="918" y="1660"/>
                    <a:pt x="961" y="1634"/>
                  </a:cubicBezTo>
                  <a:cubicBezTo>
                    <a:pt x="1105" y="1562"/>
                    <a:pt x="1129" y="1394"/>
                    <a:pt x="1057" y="1250"/>
                  </a:cubicBezTo>
                  <a:lnTo>
                    <a:pt x="553" y="146"/>
                  </a:lnTo>
                  <a:cubicBezTo>
                    <a:pt x="506" y="53"/>
                    <a:pt x="410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3"/>
            <p:cNvSpPr/>
            <p:nvPr/>
          </p:nvSpPr>
          <p:spPr>
            <a:xfrm>
              <a:off x="4197325" y="3327325"/>
              <a:ext cx="23425" cy="29675"/>
            </a:xfrm>
            <a:custGeom>
              <a:avLst/>
              <a:gdLst/>
              <a:ahLst/>
              <a:cxnLst/>
              <a:rect l="l" t="t" r="r" b="b"/>
              <a:pathLst>
                <a:path w="937" h="1187" extrusionOk="0">
                  <a:moveTo>
                    <a:pt x="289" y="0"/>
                  </a:moveTo>
                  <a:cubicBezTo>
                    <a:pt x="217" y="0"/>
                    <a:pt x="145" y="24"/>
                    <a:pt x="97" y="72"/>
                  </a:cubicBezTo>
                  <a:cubicBezTo>
                    <a:pt x="49" y="120"/>
                    <a:pt x="1" y="192"/>
                    <a:pt x="1" y="264"/>
                  </a:cubicBezTo>
                  <a:cubicBezTo>
                    <a:pt x="25" y="456"/>
                    <a:pt x="73" y="624"/>
                    <a:pt x="145" y="768"/>
                  </a:cubicBezTo>
                  <a:cubicBezTo>
                    <a:pt x="241" y="912"/>
                    <a:pt x="361" y="1056"/>
                    <a:pt x="505" y="1152"/>
                  </a:cubicBezTo>
                  <a:cubicBezTo>
                    <a:pt x="556" y="1169"/>
                    <a:pt x="619" y="1186"/>
                    <a:pt x="668" y="1186"/>
                  </a:cubicBezTo>
                  <a:cubicBezTo>
                    <a:pt x="688" y="1186"/>
                    <a:pt x="707" y="1184"/>
                    <a:pt x="721" y="1176"/>
                  </a:cubicBezTo>
                  <a:cubicBezTo>
                    <a:pt x="793" y="1152"/>
                    <a:pt x="865" y="1104"/>
                    <a:pt x="889" y="1032"/>
                  </a:cubicBezTo>
                  <a:cubicBezTo>
                    <a:pt x="937" y="984"/>
                    <a:pt x="937" y="912"/>
                    <a:pt x="913" y="840"/>
                  </a:cubicBezTo>
                  <a:cubicBezTo>
                    <a:pt x="889" y="768"/>
                    <a:pt x="865" y="696"/>
                    <a:pt x="793" y="672"/>
                  </a:cubicBezTo>
                  <a:cubicBezTo>
                    <a:pt x="793" y="672"/>
                    <a:pt x="793" y="672"/>
                    <a:pt x="793" y="648"/>
                  </a:cubicBezTo>
                  <a:cubicBezTo>
                    <a:pt x="745" y="624"/>
                    <a:pt x="721" y="600"/>
                    <a:pt x="673" y="552"/>
                  </a:cubicBezTo>
                  <a:cubicBezTo>
                    <a:pt x="649" y="504"/>
                    <a:pt x="625" y="456"/>
                    <a:pt x="601" y="408"/>
                  </a:cubicBezTo>
                  <a:cubicBezTo>
                    <a:pt x="577" y="360"/>
                    <a:pt x="577" y="312"/>
                    <a:pt x="553" y="240"/>
                  </a:cubicBezTo>
                  <a:cubicBezTo>
                    <a:pt x="553" y="192"/>
                    <a:pt x="529" y="120"/>
                    <a:pt x="481" y="72"/>
                  </a:cubicBezTo>
                  <a:cubicBezTo>
                    <a:pt x="433" y="24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3"/>
            <p:cNvSpPr/>
            <p:nvPr/>
          </p:nvSpPr>
          <p:spPr>
            <a:xfrm>
              <a:off x="4221925" y="3377325"/>
              <a:ext cx="24025" cy="26475"/>
            </a:xfrm>
            <a:custGeom>
              <a:avLst/>
              <a:gdLst/>
              <a:ahLst/>
              <a:cxnLst/>
              <a:rect l="l" t="t" r="r" b="b"/>
              <a:pathLst>
                <a:path w="961" h="1059" extrusionOk="0">
                  <a:moveTo>
                    <a:pt x="313" y="1"/>
                  </a:moveTo>
                  <a:cubicBezTo>
                    <a:pt x="281" y="1"/>
                    <a:pt x="247" y="7"/>
                    <a:pt x="217" y="17"/>
                  </a:cubicBezTo>
                  <a:cubicBezTo>
                    <a:pt x="145" y="17"/>
                    <a:pt x="73" y="65"/>
                    <a:pt x="49" y="137"/>
                  </a:cubicBezTo>
                  <a:cubicBezTo>
                    <a:pt x="25" y="209"/>
                    <a:pt x="1" y="281"/>
                    <a:pt x="25" y="353"/>
                  </a:cubicBezTo>
                  <a:cubicBezTo>
                    <a:pt x="25" y="377"/>
                    <a:pt x="49" y="401"/>
                    <a:pt x="49" y="425"/>
                  </a:cubicBezTo>
                  <a:cubicBezTo>
                    <a:pt x="73" y="449"/>
                    <a:pt x="121" y="497"/>
                    <a:pt x="145" y="521"/>
                  </a:cubicBezTo>
                  <a:lnTo>
                    <a:pt x="169" y="521"/>
                  </a:lnTo>
                  <a:cubicBezTo>
                    <a:pt x="217" y="569"/>
                    <a:pt x="265" y="617"/>
                    <a:pt x="289" y="665"/>
                  </a:cubicBezTo>
                  <a:cubicBezTo>
                    <a:pt x="337" y="713"/>
                    <a:pt x="361" y="761"/>
                    <a:pt x="409" y="833"/>
                  </a:cubicBezTo>
                  <a:cubicBezTo>
                    <a:pt x="433" y="905"/>
                    <a:pt x="457" y="977"/>
                    <a:pt x="529" y="1001"/>
                  </a:cubicBezTo>
                  <a:cubicBezTo>
                    <a:pt x="582" y="1036"/>
                    <a:pt x="634" y="1058"/>
                    <a:pt x="687" y="1058"/>
                  </a:cubicBezTo>
                  <a:cubicBezTo>
                    <a:pt x="706" y="1058"/>
                    <a:pt x="726" y="1055"/>
                    <a:pt x="745" y="1049"/>
                  </a:cubicBezTo>
                  <a:cubicBezTo>
                    <a:pt x="817" y="1025"/>
                    <a:pt x="889" y="977"/>
                    <a:pt x="913" y="905"/>
                  </a:cubicBezTo>
                  <a:cubicBezTo>
                    <a:pt x="937" y="857"/>
                    <a:pt x="961" y="761"/>
                    <a:pt x="937" y="689"/>
                  </a:cubicBezTo>
                  <a:cubicBezTo>
                    <a:pt x="889" y="569"/>
                    <a:pt x="841" y="449"/>
                    <a:pt x="769" y="353"/>
                  </a:cubicBezTo>
                  <a:cubicBezTo>
                    <a:pt x="721" y="281"/>
                    <a:pt x="673" y="233"/>
                    <a:pt x="625" y="185"/>
                  </a:cubicBezTo>
                  <a:cubicBezTo>
                    <a:pt x="553" y="137"/>
                    <a:pt x="505" y="89"/>
                    <a:pt x="433" y="41"/>
                  </a:cubicBezTo>
                  <a:cubicBezTo>
                    <a:pt x="405" y="12"/>
                    <a:pt x="360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3"/>
            <p:cNvSpPr/>
            <p:nvPr/>
          </p:nvSpPr>
          <p:spPr>
            <a:xfrm>
              <a:off x="4255525" y="3433525"/>
              <a:ext cx="24625" cy="29675"/>
            </a:xfrm>
            <a:custGeom>
              <a:avLst/>
              <a:gdLst/>
              <a:ahLst/>
              <a:cxnLst/>
              <a:rect l="l" t="t" r="r" b="b"/>
              <a:pathLst>
                <a:path w="985" h="1187" extrusionOk="0">
                  <a:moveTo>
                    <a:pt x="385" y="1"/>
                  </a:moveTo>
                  <a:cubicBezTo>
                    <a:pt x="313" y="1"/>
                    <a:pt x="241" y="1"/>
                    <a:pt x="169" y="25"/>
                  </a:cubicBezTo>
                  <a:cubicBezTo>
                    <a:pt x="49" y="121"/>
                    <a:pt x="1" y="289"/>
                    <a:pt x="73" y="409"/>
                  </a:cubicBezTo>
                  <a:cubicBezTo>
                    <a:pt x="193" y="625"/>
                    <a:pt x="313" y="841"/>
                    <a:pt x="433" y="1057"/>
                  </a:cubicBezTo>
                  <a:cubicBezTo>
                    <a:pt x="481" y="1105"/>
                    <a:pt x="529" y="1153"/>
                    <a:pt x="601" y="1177"/>
                  </a:cubicBezTo>
                  <a:cubicBezTo>
                    <a:pt x="622" y="1184"/>
                    <a:pt x="645" y="1187"/>
                    <a:pt x="669" y="1187"/>
                  </a:cubicBezTo>
                  <a:cubicBezTo>
                    <a:pt x="725" y="1187"/>
                    <a:pt x="783" y="1170"/>
                    <a:pt x="817" y="1153"/>
                  </a:cubicBezTo>
                  <a:cubicBezTo>
                    <a:pt x="937" y="1057"/>
                    <a:pt x="985" y="913"/>
                    <a:pt x="913" y="769"/>
                  </a:cubicBezTo>
                  <a:cubicBezTo>
                    <a:pt x="793" y="553"/>
                    <a:pt x="673" y="337"/>
                    <a:pt x="553" y="145"/>
                  </a:cubicBezTo>
                  <a:cubicBezTo>
                    <a:pt x="529" y="73"/>
                    <a:pt x="457" y="25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3"/>
            <p:cNvSpPr/>
            <p:nvPr/>
          </p:nvSpPr>
          <p:spPr>
            <a:xfrm>
              <a:off x="4290950" y="3486350"/>
              <a:ext cx="29425" cy="33025"/>
            </a:xfrm>
            <a:custGeom>
              <a:avLst/>
              <a:gdLst/>
              <a:ahLst/>
              <a:cxnLst/>
              <a:rect l="l" t="t" r="r" b="b"/>
              <a:pathLst>
                <a:path w="1177" h="1321" extrusionOk="0">
                  <a:moveTo>
                    <a:pt x="264" y="0"/>
                  </a:moveTo>
                  <a:cubicBezTo>
                    <a:pt x="216" y="0"/>
                    <a:pt x="120" y="24"/>
                    <a:pt x="72" y="96"/>
                  </a:cubicBezTo>
                  <a:cubicBezTo>
                    <a:pt x="24" y="144"/>
                    <a:pt x="0" y="216"/>
                    <a:pt x="0" y="288"/>
                  </a:cubicBezTo>
                  <a:cubicBezTo>
                    <a:pt x="0" y="360"/>
                    <a:pt x="24" y="432"/>
                    <a:pt x="72" y="480"/>
                  </a:cubicBezTo>
                  <a:lnTo>
                    <a:pt x="696" y="1224"/>
                  </a:lnTo>
                  <a:cubicBezTo>
                    <a:pt x="744" y="1296"/>
                    <a:pt x="840" y="1320"/>
                    <a:pt x="888" y="1320"/>
                  </a:cubicBezTo>
                  <a:cubicBezTo>
                    <a:pt x="960" y="1320"/>
                    <a:pt x="1056" y="1296"/>
                    <a:pt x="1080" y="1224"/>
                  </a:cubicBezTo>
                  <a:cubicBezTo>
                    <a:pt x="1152" y="1176"/>
                    <a:pt x="1176" y="1104"/>
                    <a:pt x="1176" y="1032"/>
                  </a:cubicBezTo>
                  <a:cubicBezTo>
                    <a:pt x="1176" y="960"/>
                    <a:pt x="1152" y="888"/>
                    <a:pt x="1080" y="840"/>
                  </a:cubicBezTo>
                  <a:lnTo>
                    <a:pt x="480" y="96"/>
                  </a:lnTo>
                  <a:cubicBezTo>
                    <a:pt x="432" y="24"/>
                    <a:pt x="33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3"/>
            <p:cNvSpPr/>
            <p:nvPr/>
          </p:nvSpPr>
          <p:spPr>
            <a:xfrm>
              <a:off x="4325150" y="3529900"/>
              <a:ext cx="20425" cy="26475"/>
            </a:xfrm>
            <a:custGeom>
              <a:avLst/>
              <a:gdLst/>
              <a:ahLst/>
              <a:cxnLst/>
              <a:rect l="l" t="t" r="r" b="b"/>
              <a:pathLst>
                <a:path w="817" h="1059" extrusionOk="0">
                  <a:moveTo>
                    <a:pt x="293" y="0"/>
                  </a:moveTo>
                  <a:cubicBezTo>
                    <a:pt x="236" y="0"/>
                    <a:pt x="178" y="17"/>
                    <a:pt x="144" y="34"/>
                  </a:cubicBezTo>
                  <a:cubicBezTo>
                    <a:pt x="72" y="82"/>
                    <a:pt x="24" y="130"/>
                    <a:pt x="24" y="202"/>
                  </a:cubicBezTo>
                  <a:cubicBezTo>
                    <a:pt x="0" y="298"/>
                    <a:pt x="0" y="346"/>
                    <a:pt x="48" y="418"/>
                  </a:cubicBezTo>
                  <a:cubicBezTo>
                    <a:pt x="120" y="586"/>
                    <a:pt x="216" y="754"/>
                    <a:pt x="288" y="922"/>
                  </a:cubicBezTo>
                  <a:cubicBezTo>
                    <a:pt x="312" y="994"/>
                    <a:pt x="408" y="1042"/>
                    <a:pt x="456" y="1042"/>
                  </a:cubicBezTo>
                  <a:cubicBezTo>
                    <a:pt x="486" y="1052"/>
                    <a:pt x="520" y="1058"/>
                    <a:pt x="553" y="1058"/>
                  </a:cubicBezTo>
                  <a:cubicBezTo>
                    <a:pt x="600" y="1058"/>
                    <a:pt x="644" y="1046"/>
                    <a:pt x="672" y="1018"/>
                  </a:cubicBezTo>
                  <a:cubicBezTo>
                    <a:pt x="744" y="994"/>
                    <a:pt x="792" y="922"/>
                    <a:pt x="792" y="850"/>
                  </a:cubicBezTo>
                  <a:cubicBezTo>
                    <a:pt x="816" y="778"/>
                    <a:pt x="816" y="706"/>
                    <a:pt x="768" y="634"/>
                  </a:cubicBezTo>
                  <a:cubicBezTo>
                    <a:pt x="696" y="466"/>
                    <a:pt x="600" y="298"/>
                    <a:pt x="528" y="154"/>
                  </a:cubicBezTo>
                  <a:cubicBezTo>
                    <a:pt x="504" y="82"/>
                    <a:pt x="432" y="34"/>
                    <a:pt x="360" y="10"/>
                  </a:cubicBezTo>
                  <a:cubicBezTo>
                    <a:pt x="339" y="3"/>
                    <a:pt x="316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3"/>
            <p:cNvSpPr/>
            <p:nvPr/>
          </p:nvSpPr>
          <p:spPr>
            <a:xfrm>
              <a:off x="4356350" y="3586150"/>
              <a:ext cx="24025" cy="26475"/>
            </a:xfrm>
            <a:custGeom>
              <a:avLst/>
              <a:gdLst/>
              <a:ahLst/>
              <a:cxnLst/>
              <a:rect l="l" t="t" r="r" b="b"/>
              <a:pathLst>
                <a:path w="961" h="1059" extrusionOk="0">
                  <a:moveTo>
                    <a:pt x="271" y="1"/>
                  </a:moveTo>
                  <a:cubicBezTo>
                    <a:pt x="229" y="1"/>
                    <a:pt x="186" y="12"/>
                    <a:pt x="144" y="40"/>
                  </a:cubicBezTo>
                  <a:cubicBezTo>
                    <a:pt x="96" y="64"/>
                    <a:pt x="48" y="136"/>
                    <a:pt x="24" y="208"/>
                  </a:cubicBezTo>
                  <a:cubicBezTo>
                    <a:pt x="0" y="280"/>
                    <a:pt x="0" y="352"/>
                    <a:pt x="48" y="424"/>
                  </a:cubicBezTo>
                  <a:lnTo>
                    <a:pt x="432" y="904"/>
                  </a:lnTo>
                  <a:cubicBezTo>
                    <a:pt x="432" y="953"/>
                    <a:pt x="456" y="977"/>
                    <a:pt x="504" y="1001"/>
                  </a:cubicBezTo>
                  <a:cubicBezTo>
                    <a:pt x="528" y="1025"/>
                    <a:pt x="552" y="1025"/>
                    <a:pt x="600" y="1049"/>
                  </a:cubicBezTo>
                  <a:cubicBezTo>
                    <a:pt x="614" y="1056"/>
                    <a:pt x="633" y="1058"/>
                    <a:pt x="653" y="1058"/>
                  </a:cubicBezTo>
                  <a:cubicBezTo>
                    <a:pt x="703" y="1058"/>
                    <a:pt x="765" y="1041"/>
                    <a:pt x="816" y="1025"/>
                  </a:cubicBezTo>
                  <a:cubicBezTo>
                    <a:pt x="864" y="977"/>
                    <a:pt x="912" y="928"/>
                    <a:pt x="936" y="856"/>
                  </a:cubicBezTo>
                  <a:cubicBezTo>
                    <a:pt x="960" y="784"/>
                    <a:pt x="960" y="688"/>
                    <a:pt x="912" y="640"/>
                  </a:cubicBezTo>
                  <a:cubicBezTo>
                    <a:pt x="792" y="472"/>
                    <a:pt x="648" y="304"/>
                    <a:pt x="528" y="136"/>
                  </a:cubicBezTo>
                  <a:cubicBezTo>
                    <a:pt x="504" y="112"/>
                    <a:pt x="480" y="64"/>
                    <a:pt x="456" y="64"/>
                  </a:cubicBezTo>
                  <a:cubicBezTo>
                    <a:pt x="432" y="40"/>
                    <a:pt x="408" y="16"/>
                    <a:pt x="360" y="16"/>
                  </a:cubicBezTo>
                  <a:cubicBezTo>
                    <a:pt x="331" y="6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3"/>
            <p:cNvSpPr/>
            <p:nvPr/>
          </p:nvSpPr>
          <p:spPr>
            <a:xfrm>
              <a:off x="4275925" y="3568025"/>
              <a:ext cx="33050" cy="38475"/>
            </a:xfrm>
            <a:custGeom>
              <a:avLst/>
              <a:gdLst/>
              <a:ahLst/>
              <a:cxnLst/>
              <a:rect l="l" t="t" r="r" b="b"/>
              <a:pathLst>
                <a:path w="1322" h="1539" extrusionOk="0">
                  <a:moveTo>
                    <a:pt x="336" y="1"/>
                  </a:moveTo>
                  <a:cubicBezTo>
                    <a:pt x="289" y="1"/>
                    <a:pt x="239" y="14"/>
                    <a:pt x="193" y="45"/>
                  </a:cubicBezTo>
                  <a:cubicBezTo>
                    <a:pt x="73" y="117"/>
                    <a:pt x="1" y="309"/>
                    <a:pt x="97" y="429"/>
                  </a:cubicBezTo>
                  <a:cubicBezTo>
                    <a:pt x="313" y="741"/>
                    <a:pt x="529" y="1077"/>
                    <a:pt x="769" y="1389"/>
                  </a:cubicBezTo>
                  <a:cubicBezTo>
                    <a:pt x="821" y="1476"/>
                    <a:pt x="924" y="1538"/>
                    <a:pt x="1031" y="1538"/>
                  </a:cubicBezTo>
                  <a:cubicBezTo>
                    <a:pt x="1072" y="1538"/>
                    <a:pt x="1113" y="1529"/>
                    <a:pt x="1153" y="1509"/>
                  </a:cubicBezTo>
                  <a:cubicBezTo>
                    <a:pt x="1273" y="1413"/>
                    <a:pt x="1321" y="1245"/>
                    <a:pt x="1249" y="1125"/>
                  </a:cubicBezTo>
                  <a:cubicBezTo>
                    <a:pt x="1033" y="789"/>
                    <a:pt x="793" y="477"/>
                    <a:pt x="577" y="141"/>
                  </a:cubicBezTo>
                  <a:cubicBezTo>
                    <a:pt x="528" y="60"/>
                    <a:pt x="436" y="1"/>
                    <a:pt x="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3"/>
            <p:cNvSpPr/>
            <p:nvPr/>
          </p:nvSpPr>
          <p:spPr>
            <a:xfrm>
              <a:off x="4214725" y="3461725"/>
              <a:ext cx="18025" cy="23275"/>
            </a:xfrm>
            <a:custGeom>
              <a:avLst/>
              <a:gdLst/>
              <a:ahLst/>
              <a:cxnLst/>
              <a:rect l="l" t="t" r="r" b="b"/>
              <a:pathLst>
                <a:path w="721" h="931" extrusionOk="0">
                  <a:moveTo>
                    <a:pt x="241" y="1"/>
                  </a:moveTo>
                  <a:cubicBezTo>
                    <a:pt x="169" y="25"/>
                    <a:pt x="97" y="73"/>
                    <a:pt x="73" y="145"/>
                  </a:cubicBezTo>
                  <a:cubicBezTo>
                    <a:pt x="25" y="193"/>
                    <a:pt x="1" y="289"/>
                    <a:pt x="25" y="361"/>
                  </a:cubicBezTo>
                  <a:cubicBezTo>
                    <a:pt x="73" y="481"/>
                    <a:pt x="121" y="601"/>
                    <a:pt x="169" y="721"/>
                  </a:cubicBezTo>
                  <a:cubicBezTo>
                    <a:pt x="193" y="793"/>
                    <a:pt x="217" y="865"/>
                    <a:pt x="289" y="889"/>
                  </a:cubicBezTo>
                  <a:cubicBezTo>
                    <a:pt x="313" y="913"/>
                    <a:pt x="361" y="913"/>
                    <a:pt x="385" y="913"/>
                  </a:cubicBezTo>
                  <a:cubicBezTo>
                    <a:pt x="409" y="925"/>
                    <a:pt x="427" y="931"/>
                    <a:pt x="445" y="931"/>
                  </a:cubicBezTo>
                  <a:cubicBezTo>
                    <a:pt x="463" y="931"/>
                    <a:pt x="481" y="925"/>
                    <a:pt x="505" y="913"/>
                  </a:cubicBezTo>
                  <a:cubicBezTo>
                    <a:pt x="577" y="889"/>
                    <a:pt x="649" y="865"/>
                    <a:pt x="673" y="793"/>
                  </a:cubicBezTo>
                  <a:cubicBezTo>
                    <a:pt x="697" y="721"/>
                    <a:pt x="721" y="649"/>
                    <a:pt x="697" y="577"/>
                  </a:cubicBezTo>
                  <a:cubicBezTo>
                    <a:pt x="649" y="457"/>
                    <a:pt x="625" y="337"/>
                    <a:pt x="577" y="193"/>
                  </a:cubicBezTo>
                  <a:cubicBezTo>
                    <a:pt x="553" y="121"/>
                    <a:pt x="505" y="73"/>
                    <a:pt x="457" y="25"/>
                  </a:cubicBezTo>
                  <a:cubicBezTo>
                    <a:pt x="409" y="25"/>
                    <a:pt x="385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3"/>
            <p:cNvSpPr/>
            <p:nvPr/>
          </p:nvSpPr>
          <p:spPr>
            <a:xfrm>
              <a:off x="4187725" y="3411525"/>
              <a:ext cx="23425" cy="35825"/>
            </a:xfrm>
            <a:custGeom>
              <a:avLst/>
              <a:gdLst/>
              <a:ahLst/>
              <a:cxnLst/>
              <a:rect l="l" t="t" r="r" b="b"/>
              <a:pathLst>
                <a:path w="937" h="1433" extrusionOk="0">
                  <a:moveTo>
                    <a:pt x="264" y="1"/>
                  </a:moveTo>
                  <a:cubicBezTo>
                    <a:pt x="217" y="1"/>
                    <a:pt x="173" y="13"/>
                    <a:pt x="145" y="41"/>
                  </a:cubicBezTo>
                  <a:cubicBezTo>
                    <a:pt x="97" y="65"/>
                    <a:pt x="25" y="137"/>
                    <a:pt x="25" y="209"/>
                  </a:cubicBezTo>
                  <a:cubicBezTo>
                    <a:pt x="1" y="281"/>
                    <a:pt x="25" y="353"/>
                    <a:pt x="49" y="425"/>
                  </a:cubicBezTo>
                  <a:cubicBezTo>
                    <a:pt x="169" y="713"/>
                    <a:pt x="289" y="1001"/>
                    <a:pt x="409" y="1289"/>
                  </a:cubicBezTo>
                  <a:cubicBezTo>
                    <a:pt x="433" y="1361"/>
                    <a:pt x="529" y="1409"/>
                    <a:pt x="577" y="1433"/>
                  </a:cubicBezTo>
                  <a:cubicBezTo>
                    <a:pt x="649" y="1433"/>
                    <a:pt x="745" y="1433"/>
                    <a:pt x="793" y="1385"/>
                  </a:cubicBezTo>
                  <a:cubicBezTo>
                    <a:pt x="865" y="1361"/>
                    <a:pt x="913" y="1289"/>
                    <a:pt x="937" y="1217"/>
                  </a:cubicBezTo>
                  <a:cubicBezTo>
                    <a:pt x="937" y="1145"/>
                    <a:pt x="937" y="1073"/>
                    <a:pt x="913" y="1001"/>
                  </a:cubicBezTo>
                  <a:cubicBezTo>
                    <a:pt x="769" y="713"/>
                    <a:pt x="649" y="425"/>
                    <a:pt x="529" y="137"/>
                  </a:cubicBezTo>
                  <a:cubicBezTo>
                    <a:pt x="505" y="89"/>
                    <a:pt x="409" y="17"/>
                    <a:pt x="361" y="17"/>
                  </a:cubicBezTo>
                  <a:cubicBezTo>
                    <a:pt x="331" y="7"/>
                    <a:pt x="297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3"/>
            <p:cNvSpPr/>
            <p:nvPr/>
          </p:nvSpPr>
          <p:spPr>
            <a:xfrm>
              <a:off x="4143925" y="3336325"/>
              <a:ext cx="27025" cy="30025"/>
            </a:xfrm>
            <a:custGeom>
              <a:avLst/>
              <a:gdLst/>
              <a:ahLst/>
              <a:cxnLst/>
              <a:rect l="l" t="t" r="r" b="b"/>
              <a:pathLst>
                <a:path w="1081" h="1201" extrusionOk="0">
                  <a:moveTo>
                    <a:pt x="288" y="0"/>
                  </a:moveTo>
                  <a:cubicBezTo>
                    <a:pt x="216" y="0"/>
                    <a:pt x="144" y="48"/>
                    <a:pt x="96" y="96"/>
                  </a:cubicBezTo>
                  <a:cubicBezTo>
                    <a:pt x="48" y="144"/>
                    <a:pt x="0" y="216"/>
                    <a:pt x="0" y="288"/>
                  </a:cubicBezTo>
                  <a:cubicBezTo>
                    <a:pt x="24" y="312"/>
                    <a:pt x="24" y="336"/>
                    <a:pt x="24" y="360"/>
                  </a:cubicBezTo>
                  <a:cubicBezTo>
                    <a:pt x="24" y="408"/>
                    <a:pt x="48" y="456"/>
                    <a:pt x="96" y="480"/>
                  </a:cubicBezTo>
                  <a:cubicBezTo>
                    <a:pt x="264" y="696"/>
                    <a:pt x="432" y="913"/>
                    <a:pt x="600" y="1105"/>
                  </a:cubicBezTo>
                  <a:cubicBezTo>
                    <a:pt x="624" y="1177"/>
                    <a:pt x="720" y="1201"/>
                    <a:pt x="792" y="1201"/>
                  </a:cubicBezTo>
                  <a:cubicBezTo>
                    <a:pt x="865" y="1201"/>
                    <a:pt x="937" y="1177"/>
                    <a:pt x="985" y="1105"/>
                  </a:cubicBezTo>
                  <a:cubicBezTo>
                    <a:pt x="1033" y="1057"/>
                    <a:pt x="1081" y="985"/>
                    <a:pt x="1081" y="913"/>
                  </a:cubicBezTo>
                  <a:cubicBezTo>
                    <a:pt x="1057" y="889"/>
                    <a:pt x="1057" y="864"/>
                    <a:pt x="1057" y="840"/>
                  </a:cubicBezTo>
                  <a:cubicBezTo>
                    <a:pt x="1057" y="792"/>
                    <a:pt x="1033" y="744"/>
                    <a:pt x="985" y="720"/>
                  </a:cubicBezTo>
                  <a:cubicBezTo>
                    <a:pt x="816" y="504"/>
                    <a:pt x="648" y="312"/>
                    <a:pt x="480" y="96"/>
                  </a:cubicBezTo>
                  <a:cubicBezTo>
                    <a:pt x="456" y="48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3"/>
            <p:cNvSpPr/>
            <p:nvPr/>
          </p:nvSpPr>
          <p:spPr>
            <a:xfrm>
              <a:off x="4114525" y="3280725"/>
              <a:ext cx="28825" cy="32625"/>
            </a:xfrm>
            <a:custGeom>
              <a:avLst/>
              <a:gdLst/>
              <a:ahLst/>
              <a:cxnLst/>
              <a:rect l="l" t="t" r="r" b="b"/>
              <a:pathLst>
                <a:path w="1153" h="1305" extrusionOk="0">
                  <a:moveTo>
                    <a:pt x="319" y="0"/>
                  </a:moveTo>
                  <a:cubicBezTo>
                    <a:pt x="277" y="0"/>
                    <a:pt x="234" y="12"/>
                    <a:pt x="192" y="40"/>
                  </a:cubicBezTo>
                  <a:cubicBezTo>
                    <a:pt x="72" y="112"/>
                    <a:pt x="0" y="280"/>
                    <a:pt x="96" y="424"/>
                  </a:cubicBezTo>
                  <a:cubicBezTo>
                    <a:pt x="264" y="664"/>
                    <a:pt x="432" y="904"/>
                    <a:pt x="600" y="1168"/>
                  </a:cubicBezTo>
                  <a:cubicBezTo>
                    <a:pt x="624" y="1216"/>
                    <a:pt x="696" y="1264"/>
                    <a:pt x="768" y="1288"/>
                  </a:cubicBezTo>
                  <a:cubicBezTo>
                    <a:pt x="788" y="1298"/>
                    <a:pt x="816" y="1304"/>
                    <a:pt x="848" y="1304"/>
                  </a:cubicBezTo>
                  <a:cubicBezTo>
                    <a:pt x="892" y="1304"/>
                    <a:pt x="942" y="1292"/>
                    <a:pt x="984" y="1264"/>
                  </a:cubicBezTo>
                  <a:cubicBezTo>
                    <a:pt x="1104" y="1192"/>
                    <a:pt x="1152" y="1000"/>
                    <a:pt x="1080" y="880"/>
                  </a:cubicBezTo>
                  <a:cubicBezTo>
                    <a:pt x="912" y="640"/>
                    <a:pt x="744" y="376"/>
                    <a:pt x="576" y="136"/>
                  </a:cubicBezTo>
                  <a:cubicBezTo>
                    <a:pt x="528" y="64"/>
                    <a:pt x="480" y="16"/>
                    <a:pt x="408" y="16"/>
                  </a:cubicBezTo>
                  <a:cubicBezTo>
                    <a:pt x="379" y="6"/>
                    <a:pt x="349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3"/>
            <p:cNvSpPr/>
            <p:nvPr/>
          </p:nvSpPr>
          <p:spPr>
            <a:xfrm>
              <a:off x="4091125" y="3230475"/>
              <a:ext cx="23425" cy="26675"/>
            </a:xfrm>
            <a:custGeom>
              <a:avLst/>
              <a:gdLst/>
              <a:ahLst/>
              <a:cxnLst/>
              <a:rect l="l" t="t" r="r" b="b"/>
              <a:pathLst>
                <a:path w="937" h="1067" extrusionOk="0">
                  <a:moveTo>
                    <a:pt x="293" y="0"/>
                  </a:moveTo>
                  <a:cubicBezTo>
                    <a:pt x="236" y="0"/>
                    <a:pt x="178" y="17"/>
                    <a:pt x="144" y="34"/>
                  </a:cubicBezTo>
                  <a:cubicBezTo>
                    <a:pt x="72" y="82"/>
                    <a:pt x="24" y="130"/>
                    <a:pt x="0" y="202"/>
                  </a:cubicBezTo>
                  <a:cubicBezTo>
                    <a:pt x="0" y="274"/>
                    <a:pt x="0" y="370"/>
                    <a:pt x="48" y="418"/>
                  </a:cubicBezTo>
                  <a:cubicBezTo>
                    <a:pt x="168" y="586"/>
                    <a:pt x="288" y="754"/>
                    <a:pt x="408" y="922"/>
                  </a:cubicBezTo>
                  <a:cubicBezTo>
                    <a:pt x="432" y="970"/>
                    <a:pt x="456" y="994"/>
                    <a:pt x="480" y="994"/>
                  </a:cubicBezTo>
                  <a:cubicBezTo>
                    <a:pt x="504" y="1018"/>
                    <a:pt x="552" y="1042"/>
                    <a:pt x="576" y="1066"/>
                  </a:cubicBezTo>
                  <a:cubicBezTo>
                    <a:pt x="648" y="1066"/>
                    <a:pt x="744" y="1066"/>
                    <a:pt x="792" y="1018"/>
                  </a:cubicBezTo>
                  <a:cubicBezTo>
                    <a:pt x="840" y="994"/>
                    <a:pt x="912" y="922"/>
                    <a:pt x="912" y="850"/>
                  </a:cubicBezTo>
                  <a:cubicBezTo>
                    <a:pt x="936" y="802"/>
                    <a:pt x="936" y="706"/>
                    <a:pt x="888" y="634"/>
                  </a:cubicBezTo>
                  <a:cubicBezTo>
                    <a:pt x="768" y="466"/>
                    <a:pt x="648" y="322"/>
                    <a:pt x="528" y="154"/>
                  </a:cubicBezTo>
                  <a:cubicBezTo>
                    <a:pt x="504" y="106"/>
                    <a:pt x="480" y="82"/>
                    <a:pt x="456" y="58"/>
                  </a:cubicBezTo>
                  <a:cubicBezTo>
                    <a:pt x="408" y="34"/>
                    <a:pt x="384" y="34"/>
                    <a:pt x="360" y="10"/>
                  </a:cubicBezTo>
                  <a:cubicBezTo>
                    <a:pt x="339" y="3"/>
                    <a:pt x="316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3"/>
            <p:cNvSpPr/>
            <p:nvPr/>
          </p:nvSpPr>
          <p:spPr>
            <a:xfrm>
              <a:off x="4069525" y="3183525"/>
              <a:ext cx="23425" cy="26450"/>
            </a:xfrm>
            <a:custGeom>
              <a:avLst/>
              <a:gdLst/>
              <a:ahLst/>
              <a:cxnLst/>
              <a:rect l="l" t="t" r="r" b="b"/>
              <a:pathLst>
                <a:path w="937" h="1058" extrusionOk="0">
                  <a:moveTo>
                    <a:pt x="263" y="0"/>
                  </a:moveTo>
                  <a:cubicBezTo>
                    <a:pt x="217" y="0"/>
                    <a:pt x="172" y="12"/>
                    <a:pt x="144" y="40"/>
                  </a:cubicBezTo>
                  <a:cubicBezTo>
                    <a:pt x="72" y="88"/>
                    <a:pt x="24" y="136"/>
                    <a:pt x="24" y="208"/>
                  </a:cubicBezTo>
                  <a:cubicBezTo>
                    <a:pt x="0" y="280"/>
                    <a:pt x="0" y="352"/>
                    <a:pt x="48" y="424"/>
                  </a:cubicBezTo>
                  <a:cubicBezTo>
                    <a:pt x="168" y="592"/>
                    <a:pt x="288" y="760"/>
                    <a:pt x="408" y="928"/>
                  </a:cubicBezTo>
                  <a:cubicBezTo>
                    <a:pt x="432" y="952"/>
                    <a:pt x="456" y="976"/>
                    <a:pt x="480" y="1000"/>
                  </a:cubicBezTo>
                  <a:cubicBezTo>
                    <a:pt x="504" y="1024"/>
                    <a:pt x="552" y="1048"/>
                    <a:pt x="576" y="1048"/>
                  </a:cubicBezTo>
                  <a:cubicBezTo>
                    <a:pt x="597" y="1055"/>
                    <a:pt x="620" y="1058"/>
                    <a:pt x="644" y="1058"/>
                  </a:cubicBezTo>
                  <a:cubicBezTo>
                    <a:pt x="700" y="1058"/>
                    <a:pt x="758" y="1041"/>
                    <a:pt x="792" y="1024"/>
                  </a:cubicBezTo>
                  <a:cubicBezTo>
                    <a:pt x="864" y="976"/>
                    <a:pt x="912" y="928"/>
                    <a:pt x="936" y="856"/>
                  </a:cubicBezTo>
                  <a:cubicBezTo>
                    <a:pt x="936" y="784"/>
                    <a:pt x="936" y="688"/>
                    <a:pt x="888" y="640"/>
                  </a:cubicBezTo>
                  <a:cubicBezTo>
                    <a:pt x="768" y="472"/>
                    <a:pt x="648" y="304"/>
                    <a:pt x="528" y="136"/>
                  </a:cubicBezTo>
                  <a:cubicBezTo>
                    <a:pt x="504" y="112"/>
                    <a:pt x="480" y="88"/>
                    <a:pt x="456" y="64"/>
                  </a:cubicBezTo>
                  <a:cubicBezTo>
                    <a:pt x="432" y="40"/>
                    <a:pt x="384" y="16"/>
                    <a:pt x="360" y="16"/>
                  </a:cubicBezTo>
                  <a:cubicBezTo>
                    <a:pt x="330" y="6"/>
                    <a:pt x="296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3"/>
            <p:cNvSpPr/>
            <p:nvPr/>
          </p:nvSpPr>
          <p:spPr>
            <a:xfrm>
              <a:off x="4043700" y="3112100"/>
              <a:ext cx="24050" cy="35825"/>
            </a:xfrm>
            <a:custGeom>
              <a:avLst/>
              <a:gdLst/>
              <a:ahLst/>
              <a:cxnLst/>
              <a:rect l="l" t="t" r="r" b="b"/>
              <a:pathLst>
                <a:path w="962" h="1433" extrusionOk="0">
                  <a:moveTo>
                    <a:pt x="319" y="1"/>
                  </a:moveTo>
                  <a:cubicBezTo>
                    <a:pt x="289" y="1"/>
                    <a:pt x="261" y="7"/>
                    <a:pt x="241" y="17"/>
                  </a:cubicBezTo>
                  <a:cubicBezTo>
                    <a:pt x="169" y="17"/>
                    <a:pt x="97" y="65"/>
                    <a:pt x="73" y="137"/>
                  </a:cubicBezTo>
                  <a:cubicBezTo>
                    <a:pt x="25" y="185"/>
                    <a:pt x="1" y="281"/>
                    <a:pt x="25" y="353"/>
                  </a:cubicBezTo>
                  <a:lnTo>
                    <a:pt x="385" y="1217"/>
                  </a:lnTo>
                  <a:cubicBezTo>
                    <a:pt x="433" y="1289"/>
                    <a:pt x="457" y="1361"/>
                    <a:pt x="529" y="1385"/>
                  </a:cubicBezTo>
                  <a:cubicBezTo>
                    <a:pt x="577" y="1433"/>
                    <a:pt x="673" y="1433"/>
                    <a:pt x="745" y="1433"/>
                  </a:cubicBezTo>
                  <a:cubicBezTo>
                    <a:pt x="817" y="1409"/>
                    <a:pt x="865" y="1361"/>
                    <a:pt x="913" y="1289"/>
                  </a:cubicBezTo>
                  <a:cubicBezTo>
                    <a:pt x="937" y="1241"/>
                    <a:pt x="961" y="1145"/>
                    <a:pt x="937" y="1073"/>
                  </a:cubicBezTo>
                  <a:lnTo>
                    <a:pt x="577" y="209"/>
                  </a:lnTo>
                  <a:cubicBezTo>
                    <a:pt x="553" y="137"/>
                    <a:pt x="505" y="65"/>
                    <a:pt x="433" y="41"/>
                  </a:cubicBezTo>
                  <a:cubicBezTo>
                    <a:pt x="405" y="12"/>
                    <a:pt x="360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3"/>
            <p:cNvSpPr/>
            <p:nvPr/>
          </p:nvSpPr>
          <p:spPr>
            <a:xfrm>
              <a:off x="4025700" y="3071100"/>
              <a:ext cx="17425" cy="17425"/>
            </a:xfrm>
            <a:custGeom>
              <a:avLst/>
              <a:gdLst/>
              <a:ahLst/>
              <a:cxnLst/>
              <a:rect l="l" t="t" r="r" b="b"/>
              <a:pathLst>
                <a:path w="697" h="697" extrusionOk="0">
                  <a:moveTo>
                    <a:pt x="289" y="0"/>
                  </a:moveTo>
                  <a:cubicBezTo>
                    <a:pt x="241" y="0"/>
                    <a:pt x="217" y="24"/>
                    <a:pt x="169" y="24"/>
                  </a:cubicBezTo>
                  <a:cubicBezTo>
                    <a:pt x="145" y="48"/>
                    <a:pt x="97" y="72"/>
                    <a:pt x="73" y="96"/>
                  </a:cubicBezTo>
                  <a:cubicBezTo>
                    <a:pt x="73" y="120"/>
                    <a:pt x="49" y="120"/>
                    <a:pt x="49" y="144"/>
                  </a:cubicBezTo>
                  <a:cubicBezTo>
                    <a:pt x="25" y="192"/>
                    <a:pt x="1" y="240"/>
                    <a:pt x="1" y="288"/>
                  </a:cubicBezTo>
                  <a:cubicBezTo>
                    <a:pt x="1" y="312"/>
                    <a:pt x="1" y="336"/>
                    <a:pt x="1" y="360"/>
                  </a:cubicBezTo>
                  <a:cubicBezTo>
                    <a:pt x="25" y="408"/>
                    <a:pt x="49" y="456"/>
                    <a:pt x="73" y="480"/>
                  </a:cubicBezTo>
                  <a:lnTo>
                    <a:pt x="217" y="600"/>
                  </a:lnTo>
                  <a:cubicBezTo>
                    <a:pt x="241" y="648"/>
                    <a:pt x="265" y="648"/>
                    <a:pt x="289" y="672"/>
                  </a:cubicBezTo>
                  <a:cubicBezTo>
                    <a:pt x="337" y="696"/>
                    <a:pt x="361" y="696"/>
                    <a:pt x="409" y="696"/>
                  </a:cubicBezTo>
                  <a:cubicBezTo>
                    <a:pt x="433" y="696"/>
                    <a:pt x="481" y="696"/>
                    <a:pt x="505" y="672"/>
                  </a:cubicBezTo>
                  <a:cubicBezTo>
                    <a:pt x="553" y="648"/>
                    <a:pt x="577" y="648"/>
                    <a:pt x="601" y="600"/>
                  </a:cubicBezTo>
                  <a:cubicBezTo>
                    <a:pt x="625" y="600"/>
                    <a:pt x="625" y="576"/>
                    <a:pt x="649" y="552"/>
                  </a:cubicBezTo>
                  <a:cubicBezTo>
                    <a:pt x="673" y="504"/>
                    <a:pt x="697" y="456"/>
                    <a:pt x="697" y="408"/>
                  </a:cubicBezTo>
                  <a:cubicBezTo>
                    <a:pt x="673" y="384"/>
                    <a:pt x="673" y="360"/>
                    <a:pt x="673" y="336"/>
                  </a:cubicBezTo>
                  <a:cubicBezTo>
                    <a:pt x="673" y="288"/>
                    <a:pt x="649" y="240"/>
                    <a:pt x="601" y="216"/>
                  </a:cubicBezTo>
                  <a:lnTo>
                    <a:pt x="481" y="96"/>
                  </a:lnTo>
                  <a:cubicBezTo>
                    <a:pt x="457" y="72"/>
                    <a:pt x="433" y="48"/>
                    <a:pt x="385" y="24"/>
                  </a:cubicBezTo>
                  <a:cubicBezTo>
                    <a:pt x="361" y="24"/>
                    <a:pt x="31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3"/>
            <p:cNvSpPr/>
            <p:nvPr/>
          </p:nvSpPr>
          <p:spPr>
            <a:xfrm>
              <a:off x="4004700" y="3027900"/>
              <a:ext cx="18025" cy="13825"/>
            </a:xfrm>
            <a:custGeom>
              <a:avLst/>
              <a:gdLst/>
              <a:ahLst/>
              <a:cxnLst/>
              <a:rect l="l" t="t" r="r" b="b"/>
              <a:pathLst>
                <a:path w="721" h="553" extrusionOk="0">
                  <a:moveTo>
                    <a:pt x="361" y="0"/>
                  </a:moveTo>
                  <a:cubicBezTo>
                    <a:pt x="1" y="0"/>
                    <a:pt x="1" y="552"/>
                    <a:pt x="361" y="552"/>
                  </a:cubicBezTo>
                  <a:cubicBezTo>
                    <a:pt x="721" y="552"/>
                    <a:pt x="721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3"/>
            <p:cNvSpPr/>
            <p:nvPr/>
          </p:nvSpPr>
          <p:spPr>
            <a:xfrm>
              <a:off x="3984900" y="2968475"/>
              <a:ext cx="16825" cy="20450"/>
            </a:xfrm>
            <a:custGeom>
              <a:avLst/>
              <a:gdLst/>
              <a:ahLst/>
              <a:cxnLst/>
              <a:rect l="l" t="t" r="r" b="b"/>
              <a:pathLst>
                <a:path w="673" h="818" extrusionOk="0">
                  <a:moveTo>
                    <a:pt x="241" y="1"/>
                  </a:moveTo>
                  <a:cubicBezTo>
                    <a:pt x="193" y="1"/>
                    <a:pt x="169" y="25"/>
                    <a:pt x="145" y="49"/>
                  </a:cubicBezTo>
                  <a:cubicBezTo>
                    <a:pt x="121" y="49"/>
                    <a:pt x="97" y="73"/>
                    <a:pt x="73" y="73"/>
                  </a:cubicBezTo>
                  <a:cubicBezTo>
                    <a:pt x="49" y="121"/>
                    <a:pt x="25" y="169"/>
                    <a:pt x="1" y="217"/>
                  </a:cubicBezTo>
                  <a:cubicBezTo>
                    <a:pt x="1" y="241"/>
                    <a:pt x="1" y="265"/>
                    <a:pt x="1" y="289"/>
                  </a:cubicBezTo>
                  <a:cubicBezTo>
                    <a:pt x="1" y="337"/>
                    <a:pt x="1" y="385"/>
                    <a:pt x="25" y="433"/>
                  </a:cubicBezTo>
                  <a:cubicBezTo>
                    <a:pt x="73" y="505"/>
                    <a:pt x="121" y="601"/>
                    <a:pt x="169" y="673"/>
                  </a:cubicBezTo>
                  <a:cubicBezTo>
                    <a:pt x="169" y="697"/>
                    <a:pt x="193" y="721"/>
                    <a:pt x="241" y="745"/>
                  </a:cubicBezTo>
                  <a:cubicBezTo>
                    <a:pt x="265" y="769"/>
                    <a:pt x="289" y="793"/>
                    <a:pt x="337" y="793"/>
                  </a:cubicBezTo>
                  <a:cubicBezTo>
                    <a:pt x="361" y="817"/>
                    <a:pt x="409" y="817"/>
                    <a:pt x="433" y="817"/>
                  </a:cubicBezTo>
                  <a:cubicBezTo>
                    <a:pt x="481" y="793"/>
                    <a:pt x="505" y="793"/>
                    <a:pt x="553" y="769"/>
                  </a:cubicBezTo>
                  <a:cubicBezTo>
                    <a:pt x="553" y="769"/>
                    <a:pt x="577" y="745"/>
                    <a:pt x="601" y="721"/>
                  </a:cubicBezTo>
                  <a:cubicBezTo>
                    <a:pt x="625" y="697"/>
                    <a:pt x="649" y="649"/>
                    <a:pt x="673" y="601"/>
                  </a:cubicBezTo>
                  <a:cubicBezTo>
                    <a:pt x="673" y="577"/>
                    <a:pt x="673" y="553"/>
                    <a:pt x="673" y="529"/>
                  </a:cubicBezTo>
                  <a:cubicBezTo>
                    <a:pt x="673" y="481"/>
                    <a:pt x="673" y="433"/>
                    <a:pt x="649" y="385"/>
                  </a:cubicBezTo>
                  <a:cubicBezTo>
                    <a:pt x="601" y="313"/>
                    <a:pt x="553" y="217"/>
                    <a:pt x="529" y="145"/>
                  </a:cubicBezTo>
                  <a:cubicBezTo>
                    <a:pt x="505" y="97"/>
                    <a:pt x="481" y="73"/>
                    <a:pt x="457" y="73"/>
                  </a:cubicBezTo>
                  <a:cubicBezTo>
                    <a:pt x="409" y="49"/>
                    <a:pt x="385" y="25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3"/>
            <p:cNvSpPr/>
            <p:nvPr/>
          </p:nvSpPr>
          <p:spPr>
            <a:xfrm>
              <a:off x="3967500" y="2918675"/>
              <a:ext cx="18025" cy="13825"/>
            </a:xfrm>
            <a:custGeom>
              <a:avLst/>
              <a:gdLst/>
              <a:ahLst/>
              <a:cxnLst/>
              <a:rect l="l" t="t" r="r" b="b"/>
              <a:pathLst>
                <a:path w="721" h="553" extrusionOk="0">
                  <a:moveTo>
                    <a:pt x="361" y="1"/>
                  </a:moveTo>
                  <a:cubicBezTo>
                    <a:pt x="1" y="1"/>
                    <a:pt x="1" y="553"/>
                    <a:pt x="361" y="553"/>
                  </a:cubicBezTo>
                  <a:cubicBezTo>
                    <a:pt x="721" y="553"/>
                    <a:pt x="721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3"/>
            <p:cNvSpPr/>
            <p:nvPr/>
          </p:nvSpPr>
          <p:spPr>
            <a:xfrm>
              <a:off x="3947700" y="2849875"/>
              <a:ext cx="23425" cy="29475"/>
            </a:xfrm>
            <a:custGeom>
              <a:avLst/>
              <a:gdLst/>
              <a:ahLst/>
              <a:cxnLst/>
              <a:rect l="l" t="t" r="r" b="b"/>
              <a:pathLst>
                <a:path w="937" h="1179" extrusionOk="0">
                  <a:moveTo>
                    <a:pt x="264" y="1"/>
                  </a:moveTo>
                  <a:cubicBezTo>
                    <a:pt x="217" y="1"/>
                    <a:pt x="173" y="12"/>
                    <a:pt x="145" y="40"/>
                  </a:cubicBezTo>
                  <a:cubicBezTo>
                    <a:pt x="73" y="64"/>
                    <a:pt x="25" y="136"/>
                    <a:pt x="1" y="208"/>
                  </a:cubicBezTo>
                  <a:cubicBezTo>
                    <a:pt x="1" y="281"/>
                    <a:pt x="1" y="353"/>
                    <a:pt x="49" y="425"/>
                  </a:cubicBezTo>
                  <a:cubicBezTo>
                    <a:pt x="169" y="617"/>
                    <a:pt x="289" y="833"/>
                    <a:pt x="409" y="1049"/>
                  </a:cubicBezTo>
                  <a:cubicBezTo>
                    <a:pt x="457" y="1097"/>
                    <a:pt x="505" y="1145"/>
                    <a:pt x="577" y="1169"/>
                  </a:cubicBezTo>
                  <a:cubicBezTo>
                    <a:pt x="598" y="1176"/>
                    <a:pt x="621" y="1179"/>
                    <a:pt x="644" y="1179"/>
                  </a:cubicBezTo>
                  <a:cubicBezTo>
                    <a:pt x="701" y="1179"/>
                    <a:pt x="759" y="1162"/>
                    <a:pt x="793" y="1145"/>
                  </a:cubicBezTo>
                  <a:cubicBezTo>
                    <a:pt x="865" y="1097"/>
                    <a:pt x="913" y="1049"/>
                    <a:pt x="937" y="977"/>
                  </a:cubicBezTo>
                  <a:cubicBezTo>
                    <a:pt x="937" y="905"/>
                    <a:pt x="937" y="833"/>
                    <a:pt x="889" y="761"/>
                  </a:cubicBezTo>
                  <a:cubicBezTo>
                    <a:pt x="769" y="545"/>
                    <a:pt x="649" y="353"/>
                    <a:pt x="529" y="136"/>
                  </a:cubicBezTo>
                  <a:cubicBezTo>
                    <a:pt x="481" y="64"/>
                    <a:pt x="433" y="16"/>
                    <a:pt x="361" y="16"/>
                  </a:cubicBezTo>
                  <a:cubicBezTo>
                    <a:pt x="331" y="7"/>
                    <a:pt x="297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3"/>
            <p:cNvSpPr/>
            <p:nvPr/>
          </p:nvSpPr>
          <p:spPr>
            <a:xfrm>
              <a:off x="4521350" y="3592225"/>
              <a:ext cx="19250" cy="42125"/>
            </a:xfrm>
            <a:custGeom>
              <a:avLst/>
              <a:gdLst/>
              <a:ahLst/>
              <a:cxnLst/>
              <a:rect l="l" t="t" r="r" b="b"/>
              <a:pathLst>
                <a:path w="770" h="1685" extrusionOk="0">
                  <a:moveTo>
                    <a:pt x="328" y="1"/>
                  </a:moveTo>
                  <a:cubicBezTo>
                    <a:pt x="300" y="1"/>
                    <a:pt x="271" y="5"/>
                    <a:pt x="241" y="13"/>
                  </a:cubicBezTo>
                  <a:cubicBezTo>
                    <a:pt x="121" y="61"/>
                    <a:pt x="1" y="205"/>
                    <a:pt x="49" y="349"/>
                  </a:cubicBezTo>
                  <a:cubicBezTo>
                    <a:pt x="73" y="445"/>
                    <a:pt x="121" y="517"/>
                    <a:pt x="121" y="613"/>
                  </a:cubicBezTo>
                  <a:cubicBezTo>
                    <a:pt x="145" y="661"/>
                    <a:pt x="145" y="710"/>
                    <a:pt x="145" y="758"/>
                  </a:cubicBezTo>
                  <a:cubicBezTo>
                    <a:pt x="169" y="782"/>
                    <a:pt x="169" y="806"/>
                    <a:pt x="169" y="830"/>
                  </a:cubicBezTo>
                  <a:cubicBezTo>
                    <a:pt x="169" y="926"/>
                    <a:pt x="169" y="1022"/>
                    <a:pt x="169" y="1118"/>
                  </a:cubicBezTo>
                  <a:cubicBezTo>
                    <a:pt x="169" y="1166"/>
                    <a:pt x="169" y="1190"/>
                    <a:pt x="169" y="1238"/>
                  </a:cubicBezTo>
                  <a:cubicBezTo>
                    <a:pt x="145" y="1262"/>
                    <a:pt x="145" y="1262"/>
                    <a:pt x="145" y="1286"/>
                  </a:cubicBezTo>
                  <a:cubicBezTo>
                    <a:pt x="145" y="1286"/>
                    <a:pt x="145" y="1262"/>
                    <a:pt x="169" y="1262"/>
                  </a:cubicBezTo>
                  <a:cubicBezTo>
                    <a:pt x="169" y="1286"/>
                    <a:pt x="145" y="1310"/>
                    <a:pt x="145" y="1334"/>
                  </a:cubicBezTo>
                  <a:cubicBezTo>
                    <a:pt x="121" y="1406"/>
                    <a:pt x="121" y="1478"/>
                    <a:pt x="169" y="1550"/>
                  </a:cubicBezTo>
                  <a:cubicBezTo>
                    <a:pt x="217" y="1598"/>
                    <a:pt x="265" y="1670"/>
                    <a:pt x="337" y="1670"/>
                  </a:cubicBezTo>
                  <a:cubicBezTo>
                    <a:pt x="366" y="1679"/>
                    <a:pt x="397" y="1684"/>
                    <a:pt x="427" y="1684"/>
                  </a:cubicBezTo>
                  <a:cubicBezTo>
                    <a:pt x="544" y="1684"/>
                    <a:pt x="654" y="1611"/>
                    <a:pt x="673" y="1478"/>
                  </a:cubicBezTo>
                  <a:cubicBezTo>
                    <a:pt x="769" y="1046"/>
                    <a:pt x="745" y="613"/>
                    <a:pt x="601" y="205"/>
                  </a:cubicBezTo>
                  <a:cubicBezTo>
                    <a:pt x="562" y="87"/>
                    <a:pt x="457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3"/>
            <p:cNvSpPr/>
            <p:nvPr/>
          </p:nvSpPr>
          <p:spPr>
            <a:xfrm>
              <a:off x="4518350" y="3504950"/>
              <a:ext cx="17450" cy="39025"/>
            </a:xfrm>
            <a:custGeom>
              <a:avLst/>
              <a:gdLst/>
              <a:ahLst/>
              <a:cxnLst/>
              <a:rect l="l" t="t" r="r" b="b"/>
              <a:pathLst>
                <a:path w="698" h="1561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cubicBezTo>
                    <a:pt x="49" y="624"/>
                    <a:pt x="97" y="960"/>
                    <a:pt x="121" y="1272"/>
                  </a:cubicBezTo>
                  <a:cubicBezTo>
                    <a:pt x="145" y="1368"/>
                    <a:pt x="145" y="1416"/>
                    <a:pt x="217" y="1488"/>
                  </a:cubicBezTo>
                  <a:cubicBezTo>
                    <a:pt x="265" y="1536"/>
                    <a:pt x="337" y="1560"/>
                    <a:pt x="409" y="1560"/>
                  </a:cubicBezTo>
                  <a:cubicBezTo>
                    <a:pt x="481" y="1560"/>
                    <a:pt x="553" y="1536"/>
                    <a:pt x="601" y="1488"/>
                  </a:cubicBezTo>
                  <a:cubicBezTo>
                    <a:pt x="649" y="1440"/>
                    <a:pt x="697" y="1344"/>
                    <a:pt x="697" y="1272"/>
                  </a:cubicBezTo>
                  <a:cubicBezTo>
                    <a:pt x="649" y="960"/>
                    <a:pt x="601" y="624"/>
                    <a:pt x="553" y="288"/>
                  </a:cubicBezTo>
                  <a:cubicBezTo>
                    <a:pt x="553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3"/>
            <p:cNvSpPr/>
            <p:nvPr/>
          </p:nvSpPr>
          <p:spPr>
            <a:xfrm>
              <a:off x="4511750" y="3408575"/>
              <a:ext cx="18650" cy="66975"/>
            </a:xfrm>
            <a:custGeom>
              <a:avLst/>
              <a:gdLst/>
              <a:ahLst/>
              <a:cxnLst/>
              <a:rect l="l" t="t" r="r" b="b"/>
              <a:pathLst>
                <a:path w="746" h="2679" extrusionOk="0">
                  <a:moveTo>
                    <a:pt x="307" y="0"/>
                  </a:moveTo>
                  <a:cubicBezTo>
                    <a:pt x="277" y="0"/>
                    <a:pt x="246" y="5"/>
                    <a:pt x="217" y="15"/>
                  </a:cubicBezTo>
                  <a:cubicBezTo>
                    <a:pt x="73" y="39"/>
                    <a:pt x="1" y="207"/>
                    <a:pt x="25" y="351"/>
                  </a:cubicBezTo>
                  <a:cubicBezTo>
                    <a:pt x="145" y="1023"/>
                    <a:pt x="193" y="1719"/>
                    <a:pt x="145" y="2391"/>
                  </a:cubicBezTo>
                  <a:cubicBezTo>
                    <a:pt x="145" y="2535"/>
                    <a:pt x="289" y="2679"/>
                    <a:pt x="433" y="2679"/>
                  </a:cubicBezTo>
                  <a:cubicBezTo>
                    <a:pt x="601" y="2679"/>
                    <a:pt x="697" y="2535"/>
                    <a:pt x="721" y="2391"/>
                  </a:cubicBezTo>
                  <a:cubicBezTo>
                    <a:pt x="745" y="1647"/>
                    <a:pt x="697" y="927"/>
                    <a:pt x="553" y="207"/>
                  </a:cubicBezTo>
                  <a:cubicBezTo>
                    <a:pt x="534" y="73"/>
                    <a:pt x="424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3"/>
            <p:cNvSpPr/>
            <p:nvPr/>
          </p:nvSpPr>
          <p:spPr>
            <a:xfrm>
              <a:off x="4506950" y="3339325"/>
              <a:ext cx="17425" cy="39025"/>
            </a:xfrm>
            <a:custGeom>
              <a:avLst/>
              <a:gdLst/>
              <a:ahLst/>
              <a:cxnLst/>
              <a:rect l="l" t="t" r="r" b="b"/>
              <a:pathLst>
                <a:path w="697" h="1561" extrusionOk="0">
                  <a:moveTo>
                    <a:pt x="289" y="0"/>
                  </a:moveTo>
                  <a:cubicBezTo>
                    <a:pt x="217" y="24"/>
                    <a:pt x="145" y="48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cubicBezTo>
                    <a:pt x="49" y="624"/>
                    <a:pt x="73" y="961"/>
                    <a:pt x="121" y="1297"/>
                  </a:cubicBezTo>
                  <a:cubicBezTo>
                    <a:pt x="121" y="1369"/>
                    <a:pt x="145" y="1441"/>
                    <a:pt x="193" y="1489"/>
                  </a:cubicBezTo>
                  <a:cubicBezTo>
                    <a:pt x="241" y="1537"/>
                    <a:pt x="337" y="1561"/>
                    <a:pt x="409" y="1561"/>
                  </a:cubicBezTo>
                  <a:cubicBezTo>
                    <a:pt x="481" y="1561"/>
                    <a:pt x="553" y="1537"/>
                    <a:pt x="601" y="1489"/>
                  </a:cubicBezTo>
                  <a:cubicBezTo>
                    <a:pt x="649" y="1441"/>
                    <a:pt x="697" y="1369"/>
                    <a:pt x="673" y="1297"/>
                  </a:cubicBezTo>
                  <a:cubicBezTo>
                    <a:pt x="649" y="961"/>
                    <a:pt x="601" y="624"/>
                    <a:pt x="553" y="288"/>
                  </a:cubicBezTo>
                  <a:cubicBezTo>
                    <a:pt x="553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3"/>
            <p:cNvSpPr/>
            <p:nvPr/>
          </p:nvSpPr>
          <p:spPr>
            <a:xfrm>
              <a:off x="4500350" y="3252075"/>
              <a:ext cx="17425" cy="39050"/>
            </a:xfrm>
            <a:custGeom>
              <a:avLst/>
              <a:gdLst/>
              <a:ahLst/>
              <a:cxnLst/>
              <a:rect l="l" t="t" r="r" b="b"/>
              <a:pathLst>
                <a:path w="697" h="1562" extrusionOk="0">
                  <a:moveTo>
                    <a:pt x="255" y="1"/>
                  </a:moveTo>
                  <a:cubicBezTo>
                    <a:pt x="233" y="1"/>
                    <a:pt x="212" y="4"/>
                    <a:pt x="193" y="10"/>
                  </a:cubicBezTo>
                  <a:cubicBezTo>
                    <a:pt x="121" y="34"/>
                    <a:pt x="73" y="82"/>
                    <a:pt x="25" y="154"/>
                  </a:cubicBezTo>
                  <a:cubicBezTo>
                    <a:pt x="1" y="226"/>
                    <a:pt x="1" y="274"/>
                    <a:pt x="1" y="370"/>
                  </a:cubicBezTo>
                  <a:cubicBezTo>
                    <a:pt x="49" y="706"/>
                    <a:pt x="97" y="1018"/>
                    <a:pt x="145" y="1354"/>
                  </a:cubicBezTo>
                  <a:cubicBezTo>
                    <a:pt x="145" y="1426"/>
                    <a:pt x="217" y="1498"/>
                    <a:pt x="265" y="1522"/>
                  </a:cubicBezTo>
                  <a:cubicBezTo>
                    <a:pt x="307" y="1550"/>
                    <a:pt x="349" y="1562"/>
                    <a:pt x="391" y="1562"/>
                  </a:cubicBezTo>
                  <a:cubicBezTo>
                    <a:pt x="421" y="1562"/>
                    <a:pt x="451" y="1556"/>
                    <a:pt x="481" y="1546"/>
                  </a:cubicBezTo>
                  <a:cubicBezTo>
                    <a:pt x="553" y="1522"/>
                    <a:pt x="625" y="1498"/>
                    <a:pt x="649" y="1426"/>
                  </a:cubicBezTo>
                  <a:cubicBezTo>
                    <a:pt x="697" y="1354"/>
                    <a:pt x="697" y="1282"/>
                    <a:pt x="673" y="1210"/>
                  </a:cubicBezTo>
                  <a:cubicBezTo>
                    <a:pt x="625" y="874"/>
                    <a:pt x="577" y="538"/>
                    <a:pt x="529" y="226"/>
                  </a:cubicBezTo>
                  <a:cubicBezTo>
                    <a:pt x="529" y="154"/>
                    <a:pt x="457" y="82"/>
                    <a:pt x="409" y="58"/>
                  </a:cubicBezTo>
                  <a:cubicBezTo>
                    <a:pt x="374" y="23"/>
                    <a:pt x="313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3"/>
            <p:cNvSpPr/>
            <p:nvPr/>
          </p:nvSpPr>
          <p:spPr>
            <a:xfrm>
              <a:off x="4492550" y="3174300"/>
              <a:ext cx="19225" cy="32675"/>
            </a:xfrm>
            <a:custGeom>
              <a:avLst/>
              <a:gdLst/>
              <a:ahLst/>
              <a:cxnLst/>
              <a:rect l="l" t="t" r="r" b="b"/>
              <a:pathLst>
                <a:path w="769" h="1307" extrusionOk="0">
                  <a:moveTo>
                    <a:pt x="409" y="1"/>
                  </a:moveTo>
                  <a:cubicBezTo>
                    <a:pt x="337" y="1"/>
                    <a:pt x="265" y="1"/>
                    <a:pt x="193" y="49"/>
                  </a:cubicBezTo>
                  <a:cubicBezTo>
                    <a:pt x="145" y="73"/>
                    <a:pt x="73" y="145"/>
                    <a:pt x="73" y="217"/>
                  </a:cubicBezTo>
                  <a:cubicBezTo>
                    <a:pt x="1" y="529"/>
                    <a:pt x="49" y="889"/>
                    <a:pt x="193" y="1177"/>
                  </a:cubicBezTo>
                  <a:cubicBezTo>
                    <a:pt x="242" y="1258"/>
                    <a:pt x="346" y="1307"/>
                    <a:pt x="446" y="1307"/>
                  </a:cubicBezTo>
                  <a:cubicBezTo>
                    <a:pt x="493" y="1307"/>
                    <a:pt x="538" y="1296"/>
                    <a:pt x="577" y="1273"/>
                  </a:cubicBezTo>
                  <a:cubicBezTo>
                    <a:pt x="721" y="1201"/>
                    <a:pt x="769" y="1033"/>
                    <a:pt x="697" y="889"/>
                  </a:cubicBezTo>
                  <a:cubicBezTo>
                    <a:pt x="673" y="865"/>
                    <a:pt x="673" y="841"/>
                    <a:pt x="649" y="817"/>
                  </a:cubicBezTo>
                  <a:cubicBezTo>
                    <a:pt x="625" y="769"/>
                    <a:pt x="601" y="697"/>
                    <a:pt x="601" y="625"/>
                  </a:cubicBezTo>
                  <a:cubicBezTo>
                    <a:pt x="601" y="529"/>
                    <a:pt x="601" y="457"/>
                    <a:pt x="601" y="385"/>
                  </a:cubicBezTo>
                  <a:cubicBezTo>
                    <a:pt x="601" y="385"/>
                    <a:pt x="601" y="361"/>
                    <a:pt x="601" y="361"/>
                  </a:cubicBezTo>
                  <a:cubicBezTo>
                    <a:pt x="625" y="289"/>
                    <a:pt x="625" y="217"/>
                    <a:pt x="577" y="145"/>
                  </a:cubicBezTo>
                  <a:cubicBezTo>
                    <a:pt x="529" y="73"/>
                    <a:pt x="481" y="25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3"/>
            <p:cNvSpPr/>
            <p:nvPr/>
          </p:nvSpPr>
          <p:spPr>
            <a:xfrm>
              <a:off x="4490750" y="3121350"/>
              <a:ext cx="13825" cy="29575"/>
            </a:xfrm>
            <a:custGeom>
              <a:avLst/>
              <a:gdLst/>
              <a:ahLst/>
              <a:cxnLst/>
              <a:rect l="l" t="t" r="r" b="b"/>
              <a:pathLst>
                <a:path w="553" h="1183" extrusionOk="0">
                  <a:moveTo>
                    <a:pt x="307" y="0"/>
                  </a:moveTo>
                  <a:cubicBezTo>
                    <a:pt x="292" y="0"/>
                    <a:pt x="278" y="2"/>
                    <a:pt x="265" y="7"/>
                  </a:cubicBezTo>
                  <a:cubicBezTo>
                    <a:pt x="121" y="7"/>
                    <a:pt x="1" y="127"/>
                    <a:pt x="1" y="271"/>
                  </a:cubicBezTo>
                  <a:lnTo>
                    <a:pt x="1" y="895"/>
                  </a:lnTo>
                  <a:cubicBezTo>
                    <a:pt x="1" y="967"/>
                    <a:pt x="25" y="1039"/>
                    <a:pt x="73" y="1087"/>
                  </a:cubicBezTo>
                  <a:cubicBezTo>
                    <a:pt x="121" y="1159"/>
                    <a:pt x="217" y="1183"/>
                    <a:pt x="265" y="1183"/>
                  </a:cubicBezTo>
                  <a:cubicBezTo>
                    <a:pt x="433" y="1183"/>
                    <a:pt x="553" y="1063"/>
                    <a:pt x="553" y="895"/>
                  </a:cubicBezTo>
                  <a:lnTo>
                    <a:pt x="553" y="271"/>
                  </a:lnTo>
                  <a:cubicBezTo>
                    <a:pt x="553" y="199"/>
                    <a:pt x="529" y="127"/>
                    <a:pt x="481" y="79"/>
                  </a:cubicBezTo>
                  <a:cubicBezTo>
                    <a:pt x="442" y="39"/>
                    <a:pt x="371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3"/>
            <p:cNvSpPr/>
            <p:nvPr/>
          </p:nvSpPr>
          <p:spPr>
            <a:xfrm>
              <a:off x="4488350" y="3083700"/>
              <a:ext cx="18025" cy="14425"/>
            </a:xfrm>
            <a:custGeom>
              <a:avLst/>
              <a:gdLst/>
              <a:ahLst/>
              <a:cxnLst/>
              <a:rect l="l" t="t" r="r" b="b"/>
              <a:pathLst>
                <a:path w="721" h="577" extrusionOk="0">
                  <a:moveTo>
                    <a:pt x="361" y="0"/>
                  </a:moveTo>
                  <a:cubicBezTo>
                    <a:pt x="1" y="0"/>
                    <a:pt x="1" y="576"/>
                    <a:pt x="361" y="576"/>
                  </a:cubicBezTo>
                  <a:cubicBezTo>
                    <a:pt x="721" y="576"/>
                    <a:pt x="721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3"/>
            <p:cNvSpPr/>
            <p:nvPr/>
          </p:nvSpPr>
          <p:spPr>
            <a:xfrm>
              <a:off x="4490150" y="3027900"/>
              <a:ext cx="17425" cy="20275"/>
            </a:xfrm>
            <a:custGeom>
              <a:avLst/>
              <a:gdLst/>
              <a:ahLst/>
              <a:cxnLst/>
              <a:rect l="l" t="t" r="r" b="b"/>
              <a:pathLst>
                <a:path w="697" h="811" extrusionOk="0">
                  <a:moveTo>
                    <a:pt x="241" y="0"/>
                  </a:moveTo>
                  <a:cubicBezTo>
                    <a:pt x="217" y="0"/>
                    <a:pt x="169" y="24"/>
                    <a:pt x="145" y="24"/>
                  </a:cubicBezTo>
                  <a:cubicBezTo>
                    <a:pt x="121" y="48"/>
                    <a:pt x="97" y="72"/>
                    <a:pt x="97" y="72"/>
                  </a:cubicBezTo>
                  <a:cubicBezTo>
                    <a:pt x="49" y="120"/>
                    <a:pt x="25" y="144"/>
                    <a:pt x="25" y="192"/>
                  </a:cubicBezTo>
                  <a:cubicBezTo>
                    <a:pt x="25" y="216"/>
                    <a:pt x="1" y="240"/>
                    <a:pt x="1" y="288"/>
                  </a:cubicBezTo>
                  <a:cubicBezTo>
                    <a:pt x="1" y="336"/>
                    <a:pt x="25" y="384"/>
                    <a:pt x="49" y="408"/>
                  </a:cubicBezTo>
                  <a:cubicBezTo>
                    <a:pt x="97" y="504"/>
                    <a:pt x="121" y="576"/>
                    <a:pt x="169" y="672"/>
                  </a:cubicBezTo>
                  <a:cubicBezTo>
                    <a:pt x="193" y="696"/>
                    <a:pt x="217" y="720"/>
                    <a:pt x="241" y="744"/>
                  </a:cubicBezTo>
                  <a:cubicBezTo>
                    <a:pt x="265" y="768"/>
                    <a:pt x="313" y="792"/>
                    <a:pt x="337" y="792"/>
                  </a:cubicBezTo>
                  <a:cubicBezTo>
                    <a:pt x="361" y="804"/>
                    <a:pt x="379" y="810"/>
                    <a:pt x="397" y="810"/>
                  </a:cubicBezTo>
                  <a:cubicBezTo>
                    <a:pt x="415" y="810"/>
                    <a:pt x="433" y="804"/>
                    <a:pt x="457" y="792"/>
                  </a:cubicBezTo>
                  <a:cubicBezTo>
                    <a:pt x="481" y="792"/>
                    <a:pt x="529" y="792"/>
                    <a:pt x="553" y="768"/>
                  </a:cubicBezTo>
                  <a:cubicBezTo>
                    <a:pt x="577" y="744"/>
                    <a:pt x="601" y="744"/>
                    <a:pt x="601" y="720"/>
                  </a:cubicBezTo>
                  <a:cubicBezTo>
                    <a:pt x="649" y="696"/>
                    <a:pt x="673" y="648"/>
                    <a:pt x="673" y="600"/>
                  </a:cubicBezTo>
                  <a:cubicBezTo>
                    <a:pt x="697" y="576"/>
                    <a:pt x="697" y="552"/>
                    <a:pt x="697" y="528"/>
                  </a:cubicBezTo>
                  <a:cubicBezTo>
                    <a:pt x="697" y="480"/>
                    <a:pt x="673" y="432"/>
                    <a:pt x="649" y="384"/>
                  </a:cubicBezTo>
                  <a:cubicBezTo>
                    <a:pt x="601" y="312"/>
                    <a:pt x="577" y="216"/>
                    <a:pt x="529" y="144"/>
                  </a:cubicBezTo>
                  <a:cubicBezTo>
                    <a:pt x="505" y="96"/>
                    <a:pt x="481" y="72"/>
                    <a:pt x="457" y="48"/>
                  </a:cubicBezTo>
                  <a:cubicBezTo>
                    <a:pt x="433" y="24"/>
                    <a:pt x="409" y="24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3"/>
            <p:cNvSpPr/>
            <p:nvPr/>
          </p:nvSpPr>
          <p:spPr>
            <a:xfrm>
              <a:off x="4472150" y="2930900"/>
              <a:ext cx="17425" cy="35800"/>
            </a:xfrm>
            <a:custGeom>
              <a:avLst/>
              <a:gdLst/>
              <a:ahLst/>
              <a:cxnLst/>
              <a:rect l="l" t="t" r="r" b="b"/>
              <a:pathLst>
                <a:path w="697" h="1432" extrusionOk="0">
                  <a:moveTo>
                    <a:pt x="306" y="0"/>
                  </a:moveTo>
                  <a:cubicBezTo>
                    <a:pt x="276" y="0"/>
                    <a:pt x="247" y="6"/>
                    <a:pt x="217" y="16"/>
                  </a:cubicBezTo>
                  <a:cubicBezTo>
                    <a:pt x="145" y="40"/>
                    <a:pt x="73" y="64"/>
                    <a:pt x="49" y="136"/>
                  </a:cubicBezTo>
                  <a:cubicBezTo>
                    <a:pt x="1" y="208"/>
                    <a:pt x="1" y="280"/>
                    <a:pt x="25" y="352"/>
                  </a:cubicBezTo>
                  <a:lnTo>
                    <a:pt x="145" y="1216"/>
                  </a:lnTo>
                  <a:cubicBezTo>
                    <a:pt x="169" y="1288"/>
                    <a:pt x="217" y="1360"/>
                    <a:pt x="289" y="1384"/>
                  </a:cubicBezTo>
                  <a:cubicBezTo>
                    <a:pt x="337" y="1432"/>
                    <a:pt x="433" y="1432"/>
                    <a:pt x="481" y="1432"/>
                  </a:cubicBezTo>
                  <a:cubicBezTo>
                    <a:pt x="553" y="1408"/>
                    <a:pt x="625" y="1360"/>
                    <a:pt x="649" y="1288"/>
                  </a:cubicBezTo>
                  <a:cubicBezTo>
                    <a:pt x="697" y="1216"/>
                    <a:pt x="697" y="1144"/>
                    <a:pt x="697" y="1072"/>
                  </a:cubicBezTo>
                  <a:cubicBezTo>
                    <a:pt x="649" y="784"/>
                    <a:pt x="601" y="496"/>
                    <a:pt x="553" y="208"/>
                  </a:cubicBezTo>
                  <a:cubicBezTo>
                    <a:pt x="553" y="136"/>
                    <a:pt x="481" y="64"/>
                    <a:pt x="433" y="40"/>
                  </a:cubicBezTo>
                  <a:cubicBezTo>
                    <a:pt x="391" y="12"/>
                    <a:pt x="348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3"/>
            <p:cNvSpPr/>
            <p:nvPr/>
          </p:nvSpPr>
          <p:spPr>
            <a:xfrm>
              <a:off x="4468550" y="2849675"/>
              <a:ext cx="14425" cy="26425"/>
            </a:xfrm>
            <a:custGeom>
              <a:avLst/>
              <a:gdLst/>
              <a:ahLst/>
              <a:cxnLst/>
              <a:rect l="l" t="t" r="r" b="b"/>
              <a:pathLst>
                <a:path w="577" h="1057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9"/>
                  </a:cubicBezTo>
                  <a:lnTo>
                    <a:pt x="1" y="793"/>
                  </a:lnTo>
                  <a:cubicBezTo>
                    <a:pt x="1" y="865"/>
                    <a:pt x="49" y="937"/>
                    <a:pt x="97" y="985"/>
                  </a:cubicBezTo>
                  <a:cubicBezTo>
                    <a:pt x="145" y="1033"/>
                    <a:pt x="217" y="1057"/>
                    <a:pt x="289" y="1057"/>
                  </a:cubicBezTo>
                  <a:cubicBezTo>
                    <a:pt x="361" y="1057"/>
                    <a:pt x="433" y="1033"/>
                    <a:pt x="481" y="985"/>
                  </a:cubicBezTo>
                  <a:cubicBezTo>
                    <a:pt x="529" y="937"/>
                    <a:pt x="577" y="865"/>
                    <a:pt x="577" y="793"/>
                  </a:cubicBezTo>
                  <a:lnTo>
                    <a:pt x="577" y="289"/>
                  </a:lnTo>
                  <a:cubicBezTo>
                    <a:pt x="577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3"/>
            <p:cNvSpPr/>
            <p:nvPr/>
          </p:nvSpPr>
          <p:spPr>
            <a:xfrm>
              <a:off x="4468550" y="2802875"/>
              <a:ext cx="14425" cy="30025"/>
            </a:xfrm>
            <a:custGeom>
              <a:avLst/>
              <a:gdLst/>
              <a:ahLst/>
              <a:cxnLst/>
              <a:rect l="l" t="t" r="r" b="b"/>
              <a:pathLst>
                <a:path w="577" h="1201" extrusionOk="0">
                  <a:moveTo>
                    <a:pt x="289" y="0"/>
                  </a:moveTo>
                  <a:cubicBezTo>
                    <a:pt x="145" y="24"/>
                    <a:pt x="1" y="120"/>
                    <a:pt x="1" y="288"/>
                  </a:cubicBezTo>
                  <a:lnTo>
                    <a:pt x="1" y="912"/>
                  </a:lnTo>
                  <a:cubicBezTo>
                    <a:pt x="1" y="984"/>
                    <a:pt x="49" y="1056"/>
                    <a:pt x="97" y="1104"/>
                  </a:cubicBezTo>
                  <a:cubicBezTo>
                    <a:pt x="145" y="1152"/>
                    <a:pt x="217" y="1200"/>
                    <a:pt x="289" y="1200"/>
                  </a:cubicBezTo>
                  <a:cubicBezTo>
                    <a:pt x="433" y="1176"/>
                    <a:pt x="577" y="1056"/>
                    <a:pt x="577" y="912"/>
                  </a:cubicBezTo>
                  <a:lnTo>
                    <a:pt x="577" y="288"/>
                  </a:lnTo>
                  <a:cubicBezTo>
                    <a:pt x="577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3"/>
            <p:cNvSpPr/>
            <p:nvPr/>
          </p:nvSpPr>
          <p:spPr>
            <a:xfrm>
              <a:off x="4443350" y="2834075"/>
              <a:ext cx="18025" cy="45175"/>
            </a:xfrm>
            <a:custGeom>
              <a:avLst/>
              <a:gdLst/>
              <a:ahLst/>
              <a:cxnLst/>
              <a:rect l="l" t="t" r="r" b="b"/>
              <a:pathLst>
                <a:path w="721" h="1807" extrusionOk="0">
                  <a:moveTo>
                    <a:pt x="457" y="0"/>
                  </a:moveTo>
                  <a:cubicBezTo>
                    <a:pt x="361" y="0"/>
                    <a:pt x="289" y="24"/>
                    <a:pt x="241" y="96"/>
                  </a:cubicBezTo>
                  <a:cubicBezTo>
                    <a:pt x="193" y="144"/>
                    <a:pt x="169" y="216"/>
                    <a:pt x="169" y="288"/>
                  </a:cubicBezTo>
                  <a:cubicBezTo>
                    <a:pt x="121" y="696"/>
                    <a:pt x="73" y="1129"/>
                    <a:pt x="1" y="1537"/>
                  </a:cubicBezTo>
                  <a:cubicBezTo>
                    <a:pt x="1" y="1609"/>
                    <a:pt x="49" y="1681"/>
                    <a:pt x="97" y="1729"/>
                  </a:cubicBezTo>
                  <a:cubicBezTo>
                    <a:pt x="136" y="1768"/>
                    <a:pt x="191" y="1807"/>
                    <a:pt x="249" y="1807"/>
                  </a:cubicBezTo>
                  <a:cubicBezTo>
                    <a:pt x="262" y="1807"/>
                    <a:pt x="275" y="1805"/>
                    <a:pt x="289" y="1801"/>
                  </a:cubicBezTo>
                  <a:cubicBezTo>
                    <a:pt x="361" y="1801"/>
                    <a:pt x="433" y="1777"/>
                    <a:pt x="481" y="1729"/>
                  </a:cubicBezTo>
                  <a:cubicBezTo>
                    <a:pt x="553" y="1681"/>
                    <a:pt x="553" y="1609"/>
                    <a:pt x="577" y="1537"/>
                  </a:cubicBezTo>
                  <a:cubicBezTo>
                    <a:pt x="625" y="1129"/>
                    <a:pt x="673" y="696"/>
                    <a:pt x="721" y="288"/>
                  </a:cubicBezTo>
                  <a:cubicBezTo>
                    <a:pt x="721" y="216"/>
                    <a:pt x="697" y="144"/>
                    <a:pt x="649" y="96"/>
                  </a:cubicBezTo>
                  <a:cubicBezTo>
                    <a:pt x="601" y="48"/>
                    <a:pt x="505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3"/>
            <p:cNvSpPr/>
            <p:nvPr/>
          </p:nvSpPr>
          <p:spPr>
            <a:xfrm>
              <a:off x="4440950" y="2924675"/>
              <a:ext cx="13825" cy="29425"/>
            </a:xfrm>
            <a:custGeom>
              <a:avLst/>
              <a:gdLst/>
              <a:ahLst/>
              <a:cxnLst/>
              <a:rect l="l" t="t" r="r" b="b"/>
              <a:pathLst>
                <a:path w="553" h="1177" extrusionOk="0">
                  <a:moveTo>
                    <a:pt x="265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913"/>
                  </a:lnTo>
                  <a:cubicBezTo>
                    <a:pt x="1" y="985"/>
                    <a:pt x="25" y="1057"/>
                    <a:pt x="73" y="1105"/>
                  </a:cubicBezTo>
                  <a:cubicBezTo>
                    <a:pt x="121" y="1153"/>
                    <a:pt x="193" y="1177"/>
                    <a:pt x="265" y="1177"/>
                  </a:cubicBezTo>
                  <a:cubicBezTo>
                    <a:pt x="433" y="1177"/>
                    <a:pt x="553" y="1057"/>
                    <a:pt x="553" y="913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57" y="73"/>
                  </a:cubicBezTo>
                  <a:cubicBezTo>
                    <a:pt x="409" y="25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3"/>
            <p:cNvSpPr/>
            <p:nvPr/>
          </p:nvSpPr>
          <p:spPr>
            <a:xfrm>
              <a:off x="4440950" y="2987100"/>
              <a:ext cx="13825" cy="23425"/>
            </a:xfrm>
            <a:custGeom>
              <a:avLst/>
              <a:gdLst/>
              <a:ahLst/>
              <a:cxnLst/>
              <a:rect l="l" t="t" r="r" b="b"/>
              <a:pathLst>
                <a:path w="553" h="937" extrusionOk="0">
                  <a:moveTo>
                    <a:pt x="265" y="0"/>
                  </a:moveTo>
                  <a:cubicBezTo>
                    <a:pt x="193" y="0"/>
                    <a:pt x="121" y="24"/>
                    <a:pt x="73" y="72"/>
                  </a:cubicBezTo>
                  <a:cubicBezTo>
                    <a:pt x="25" y="144"/>
                    <a:pt x="1" y="192"/>
                    <a:pt x="1" y="288"/>
                  </a:cubicBezTo>
                  <a:lnTo>
                    <a:pt x="1" y="648"/>
                  </a:lnTo>
                  <a:cubicBezTo>
                    <a:pt x="1" y="720"/>
                    <a:pt x="25" y="792"/>
                    <a:pt x="73" y="840"/>
                  </a:cubicBezTo>
                  <a:cubicBezTo>
                    <a:pt x="97" y="888"/>
                    <a:pt x="121" y="888"/>
                    <a:pt x="169" y="912"/>
                  </a:cubicBezTo>
                  <a:cubicBezTo>
                    <a:pt x="193" y="936"/>
                    <a:pt x="241" y="936"/>
                    <a:pt x="265" y="936"/>
                  </a:cubicBezTo>
                  <a:cubicBezTo>
                    <a:pt x="337" y="936"/>
                    <a:pt x="409" y="912"/>
                    <a:pt x="457" y="840"/>
                  </a:cubicBezTo>
                  <a:cubicBezTo>
                    <a:pt x="529" y="792"/>
                    <a:pt x="553" y="720"/>
                    <a:pt x="553" y="648"/>
                  </a:cubicBezTo>
                  <a:lnTo>
                    <a:pt x="553" y="288"/>
                  </a:lnTo>
                  <a:cubicBezTo>
                    <a:pt x="553" y="216"/>
                    <a:pt x="529" y="144"/>
                    <a:pt x="457" y="72"/>
                  </a:cubicBezTo>
                  <a:cubicBezTo>
                    <a:pt x="433" y="48"/>
                    <a:pt x="409" y="24"/>
                    <a:pt x="385" y="24"/>
                  </a:cubicBezTo>
                  <a:cubicBezTo>
                    <a:pt x="337" y="0"/>
                    <a:pt x="31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3"/>
            <p:cNvSpPr/>
            <p:nvPr/>
          </p:nvSpPr>
          <p:spPr>
            <a:xfrm>
              <a:off x="4437950" y="3071100"/>
              <a:ext cx="18025" cy="23425"/>
            </a:xfrm>
            <a:custGeom>
              <a:avLst/>
              <a:gdLst/>
              <a:ahLst/>
              <a:cxnLst/>
              <a:rect l="l" t="t" r="r" b="b"/>
              <a:pathLst>
                <a:path w="721" h="937" extrusionOk="0">
                  <a:moveTo>
                    <a:pt x="217" y="0"/>
                  </a:moveTo>
                  <a:cubicBezTo>
                    <a:pt x="145" y="24"/>
                    <a:pt x="97" y="72"/>
                    <a:pt x="49" y="144"/>
                  </a:cubicBezTo>
                  <a:cubicBezTo>
                    <a:pt x="25" y="192"/>
                    <a:pt x="1" y="288"/>
                    <a:pt x="25" y="360"/>
                  </a:cubicBezTo>
                  <a:cubicBezTo>
                    <a:pt x="73" y="480"/>
                    <a:pt x="97" y="600"/>
                    <a:pt x="145" y="720"/>
                  </a:cubicBezTo>
                  <a:cubicBezTo>
                    <a:pt x="169" y="792"/>
                    <a:pt x="217" y="864"/>
                    <a:pt x="289" y="888"/>
                  </a:cubicBezTo>
                  <a:cubicBezTo>
                    <a:pt x="313" y="912"/>
                    <a:pt x="337" y="936"/>
                    <a:pt x="385" y="936"/>
                  </a:cubicBezTo>
                  <a:cubicBezTo>
                    <a:pt x="409" y="936"/>
                    <a:pt x="457" y="936"/>
                    <a:pt x="505" y="912"/>
                  </a:cubicBezTo>
                  <a:cubicBezTo>
                    <a:pt x="553" y="912"/>
                    <a:pt x="625" y="864"/>
                    <a:pt x="649" y="792"/>
                  </a:cubicBezTo>
                  <a:cubicBezTo>
                    <a:pt x="697" y="720"/>
                    <a:pt x="721" y="648"/>
                    <a:pt x="697" y="576"/>
                  </a:cubicBezTo>
                  <a:cubicBezTo>
                    <a:pt x="649" y="456"/>
                    <a:pt x="601" y="336"/>
                    <a:pt x="553" y="216"/>
                  </a:cubicBezTo>
                  <a:cubicBezTo>
                    <a:pt x="529" y="144"/>
                    <a:pt x="505" y="72"/>
                    <a:pt x="433" y="48"/>
                  </a:cubicBezTo>
                  <a:cubicBezTo>
                    <a:pt x="409" y="24"/>
                    <a:pt x="361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3"/>
            <p:cNvSpPr/>
            <p:nvPr/>
          </p:nvSpPr>
          <p:spPr>
            <a:xfrm>
              <a:off x="4440950" y="3152450"/>
              <a:ext cx="17425" cy="26325"/>
            </a:xfrm>
            <a:custGeom>
              <a:avLst/>
              <a:gdLst/>
              <a:ahLst/>
              <a:cxnLst/>
              <a:rect l="l" t="t" r="r" b="b"/>
              <a:pathLst>
                <a:path w="697" h="1053" extrusionOk="0">
                  <a:moveTo>
                    <a:pt x="280" y="1"/>
                  </a:moveTo>
                  <a:cubicBezTo>
                    <a:pt x="259" y="1"/>
                    <a:pt x="238" y="4"/>
                    <a:pt x="217" y="11"/>
                  </a:cubicBezTo>
                  <a:cubicBezTo>
                    <a:pt x="145" y="35"/>
                    <a:pt x="73" y="83"/>
                    <a:pt x="49" y="131"/>
                  </a:cubicBezTo>
                  <a:cubicBezTo>
                    <a:pt x="1" y="203"/>
                    <a:pt x="1" y="275"/>
                    <a:pt x="25" y="347"/>
                  </a:cubicBezTo>
                  <a:lnTo>
                    <a:pt x="145" y="851"/>
                  </a:lnTo>
                  <a:cubicBezTo>
                    <a:pt x="169" y="923"/>
                    <a:pt x="217" y="971"/>
                    <a:pt x="265" y="1019"/>
                  </a:cubicBezTo>
                  <a:cubicBezTo>
                    <a:pt x="316" y="1036"/>
                    <a:pt x="379" y="1053"/>
                    <a:pt x="428" y="1053"/>
                  </a:cubicBezTo>
                  <a:cubicBezTo>
                    <a:pt x="448" y="1053"/>
                    <a:pt x="467" y="1050"/>
                    <a:pt x="481" y="1043"/>
                  </a:cubicBezTo>
                  <a:cubicBezTo>
                    <a:pt x="553" y="1019"/>
                    <a:pt x="625" y="971"/>
                    <a:pt x="649" y="923"/>
                  </a:cubicBezTo>
                  <a:cubicBezTo>
                    <a:pt x="697" y="851"/>
                    <a:pt x="697" y="779"/>
                    <a:pt x="673" y="707"/>
                  </a:cubicBezTo>
                  <a:lnTo>
                    <a:pt x="553" y="203"/>
                  </a:lnTo>
                  <a:cubicBezTo>
                    <a:pt x="529" y="131"/>
                    <a:pt x="481" y="59"/>
                    <a:pt x="433" y="35"/>
                  </a:cubicBezTo>
                  <a:cubicBezTo>
                    <a:pt x="382" y="18"/>
                    <a:pt x="331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3"/>
            <p:cNvSpPr/>
            <p:nvPr/>
          </p:nvSpPr>
          <p:spPr>
            <a:xfrm>
              <a:off x="4443950" y="3208500"/>
              <a:ext cx="13825" cy="39050"/>
            </a:xfrm>
            <a:custGeom>
              <a:avLst/>
              <a:gdLst/>
              <a:ahLst/>
              <a:cxnLst/>
              <a:rect l="l" t="t" r="r" b="b"/>
              <a:pathLst>
                <a:path w="553" h="1562" extrusionOk="0">
                  <a:moveTo>
                    <a:pt x="265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1273"/>
                  </a:lnTo>
                  <a:cubicBezTo>
                    <a:pt x="1" y="1441"/>
                    <a:pt x="121" y="1561"/>
                    <a:pt x="265" y="1561"/>
                  </a:cubicBezTo>
                  <a:cubicBezTo>
                    <a:pt x="433" y="1561"/>
                    <a:pt x="553" y="1441"/>
                    <a:pt x="553" y="127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3"/>
            <p:cNvSpPr/>
            <p:nvPr/>
          </p:nvSpPr>
          <p:spPr>
            <a:xfrm>
              <a:off x="4443950" y="3267675"/>
              <a:ext cx="18625" cy="39025"/>
            </a:xfrm>
            <a:custGeom>
              <a:avLst/>
              <a:gdLst/>
              <a:ahLst/>
              <a:cxnLst/>
              <a:rect l="l" t="t" r="r" b="b"/>
              <a:pathLst>
                <a:path w="745" h="1561" extrusionOk="0">
                  <a:moveTo>
                    <a:pt x="280" y="0"/>
                  </a:moveTo>
                  <a:cubicBezTo>
                    <a:pt x="259" y="0"/>
                    <a:pt x="238" y="3"/>
                    <a:pt x="217" y="10"/>
                  </a:cubicBezTo>
                  <a:cubicBezTo>
                    <a:pt x="145" y="34"/>
                    <a:pt x="73" y="82"/>
                    <a:pt x="49" y="154"/>
                  </a:cubicBezTo>
                  <a:cubicBezTo>
                    <a:pt x="25" y="202"/>
                    <a:pt x="1" y="298"/>
                    <a:pt x="25" y="346"/>
                  </a:cubicBezTo>
                  <a:cubicBezTo>
                    <a:pt x="73" y="490"/>
                    <a:pt x="121" y="634"/>
                    <a:pt x="145" y="754"/>
                  </a:cubicBezTo>
                  <a:cubicBezTo>
                    <a:pt x="145" y="898"/>
                    <a:pt x="145" y="1018"/>
                    <a:pt x="145" y="1162"/>
                  </a:cubicBezTo>
                  <a:cubicBezTo>
                    <a:pt x="121" y="1162"/>
                    <a:pt x="121" y="1186"/>
                    <a:pt x="121" y="1210"/>
                  </a:cubicBezTo>
                  <a:cubicBezTo>
                    <a:pt x="121" y="1282"/>
                    <a:pt x="121" y="1354"/>
                    <a:pt x="145" y="1426"/>
                  </a:cubicBezTo>
                  <a:cubicBezTo>
                    <a:pt x="193" y="1474"/>
                    <a:pt x="265" y="1546"/>
                    <a:pt x="313" y="1546"/>
                  </a:cubicBezTo>
                  <a:cubicBezTo>
                    <a:pt x="342" y="1556"/>
                    <a:pt x="373" y="1561"/>
                    <a:pt x="403" y="1561"/>
                  </a:cubicBezTo>
                  <a:cubicBezTo>
                    <a:pt x="520" y="1561"/>
                    <a:pt x="635" y="1488"/>
                    <a:pt x="673" y="1354"/>
                  </a:cubicBezTo>
                  <a:cubicBezTo>
                    <a:pt x="745" y="970"/>
                    <a:pt x="721" y="562"/>
                    <a:pt x="553" y="202"/>
                  </a:cubicBezTo>
                  <a:cubicBezTo>
                    <a:pt x="529" y="130"/>
                    <a:pt x="505" y="82"/>
                    <a:pt x="433" y="34"/>
                  </a:cubicBezTo>
                  <a:cubicBezTo>
                    <a:pt x="382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3"/>
            <p:cNvSpPr/>
            <p:nvPr/>
          </p:nvSpPr>
          <p:spPr>
            <a:xfrm>
              <a:off x="4452350" y="3345875"/>
              <a:ext cx="18025" cy="32875"/>
            </a:xfrm>
            <a:custGeom>
              <a:avLst/>
              <a:gdLst/>
              <a:ahLst/>
              <a:cxnLst/>
              <a:rect l="l" t="t" r="r" b="b"/>
              <a:pathLst>
                <a:path w="721" h="1315" extrusionOk="0">
                  <a:moveTo>
                    <a:pt x="315" y="1"/>
                  </a:moveTo>
                  <a:cubicBezTo>
                    <a:pt x="263" y="1"/>
                    <a:pt x="211" y="16"/>
                    <a:pt x="169" y="50"/>
                  </a:cubicBezTo>
                  <a:cubicBezTo>
                    <a:pt x="49" y="122"/>
                    <a:pt x="1" y="290"/>
                    <a:pt x="73" y="410"/>
                  </a:cubicBezTo>
                  <a:cubicBezTo>
                    <a:pt x="73" y="434"/>
                    <a:pt x="97" y="458"/>
                    <a:pt x="97" y="458"/>
                  </a:cubicBezTo>
                  <a:cubicBezTo>
                    <a:pt x="121" y="555"/>
                    <a:pt x="145" y="627"/>
                    <a:pt x="169" y="723"/>
                  </a:cubicBezTo>
                  <a:cubicBezTo>
                    <a:pt x="169" y="819"/>
                    <a:pt x="169" y="891"/>
                    <a:pt x="169" y="987"/>
                  </a:cubicBezTo>
                  <a:cubicBezTo>
                    <a:pt x="145" y="1059"/>
                    <a:pt x="169" y="1107"/>
                    <a:pt x="193" y="1179"/>
                  </a:cubicBezTo>
                  <a:cubicBezTo>
                    <a:pt x="217" y="1227"/>
                    <a:pt x="289" y="1275"/>
                    <a:pt x="361" y="1299"/>
                  </a:cubicBezTo>
                  <a:cubicBezTo>
                    <a:pt x="391" y="1309"/>
                    <a:pt x="420" y="1314"/>
                    <a:pt x="450" y="1314"/>
                  </a:cubicBezTo>
                  <a:cubicBezTo>
                    <a:pt x="492" y="1314"/>
                    <a:pt x="535" y="1303"/>
                    <a:pt x="577" y="1275"/>
                  </a:cubicBezTo>
                  <a:cubicBezTo>
                    <a:pt x="625" y="1227"/>
                    <a:pt x="697" y="1179"/>
                    <a:pt x="697" y="1107"/>
                  </a:cubicBezTo>
                  <a:cubicBezTo>
                    <a:pt x="721" y="1011"/>
                    <a:pt x="721" y="915"/>
                    <a:pt x="721" y="843"/>
                  </a:cubicBezTo>
                  <a:cubicBezTo>
                    <a:pt x="721" y="747"/>
                    <a:pt x="721" y="675"/>
                    <a:pt x="697" y="579"/>
                  </a:cubicBezTo>
                  <a:cubicBezTo>
                    <a:pt x="673" y="434"/>
                    <a:pt x="625" y="266"/>
                    <a:pt x="553" y="146"/>
                  </a:cubicBezTo>
                  <a:cubicBezTo>
                    <a:pt x="506" y="53"/>
                    <a:pt x="410" y="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3"/>
            <p:cNvSpPr/>
            <p:nvPr/>
          </p:nvSpPr>
          <p:spPr>
            <a:xfrm>
              <a:off x="4461350" y="3395725"/>
              <a:ext cx="18025" cy="42200"/>
            </a:xfrm>
            <a:custGeom>
              <a:avLst/>
              <a:gdLst/>
              <a:ahLst/>
              <a:cxnLst/>
              <a:rect l="l" t="t" r="r" b="b"/>
              <a:pathLst>
                <a:path w="721" h="1688" extrusionOk="0">
                  <a:moveTo>
                    <a:pt x="313" y="1"/>
                  </a:moveTo>
                  <a:cubicBezTo>
                    <a:pt x="169" y="25"/>
                    <a:pt x="1" y="121"/>
                    <a:pt x="25" y="289"/>
                  </a:cubicBezTo>
                  <a:cubicBezTo>
                    <a:pt x="73" y="673"/>
                    <a:pt x="97" y="1033"/>
                    <a:pt x="145" y="1417"/>
                  </a:cubicBezTo>
                  <a:cubicBezTo>
                    <a:pt x="145" y="1489"/>
                    <a:pt x="169" y="1561"/>
                    <a:pt x="217" y="1609"/>
                  </a:cubicBezTo>
                  <a:cubicBezTo>
                    <a:pt x="256" y="1648"/>
                    <a:pt x="327" y="1687"/>
                    <a:pt x="391" y="1687"/>
                  </a:cubicBezTo>
                  <a:cubicBezTo>
                    <a:pt x="406" y="1687"/>
                    <a:pt x="420" y="1685"/>
                    <a:pt x="433" y="1681"/>
                  </a:cubicBezTo>
                  <a:cubicBezTo>
                    <a:pt x="553" y="1681"/>
                    <a:pt x="721" y="1561"/>
                    <a:pt x="697" y="1417"/>
                  </a:cubicBezTo>
                  <a:cubicBezTo>
                    <a:pt x="673" y="1033"/>
                    <a:pt x="625" y="673"/>
                    <a:pt x="577" y="289"/>
                  </a:cubicBezTo>
                  <a:cubicBezTo>
                    <a:pt x="577" y="217"/>
                    <a:pt x="553" y="145"/>
                    <a:pt x="505" y="97"/>
                  </a:cubicBezTo>
                  <a:cubicBezTo>
                    <a:pt x="457" y="49"/>
                    <a:pt x="385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3"/>
            <p:cNvSpPr/>
            <p:nvPr/>
          </p:nvSpPr>
          <p:spPr>
            <a:xfrm>
              <a:off x="4475750" y="3479950"/>
              <a:ext cx="17425" cy="26475"/>
            </a:xfrm>
            <a:custGeom>
              <a:avLst/>
              <a:gdLst/>
              <a:ahLst/>
              <a:cxnLst/>
              <a:rect l="l" t="t" r="r" b="b"/>
              <a:pathLst>
                <a:path w="697" h="1059" extrusionOk="0">
                  <a:moveTo>
                    <a:pt x="296" y="0"/>
                  </a:moveTo>
                  <a:cubicBezTo>
                    <a:pt x="265" y="0"/>
                    <a:pt x="237" y="6"/>
                    <a:pt x="217" y="16"/>
                  </a:cubicBezTo>
                  <a:cubicBezTo>
                    <a:pt x="145" y="40"/>
                    <a:pt x="73" y="64"/>
                    <a:pt x="49" y="136"/>
                  </a:cubicBezTo>
                  <a:cubicBezTo>
                    <a:pt x="1" y="208"/>
                    <a:pt x="1" y="280"/>
                    <a:pt x="25" y="352"/>
                  </a:cubicBezTo>
                  <a:cubicBezTo>
                    <a:pt x="49" y="520"/>
                    <a:pt x="97" y="688"/>
                    <a:pt x="145" y="856"/>
                  </a:cubicBezTo>
                  <a:cubicBezTo>
                    <a:pt x="145" y="928"/>
                    <a:pt x="193" y="976"/>
                    <a:pt x="265" y="1024"/>
                  </a:cubicBezTo>
                  <a:cubicBezTo>
                    <a:pt x="299" y="1041"/>
                    <a:pt x="357" y="1058"/>
                    <a:pt x="413" y="1058"/>
                  </a:cubicBezTo>
                  <a:cubicBezTo>
                    <a:pt x="437" y="1058"/>
                    <a:pt x="460" y="1055"/>
                    <a:pt x="481" y="1048"/>
                  </a:cubicBezTo>
                  <a:cubicBezTo>
                    <a:pt x="553" y="1024"/>
                    <a:pt x="601" y="976"/>
                    <a:pt x="649" y="928"/>
                  </a:cubicBezTo>
                  <a:cubicBezTo>
                    <a:pt x="673" y="856"/>
                    <a:pt x="697" y="784"/>
                    <a:pt x="673" y="712"/>
                  </a:cubicBezTo>
                  <a:cubicBezTo>
                    <a:pt x="625" y="544"/>
                    <a:pt x="601" y="376"/>
                    <a:pt x="553" y="208"/>
                  </a:cubicBezTo>
                  <a:cubicBezTo>
                    <a:pt x="529" y="136"/>
                    <a:pt x="481" y="64"/>
                    <a:pt x="433" y="40"/>
                  </a:cubicBezTo>
                  <a:cubicBezTo>
                    <a:pt x="391" y="12"/>
                    <a:pt x="340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3"/>
            <p:cNvSpPr/>
            <p:nvPr/>
          </p:nvSpPr>
          <p:spPr>
            <a:xfrm>
              <a:off x="4589775" y="3579825"/>
              <a:ext cx="21025" cy="38925"/>
            </a:xfrm>
            <a:custGeom>
              <a:avLst/>
              <a:gdLst/>
              <a:ahLst/>
              <a:cxnLst/>
              <a:rect l="l" t="t" r="r" b="b"/>
              <a:pathLst>
                <a:path w="841" h="1557" extrusionOk="0">
                  <a:moveTo>
                    <a:pt x="569" y="1"/>
                  </a:moveTo>
                  <a:cubicBezTo>
                    <a:pt x="440" y="1"/>
                    <a:pt x="306" y="72"/>
                    <a:pt x="264" y="197"/>
                  </a:cubicBezTo>
                  <a:cubicBezTo>
                    <a:pt x="192" y="533"/>
                    <a:pt x="120" y="869"/>
                    <a:pt x="24" y="1206"/>
                  </a:cubicBezTo>
                  <a:cubicBezTo>
                    <a:pt x="0" y="1350"/>
                    <a:pt x="72" y="1518"/>
                    <a:pt x="240" y="1542"/>
                  </a:cubicBezTo>
                  <a:cubicBezTo>
                    <a:pt x="270" y="1551"/>
                    <a:pt x="299" y="1556"/>
                    <a:pt x="328" y="1556"/>
                  </a:cubicBezTo>
                  <a:cubicBezTo>
                    <a:pt x="439" y="1556"/>
                    <a:pt x="538" y="1483"/>
                    <a:pt x="576" y="1350"/>
                  </a:cubicBezTo>
                  <a:cubicBezTo>
                    <a:pt x="648" y="1013"/>
                    <a:pt x="720" y="677"/>
                    <a:pt x="816" y="365"/>
                  </a:cubicBezTo>
                  <a:cubicBezTo>
                    <a:pt x="840" y="221"/>
                    <a:pt x="768" y="53"/>
                    <a:pt x="624" y="5"/>
                  </a:cubicBezTo>
                  <a:cubicBezTo>
                    <a:pt x="606" y="2"/>
                    <a:pt x="587" y="1"/>
                    <a:pt x="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3"/>
            <p:cNvSpPr/>
            <p:nvPr/>
          </p:nvSpPr>
          <p:spPr>
            <a:xfrm>
              <a:off x="4611975" y="3517300"/>
              <a:ext cx="20425" cy="23450"/>
            </a:xfrm>
            <a:custGeom>
              <a:avLst/>
              <a:gdLst/>
              <a:ahLst/>
              <a:cxnLst/>
              <a:rect l="l" t="t" r="r" b="b"/>
              <a:pathLst>
                <a:path w="817" h="938" extrusionOk="0">
                  <a:moveTo>
                    <a:pt x="518" y="1"/>
                  </a:moveTo>
                  <a:cubicBezTo>
                    <a:pt x="497" y="1"/>
                    <a:pt x="476" y="4"/>
                    <a:pt x="456" y="10"/>
                  </a:cubicBezTo>
                  <a:cubicBezTo>
                    <a:pt x="456" y="34"/>
                    <a:pt x="432" y="34"/>
                    <a:pt x="408" y="58"/>
                  </a:cubicBezTo>
                  <a:cubicBezTo>
                    <a:pt x="360" y="82"/>
                    <a:pt x="336" y="106"/>
                    <a:pt x="288" y="154"/>
                  </a:cubicBezTo>
                  <a:cubicBezTo>
                    <a:pt x="216" y="274"/>
                    <a:pt x="144" y="394"/>
                    <a:pt x="48" y="514"/>
                  </a:cubicBezTo>
                  <a:cubicBezTo>
                    <a:pt x="24" y="562"/>
                    <a:pt x="24" y="586"/>
                    <a:pt x="24" y="634"/>
                  </a:cubicBezTo>
                  <a:cubicBezTo>
                    <a:pt x="0" y="658"/>
                    <a:pt x="0" y="706"/>
                    <a:pt x="24" y="730"/>
                  </a:cubicBezTo>
                  <a:cubicBezTo>
                    <a:pt x="24" y="778"/>
                    <a:pt x="48" y="802"/>
                    <a:pt x="72" y="826"/>
                  </a:cubicBezTo>
                  <a:cubicBezTo>
                    <a:pt x="96" y="850"/>
                    <a:pt x="120" y="874"/>
                    <a:pt x="144" y="898"/>
                  </a:cubicBezTo>
                  <a:cubicBezTo>
                    <a:pt x="187" y="926"/>
                    <a:pt x="229" y="938"/>
                    <a:pt x="271" y="938"/>
                  </a:cubicBezTo>
                  <a:cubicBezTo>
                    <a:pt x="301" y="938"/>
                    <a:pt x="331" y="932"/>
                    <a:pt x="360" y="922"/>
                  </a:cubicBezTo>
                  <a:cubicBezTo>
                    <a:pt x="384" y="922"/>
                    <a:pt x="408" y="922"/>
                    <a:pt x="432" y="898"/>
                  </a:cubicBezTo>
                  <a:cubicBezTo>
                    <a:pt x="480" y="874"/>
                    <a:pt x="504" y="850"/>
                    <a:pt x="528" y="802"/>
                  </a:cubicBezTo>
                  <a:lnTo>
                    <a:pt x="792" y="418"/>
                  </a:lnTo>
                  <a:cubicBezTo>
                    <a:pt x="792" y="394"/>
                    <a:pt x="816" y="370"/>
                    <a:pt x="816" y="322"/>
                  </a:cubicBezTo>
                  <a:cubicBezTo>
                    <a:pt x="816" y="298"/>
                    <a:pt x="816" y="250"/>
                    <a:pt x="816" y="202"/>
                  </a:cubicBezTo>
                  <a:cubicBezTo>
                    <a:pt x="792" y="178"/>
                    <a:pt x="792" y="154"/>
                    <a:pt x="768" y="130"/>
                  </a:cubicBezTo>
                  <a:cubicBezTo>
                    <a:pt x="744" y="82"/>
                    <a:pt x="720" y="58"/>
                    <a:pt x="672" y="58"/>
                  </a:cubicBezTo>
                  <a:cubicBezTo>
                    <a:pt x="637" y="23"/>
                    <a:pt x="576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3"/>
            <p:cNvSpPr/>
            <p:nvPr/>
          </p:nvSpPr>
          <p:spPr>
            <a:xfrm>
              <a:off x="4631175" y="3445825"/>
              <a:ext cx="27025" cy="38725"/>
            </a:xfrm>
            <a:custGeom>
              <a:avLst/>
              <a:gdLst/>
              <a:ahLst/>
              <a:cxnLst/>
              <a:rect l="l" t="t" r="r" b="b"/>
              <a:pathLst>
                <a:path w="1081" h="1549" extrusionOk="0">
                  <a:moveTo>
                    <a:pt x="763" y="0"/>
                  </a:moveTo>
                  <a:cubicBezTo>
                    <a:pt x="642" y="0"/>
                    <a:pt x="524" y="86"/>
                    <a:pt x="505" y="205"/>
                  </a:cubicBezTo>
                  <a:cubicBezTo>
                    <a:pt x="481" y="301"/>
                    <a:pt x="433" y="373"/>
                    <a:pt x="408" y="469"/>
                  </a:cubicBezTo>
                  <a:cubicBezTo>
                    <a:pt x="408" y="493"/>
                    <a:pt x="408" y="517"/>
                    <a:pt x="384" y="541"/>
                  </a:cubicBezTo>
                  <a:cubicBezTo>
                    <a:pt x="360" y="589"/>
                    <a:pt x="336" y="613"/>
                    <a:pt x="336" y="661"/>
                  </a:cubicBezTo>
                  <a:cubicBezTo>
                    <a:pt x="288" y="733"/>
                    <a:pt x="240" y="829"/>
                    <a:pt x="192" y="901"/>
                  </a:cubicBezTo>
                  <a:cubicBezTo>
                    <a:pt x="168" y="925"/>
                    <a:pt x="144" y="973"/>
                    <a:pt x="120" y="1021"/>
                  </a:cubicBezTo>
                  <a:cubicBezTo>
                    <a:pt x="120" y="1021"/>
                    <a:pt x="96" y="1045"/>
                    <a:pt x="72" y="1069"/>
                  </a:cubicBezTo>
                  <a:cubicBezTo>
                    <a:pt x="24" y="1141"/>
                    <a:pt x="0" y="1189"/>
                    <a:pt x="0" y="1285"/>
                  </a:cubicBezTo>
                  <a:cubicBezTo>
                    <a:pt x="0" y="1333"/>
                    <a:pt x="24" y="1429"/>
                    <a:pt x="72" y="1477"/>
                  </a:cubicBezTo>
                  <a:cubicBezTo>
                    <a:pt x="120" y="1525"/>
                    <a:pt x="192" y="1549"/>
                    <a:pt x="264" y="1549"/>
                  </a:cubicBezTo>
                  <a:cubicBezTo>
                    <a:pt x="336" y="1549"/>
                    <a:pt x="433" y="1525"/>
                    <a:pt x="481" y="1477"/>
                  </a:cubicBezTo>
                  <a:cubicBezTo>
                    <a:pt x="721" y="1141"/>
                    <a:pt x="937" y="757"/>
                    <a:pt x="1033" y="349"/>
                  </a:cubicBezTo>
                  <a:cubicBezTo>
                    <a:pt x="1081" y="205"/>
                    <a:pt x="985" y="37"/>
                    <a:pt x="841" y="13"/>
                  </a:cubicBezTo>
                  <a:cubicBezTo>
                    <a:pt x="815" y="4"/>
                    <a:pt x="789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3"/>
            <p:cNvSpPr/>
            <p:nvPr/>
          </p:nvSpPr>
          <p:spPr>
            <a:xfrm>
              <a:off x="4655775" y="3358225"/>
              <a:ext cx="27025" cy="48650"/>
            </a:xfrm>
            <a:custGeom>
              <a:avLst/>
              <a:gdLst/>
              <a:ahLst/>
              <a:cxnLst/>
              <a:rect l="l" t="t" r="r" b="b"/>
              <a:pathLst>
                <a:path w="1081" h="1946" extrusionOk="0">
                  <a:moveTo>
                    <a:pt x="765" y="0"/>
                  </a:moveTo>
                  <a:cubicBezTo>
                    <a:pt x="649" y="0"/>
                    <a:pt x="544" y="86"/>
                    <a:pt x="505" y="205"/>
                  </a:cubicBezTo>
                  <a:cubicBezTo>
                    <a:pt x="337" y="661"/>
                    <a:pt x="193" y="1141"/>
                    <a:pt x="49" y="1597"/>
                  </a:cubicBezTo>
                  <a:cubicBezTo>
                    <a:pt x="1" y="1741"/>
                    <a:pt x="97" y="1909"/>
                    <a:pt x="241" y="1933"/>
                  </a:cubicBezTo>
                  <a:cubicBezTo>
                    <a:pt x="266" y="1941"/>
                    <a:pt x="292" y="1945"/>
                    <a:pt x="317" y="1945"/>
                  </a:cubicBezTo>
                  <a:cubicBezTo>
                    <a:pt x="433" y="1945"/>
                    <a:pt x="537" y="1859"/>
                    <a:pt x="577" y="1741"/>
                  </a:cubicBezTo>
                  <a:lnTo>
                    <a:pt x="1033" y="349"/>
                  </a:lnTo>
                  <a:cubicBezTo>
                    <a:pt x="1081" y="205"/>
                    <a:pt x="985" y="37"/>
                    <a:pt x="841" y="13"/>
                  </a:cubicBezTo>
                  <a:cubicBezTo>
                    <a:pt x="815" y="4"/>
                    <a:pt x="790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3"/>
            <p:cNvSpPr/>
            <p:nvPr/>
          </p:nvSpPr>
          <p:spPr>
            <a:xfrm>
              <a:off x="4675575" y="3273800"/>
              <a:ext cx="18025" cy="39250"/>
            </a:xfrm>
            <a:custGeom>
              <a:avLst/>
              <a:gdLst/>
              <a:ahLst/>
              <a:cxnLst/>
              <a:rect l="l" t="t" r="r" b="b"/>
              <a:pathLst>
                <a:path w="721" h="1570" extrusionOk="0">
                  <a:moveTo>
                    <a:pt x="473" y="1"/>
                  </a:moveTo>
                  <a:cubicBezTo>
                    <a:pt x="339" y="1"/>
                    <a:pt x="190" y="74"/>
                    <a:pt x="169" y="221"/>
                  </a:cubicBezTo>
                  <a:cubicBezTo>
                    <a:pt x="121" y="557"/>
                    <a:pt x="73" y="893"/>
                    <a:pt x="25" y="1229"/>
                  </a:cubicBezTo>
                  <a:cubicBezTo>
                    <a:pt x="1" y="1301"/>
                    <a:pt x="1" y="1373"/>
                    <a:pt x="49" y="1445"/>
                  </a:cubicBezTo>
                  <a:cubicBezTo>
                    <a:pt x="73" y="1493"/>
                    <a:pt x="145" y="1565"/>
                    <a:pt x="217" y="1565"/>
                  </a:cubicBezTo>
                  <a:cubicBezTo>
                    <a:pt x="232" y="1568"/>
                    <a:pt x="248" y="1570"/>
                    <a:pt x="265" y="1570"/>
                  </a:cubicBezTo>
                  <a:cubicBezTo>
                    <a:pt x="383" y="1570"/>
                    <a:pt x="532" y="1499"/>
                    <a:pt x="553" y="1373"/>
                  </a:cubicBezTo>
                  <a:cubicBezTo>
                    <a:pt x="601" y="1037"/>
                    <a:pt x="673" y="701"/>
                    <a:pt x="721" y="365"/>
                  </a:cubicBezTo>
                  <a:cubicBezTo>
                    <a:pt x="721" y="293"/>
                    <a:pt x="721" y="221"/>
                    <a:pt x="697" y="149"/>
                  </a:cubicBezTo>
                  <a:cubicBezTo>
                    <a:pt x="649" y="77"/>
                    <a:pt x="577" y="29"/>
                    <a:pt x="529" y="5"/>
                  </a:cubicBezTo>
                  <a:cubicBezTo>
                    <a:pt x="511" y="2"/>
                    <a:pt x="49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3"/>
            <p:cNvSpPr/>
            <p:nvPr/>
          </p:nvSpPr>
          <p:spPr>
            <a:xfrm>
              <a:off x="4683975" y="3180300"/>
              <a:ext cx="13825" cy="36025"/>
            </a:xfrm>
            <a:custGeom>
              <a:avLst/>
              <a:gdLst/>
              <a:ahLst/>
              <a:cxnLst/>
              <a:rect l="l" t="t" r="r" b="b"/>
              <a:pathLst>
                <a:path w="553" h="1441" extrusionOk="0">
                  <a:moveTo>
                    <a:pt x="289" y="1"/>
                  </a:moveTo>
                  <a:cubicBezTo>
                    <a:pt x="145" y="25"/>
                    <a:pt x="1" y="145"/>
                    <a:pt x="1" y="289"/>
                  </a:cubicBezTo>
                  <a:lnTo>
                    <a:pt x="1" y="1153"/>
                  </a:lnTo>
                  <a:cubicBezTo>
                    <a:pt x="1" y="1321"/>
                    <a:pt x="145" y="1441"/>
                    <a:pt x="289" y="1441"/>
                  </a:cubicBezTo>
                  <a:cubicBezTo>
                    <a:pt x="433" y="1441"/>
                    <a:pt x="553" y="1321"/>
                    <a:pt x="553" y="115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3"/>
            <p:cNvSpPr/>
            <p:nvPr/>
          </p:nvSpPr>
          <p:spPr>
            <a:xfrm>
              <a:off x="4680975" y="3108650"/>
              <a:ext cx="17425" cy="32925"/>
            </a:xfrm>
            <a:custGeom>
              <a:avLst/>
              <a:gdLst/>
              <a:ahLst/>
              <a:cxnLst/>
              <a:rect l="l" t="t" r="r" b="b"/>
              <a:pathLst>
                <a:path w="697" h="1317" extrusionOk="0">
                  <a:moveTo>
                    <a:pt x="280" y="1"/>
                  </a:moveTo>
                  <a:cubicBezTo>
                    <a:pt x="259" y="1"/>
                    <a:pt x="238" y="3"/>
                    <a:pt x="217" y="11"/>
                  </a:cubicBezTo>
                  <a:cubicBezTo>
                    <a:pt x="145" y="35"/>
                    <a:pt x="73" y="83"/>
                    <a:pt x="49" y="131"/>
                  </a:cubicBezTo>
                  <a:cubicBezTo>
                    <a:pt x="1" y="203"/>
                    <a:pt x="1" y="275"/>
                    <a:pt x="25" y="347"/>
                  </a:cubicBezTo>
                  <a:lnTo>
                    <a:pt x="145" y="1115"/>
                  </a:lnTo>
                  <a:cubicBezTo>
                    <a:pt x="169" y="1163"/>
                    <a:pt x="217" y="1235"/>
                    <a:pt x="289" y="1283"/>
                  </a:cubicBezTo>
                  <a:cubicBezTo>
                    <a:pt x="323" y="1300"/>
                    <a:pt x="381" y="1317"/>
                    <a:pt x="437" y="1317"/>
                  </a:cubicBezTo>
                  <a:cubicBezTo>
                    <a:pt x="460" y="1317"/>
                    <a:pt x="484" y="1314"/>
                    <a:pt x="505" y="1307"/>
                  </a:cubicBezTo>
                  <a:cubicBezTo>
                    <a:pt x="553" y="1283"/>
                    <a:pt x="625" y="1235"/>
                    <a:pt x="673" y="1163"/>
                  </a:cubicBezTo>
                  <a:cubicBezTo>
                    <a:pt x="697" y="1091"/>
                    <a:pt x="697" y="1043"/>
                    <a:pt x="697" y="947"/>
                  </a:cubicBezTo>
                  <a:lnTo>
                    <a:pt x="553" y="203"/>
                  </a:lnTo>
                  <a:cubicBezTo>
                    <a:pt x="553" y="155"/>
                    <a:pt x="481" y="83"/>
                    <a:pt x="433" y="35"/>
                  </a:cubicBezTo>
                  <a:cubicBezTo>
                    <a:pt x="382" y="18"/>
                    <a:pt x="331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3"/>
            <p:cNvSpPr/>
            <p:nvPr/>
          </p:nvSpPr>
          <p:spPr>
            <a:xfrm>
              <a:off x="4668375" y="3043250"/>
              <a:ext cx="17425" cy="38925"/>
            </a:xfrm>
            <a:custGeom>
              <a:avLst/>
              <a:gdLst/>
              <a:ahLst/>
              <a:cxnLst/>
              <a:rect l="l" t="t" r="r" b="b"/>
              <a:pathLst>
                <a:path w="697" h="1557" extrusionOk="0">
                  <a:moveTo>
                    <a:pt x="260" y="0"/>
                  </a:moveTo>
                  <a:cubicBezTo>
                    <a:pt x="237" y="0"/>
                    <a:pt x="214" y="3"/>
                    <a:pt x="193" y="10"/>
                  </a:cubicBezTo>
                  <a:cubicBezTo>
                    <a:pt x="121" y="34"/>
                    <a:pt x="73" y="82"/>
                    <a:pt x="25" y="130"/>
                  </a:cubicBezTo>
                  <a:cubicBezTo>
                    <a:pt x="1" y="202"/>
                    <a:pt x="1" y="274"/>
                    <a:pt x="1" y="346"/>
                  </a:cubicBezTo>
                  <a:cubicBezTo>
                    <a:pt x="49" y="682"/>
                    <a:pt x="97" y="1018"/>
                    <a:pt x="145" y="1354"/>
                  </a:cubicBezTo>
                  <a:cubicBezTo>
                    <a:pt x="169" y="1426"/>
                    <a:pt x="217" y="1498"/>
                    <a:pt x="289" y="1522"/>
                  </a:cubicBezTo>
                  <a:cubicBezTo>
                    <a:pt x="323" y="1539"/>
                    <a:pt x="381" y="1556"/>
                    <a:pt x="437" y="1556"/>
                  </a:cubicBezTo>
                  <a:cubicBezTo>
                    <a:pt x="460" y="1556"/>
                    <a:pt x="484" y="1553"/>
                    <a:pt x="505" y="1546"/>
                  </a:cubicBezTo>
                  <a:cubicBezTo>
                    <a:pt x="553" y="1522"/>
                    <a:pt x="625" y="1474"/>
                    <a:pt x="673" y="1426"/>
                  </a:cubicBezTo>
                  <a:cubicBezTo>
                    <a:pt x="697" y="1354"/>
                    <a:pt x="697" y="1282"/>
                    <a:pt x="697" y="1210"/>
                  </a:cubicBezTo>
                  <a:cubicBezTo>
                    <a:pt x="649" y="874"/>
                    <a:pt x="601" y="538"/>
                    <a:pt x="553" y="202"/>
                  </a:cubicBezTo>
                  <a:cubicBezTo>
                    <a:pt x="529" y="154"/>
                    <a:pt x="457" y="82"/>
                    <a:pt x="409" y="34"/>
                  </a:cubicBezTo>
                  <a:cubicBezTo>
                    <a:pt x="375" y="17"/>
                    <a:pt x="31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3"/>
            <p:cNvSpPr/>
            <p:nvPr/>
          </p:nvSpPr>
          <p:spPr>
            <a:xfrm>
              <a:off x="4655775" y="2980775"/>
              <a:ext cx="21625" cy="39050"/>
            </a:xfrm>
            <a:custGeom>
              <a:avLst/>
              <a:gdLst/>
              <a:ahLst/>
              <a:cxnLst/>
              <a:rect l="l" t="t" r="r" b="b"/>
              <a:pathLst>
                <a:path w="865" h="1562" extrusionOk="0">
                  <a:moveTo>
                    <a:pt x="295" y="1"/>
                  </a:moveTo>
                  <a:cubicBezTo>
                    <a:pt x="268" y="1"/>
                    <a:pt x="242" y="4"/>
                    <a:pt x="217" y="13"/>
                  </a:cubicBezTo>
                  <a:cubicBezTo>
                    <a:pt x="73" y="61"/>
                    <a:pt x="1" y="205"/>
                    <a:pt x="25" y="349"/>
                  </a:cubicBezTo>
                  <a:cubicBezTo>
                    <a:pt x="121" y="685"/>
                    <a:pt x="217" y="1021"/>
                    <a:pt x="289" y="1357"/>
                  </a:cubicBezTo>
                  <a:cubicBezTo>
                    <a:pt x="328" y="1476"/>
                    <a:pt x="449" y="1562"/>
                    <a:pt x="571" y="1562"/>
                  </a:cubicBezTo>
                  <a:cubicBezTo>
                    <a:pt x="597" y="1562"/>
                    <a:pt x="623" y="1558"/>
                    <a:pt x="649" y="1549"/>
                  </a:cubicBezTo>
                  <a:cubicBezTo>
                    <a:pt x="793" y="1501"/>
                    <a:pt x="865" y="1357"/>
                    <a:pt x="841" y="1189"/>
                  </a:cubicBezTo>
                  <a:cubicBezTo>
                    <a:pt x="745" y="877"/>
                    <a:pt x="649" y="541"/>
                    <a:pt x="577" y="205"/>
                  </a:cubicBezTo>
                  <a:cubicBezTo>
                    <a:pt x="537" y="87"/>
                    <a:pt x="416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3"/>
            <p:cNvSpPr/>
            <p:nvPr/>
          </p:nvSpPr>
          <p:spPr>
            <a:xfrm>
              <a:off x="4644975" y="2905975"/>
              <a:ext cx="19825" cy="32775"/>
            </a:xfrm>
            <a:custGeom>
              <a:avLst/>
              <a:gdLst/>
              <a:ahLst/>
              <a:cxnLst/>
              <a:rect l="l" t="t" r="r" b="b"/>
              <a:pathLst>
                <a:path w="793" h="1311" extrusionOk="0">
                  <a:moveTo>
                    <a:pt x="377" y="0"/>
                  </a:moveTo>
                  <a:cubicBezTo>
                    <a:pt x="248" y="0"/>
                    <a:pt x="114" y="71"/>
                    <a:pt x="73" y="197"/>
                  </a:cubicBezTo>
                  <a:cubicBezTo>
                    <a:pt x="1" y="533"/>
                    <a:pt x="49" y="893"/>
                    <a:pt x="217" y="1181"/>
                  </a:cubicBezTo>
                  <a:cubicBezTo>
                    <a:pt x="265" y="1262"/>
                    <a:pt x="370" y="1311"/>
                    <a:pt x="469" y="1311"/>
                  </a:cubicBezTo>
                  <a:cubicBezTo>
                    <a:pt x="516" y="1311"/>
                    <a:pt x="562" y="1300"/>
                    <a:pt x="601" y="1277"/>
                  </a:cubicBezTo>
                  <a:cubicBezTo>
                    <a:pt x="721" y="1205"/>
                    <a:pt x="793" y="1037"/>
                    <a:pt x="697" y="893"/>
                  </a:cubicBezTo>
                  <a:cubicBezTo>
                    <a:pt x="697" y="869"/>
                    <a:pt x="673" y="845"/>
                    <a:pt x="673" y="821"/>
                  </a:cubicBezTo>
                  <a:cubicBezTo>
                    <a:pt x="649" y="749"/>
                    <a:pt x="625" y="677"/>
                    <a:pt x="601" y="629"/>
                  </a:cubicBezTo>
                  <a:cubicBezTo>
                    <a:pt x="601" y="557"/>
                    <a:pt x="601" y="485"/>
                    <a:pt x="601" y="437"/>
                  </a:cubicBezTo>
                  <a:cubicBezTo>
                    <a:pt x="625" y="413"/>
                    <a:pt x="625" y="389"/>
                    <a:pt x="625" y="365"/>
                  </a:cubicBezTo>
                  <a:cubicBezTo>
                    <a:pt x="649" y="293"/>
                    <a:pt x="625" y="197"/>
                    <a:pt x="601" y="149"/>
                  </a:cubicBezTo>
                  <a:cubicBezTo>
                    <a:pt x="553" y="77"/>
                    <a:pt x="505" y="29"/>
                    <a:pt x="433" y="5"/>
                  </a:cubicBezTo>
                  <a:cubicBezTo>
                    <a:pt x="414" y="2"/>
                    <a:pt x="396" y="0"/>
                    <a:pt x="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3"/>
            <p:cNvSpPr/>
            <p:nvPr/>
          </p:nvSpPr>
          <p:spPr>
            <a:xfrm>
              <a:off x="4637175" y="2855825"/>
              <a:ext cx="18025" cy="23275"/>
            </a:xfrm>
            <a:custGeom>
              <a:avLst/>
              <a:gdLst/>
              <a:ahLst/>
              <a:cxnLst/>
              <a:rect l="l" t="t" r="r" b="b"/>
              <a:pathLst>
                <a:path w="721" h="931" extrusionOk="0">
                  <a:moveTo>
                    <a:pt x="277" y="0"/>
                  </a:moveTo>
                  <a:cubicBezTo>
                    <a:pt x="259" y="0"/>
                    <a:pt x="241" y="6"/>
                    <a:pt x="217" y="18"/>
                  </a:cubicBezTo>
                  <a:cubicBezTo>
                    <a:pt x="168" y="43"/>
                    <a:pt x="96" y="67"/>
                    <a:pt x="48" y="139"/>
                  </a:cubicBezTo>
                  <a:cubicBezTo>
                    <a:pt x="24" y="211"/>
                    <a:pt x="0" y="283"/>
                    <a:pt x="24" y="355"/>
                  </a:cubicBezTo>
                  <a:cubicBezTo>
                    <a:pt x="72" y="475"/>
                    <a:pt x="120" y="595"/>
                    <a:pt x="168" y="739"/>
                  </a:cubicBezTo>
                  <a:cubicBezTo>
                    <a:pt x="168" y="763"/>
                    <a:pt x="193" y="787"/>
                    <a:pt x="217" y="835"/>
                  </a:cubicBezTo>
                  <a:cubicBezTo>
                    <a:pt x="241" y="859"/>
                    <a:pt x="265" y="883"/>
                    <a:pt x="289" y="907"/>
                  </a:cubicBezTo>
                  <a:cubicBezTo>
                    <a:pt x="313" y="907"/>
                    <a:pt x="361" y="931"/>
                    <a:pt x="385" y="931"/>
                  </a:cubicBezTo>
                  <a:lnTo>
                    <a:pt x="505" y="931"/>
                  </a:lnTo>
                  <a:cubicBezTo>
                    <a:pt x="577" y="907"/>
                    <a:pt x="649" y="859"/>
                    <a:pt x="673" y="787"/>
                  </a:cubicBezTo>
                  <a:cubicBezTo>
                    <a:pt x="697" y="739"/>
                    <a:pt x="721" y="643"/>
                    <a:pt x="697" y="571"/>
                  </a:cubicBezTo>
                  <a:cubicBezTo>
                    <a:pt x="649" y="451"/>
                    <a:pt x="601" y="331"/>
                    <a:pt x="577" y="211"/>
                  </a:cubicBezTo>
                  <a:cubicBezTo>
                    <a:pt x="553" y="163"/>
                    <a:pt x="553" y="139"/>
                    <a:pt x="529" y="115"/>
                  </a:cubicBezTo>
                  <a:cubicBezTo>
                    <a:pt x="505" y="91"/>
                    <a:pt x="481" y="67"/>
                    <a:pt x="433" y="43"/>
                  </a:cubicBezTo>
                  <a:cubicBezTo>
                    <a:pt x="409" y="18"/>
                    <a:pt x="385" y="18"/>
                    <a:pt x="337" y="18"/>
                  </a:cubicBezTo>
                  <a:cubicBezTo>
                    <a:pt x="313" y="6"/>
                    <a:pt x="295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3"/>
            <p:cNvSpPr/>
            <p:nvPr/>
          </p:nvSpPr>
          <p:spPr>
            <a:xfrm>
              <a:off x="4629375" y="2784500"/>
              <a:ext cx="19825" cy="32700"/>
            </a:xfrm>
            <a:custGeom>
              <a:avLst/>
              <a:gdLst/>
              <a:ahLst/>
              <a:cxnLst/>
              <a:rect l="l" t="t" r="r" b="b"/>
              <a:pathLst>
                <a:path w="793" h="1308" extrusionOk="0">
                  <a:moveTo>
                    <a:pt x="343" y="1"/>
                  </a:moveTo>
                  <a:cubicBezTo>
                    <a:pt x="225" y="1"/>
                    <a:pt x="111" y="74"/>
                    <a:pt x="72" y="207"/>
                  </a:cubicBezTo>
                  <a:cubicBezTo>
                    <a:pt x="0" y="519"/>
                    <a:pt x="48" y="879"/>
                    <a:pt x="216" y="1167"/>
                  </a:cubicBezTo>
                  <a:cubicBezTo>
                    <a:pt x="265" y="1249"/>
                    <a:pt x="369" y="1308"/>
                    <a:pt x="468" y="1308"/>
                  </a:cubicBezTo>
                  <a:cubicBezTo>
                    <a:pt x="515" y="1308"/>
                    <a:pt x="562" y="1294"/>
                    <a:pt x="601" y="1263"/>
                  </a:cubicBezTo>
                  <a:cubicBezTo>
                    <a:pt x="721" y="1191"/>
                    <a:pt x="793" y="1023"/>
                    <a:pt x="697" y="879"/>
                  </a:cubicBezTo>
                  <a:cubicBezTo>
                    <a:pt x="697" y="855"/>
                    <a:pt x="673" y="831"/>
                    <a:pt x="673" y="807"/>
                  </a:cubicBezTo>
                  <a:cubicBezTo>
                    <a:pt x="649" y="735"/>
                    <a:pt x="625" y="687"/>
                    <a:pt x="601" y="615"/>
                  </a:cubicBezTo>
                  <a:cubicBezTo>
                    <a:pt x="601" y="543"/>
                    <a:pt x="601" y="495"/>
                    <a:pt x="601" y="423"/>
                  </a:cubicBezTo>
                  <a:cubicBezTo>
                    <a:pt x="625" y="399"/>
                    <a:pt x="625" y="375"/>
                    <a:pt x="625" y="351"/>
                  </a:cubicBezTo>
                  <a:cubicBezTo>
                    <a:pt x="649" y="279"/>
                    <a:pt x="625" y="207"/>
                    <a:pt x="601" y="135"/>
                  </a:cubicBezTo>
                  <a:cubicBezTo>
                    <a:pt x="553" y="63"/>
                    <a:pt x="505" y="15"/>
                    <a:pt x="432" y="15"/>
                  </a:cubicBezTo>
                  <a:cubicBezTo>
                    <a:pt x="403" y="5"/>
                    <a:pt x="37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3"/>
            <p:cNvSpPr/>
            <p:nvPr/>
          </p:nvSpPr>
          <p:spPr>
            <a:xfrm>
              <a:off x="4638375" y="2727850"/>
              <a:ext cx="18025" cy="14450"/>
            </a:xfrm>
            <a:custGeom>
              <a:avLst/>
              <a:gdLst/>
              <a:ahLst/>
              <a:cxnLst/>
              <a:rect l="l" t="t" r="r" b="b"/>
              <a:pathLst>
                <a:path w="721" h="578" extrusionOk="0">
                  <a:moveTo>
                    <a:pt x="361" y="1"/>
                  </a:moveTo>
                  <a:cubicBezTo>
                    <a:pt x="0" y="1"/>
                    <a:pt x="0" y="577"/>
                    <a:pt x="361" y="577"/>
                  </a:cubicBezTo>
                  <a:cubicBezTo>
                    <a:pt x="721" y="577"/>
                    <a:pt x="721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3"/>
            <p:cNvSpPr/>
            <p:nvPr/>
          </p:nvSpPr>
          <p:spPr>
            <a:xfrm>
              <a:off x="4657575" y="2762350"/>
              <a:ext cx="24625" cy="55050"/>
            </a:xfrm>
            <a:custGeom>
              <a:avLst/>
              <a:gdLst/>
              <a:ahLst/>
              <a:cxnLst/>
              <a:rect l="l" t="t" r="r" b="b"/>
              <a:pathLst>
                <a:path w="985" h="2202" extrusionOk="0">
                  <a:moveTo>
                    <a:pt x="318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97" y="61"/>
                    <a:pt x="1" y="205"/>
                    <a:pt x="49" y="373"/>
                  </a:cubicBezTo>
                  <a:cubicBezTo>
                    <a:pt x="169" y="901"/>
                    <a:pt x="289" y="1453"/>
                    <a:pt x="409" y="1981"/>
                  </a:cubicBezTo>
                  <a:cubicBezTo>
                    <a:pt x="430" y="2110"/>
                    <a:pt x="567" y="2201"/>
                    <a:pt x="699" y="2201"/>
                  </a:cubicBezTo>
                  <a:cubicBezTo>
                    <a:pt x="715" y="2201"/>
                    <a:pt x="730" y="2200"/>
                    <a:pt x="745" y="2197"/>
                  </a:cubicBezTo>
                  <a:cubicBezTo>
                    <a:pt x="889" y="2125"/>
                    <a:pt x="985" y="2005"/>
                    <a:pt x="937" y="1837"/>
                  </a:cubicBezTo>
                  <a:lnTo>
                    <a:pt x="577" y="205"/>
                  </a:lnTo>
                  <a:cubicBezTo>
                    <a:pt x="557" y="87"/>
                    <a:pt x="440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3"/>
            <p:cNvSpPr/>
            <p:nvPr/>
          </p:nvSpPr>
          <p:spPr>
            <a:xfrm>
              <a:off x="4674975" y="2846425"/>
              <a:ext cx="21025" cy="29900"/>
            </a:xfrm>
            <a:custGeom>
              <a:avLst/>
              <a:gdLst/>
              <a:ahLst/>
              <a:cxnLst/>
              <a:rect l="l" t="t" r="r" b="b"/>
              <a:pathLst>
                <a:path w="841" h="1196" extrusionOk="0">
                  <a:moveTo>
                    <a:pt x="284" y="1"/>
                  </a:moveTo>
                  <a:cubicBezTo>
                    <a:pt x="261" y="1"/>
                    <a:pt x="238" y="3"/>
                    <a:pt x="217" y="10"/>
                  </a:cubicBezTo>
                  <a:cubicBezTo>
                    <a:pt x="145" y="34"/>
                    <a:pt x="97" y="82"/>
                    <a:pt x="49" y="130"/>
                  </a:cubicBezTo>
                  <a:cubicBezTo>
                    <a:pt x="25" y="202"/>
                    <a:pt x="1" y="298"/>
                    <a:pt x="25" y="346"/>
                  </a:cubicBezTo>
                  <a:cubicBezTo>
                    <a:pt x="97" y="563"/>
                    <a:pt x="193" y="779"/>
                    <a:pt x="265" y="971"/>
                  </a:cubicBezTo>
                  <a:cubicBezTo>
                    <a:pt x="289" y="1043"/>
                    <a:pt x="337" y="1115"/>
                    <a:pt x="385" y="1139"/>
                  </a:cubicBezTo>
                  <a:cubicBezTo>
                    <a:pt x="437" y="1174"/>
                    <a:pt x="503" y="1196"/>
                    <a:pt x="553" y="1196"/>
                  </a:cubicBezTo>
                  <a:cubicBezTo>
                    <a:pt x="572" y="1196"/>
                    <a:pt x="588" y="1193"/>
                    <a:pt x="601" y="1187"/>
                  </a:cubicBezTo>
                  <a:cubicBezTo>
                    <a:pt x="673" y="1163"/>
                    <a:pt x="745" y="1115"/>
                    <a:pt x="769" y="1043"/>
                  </a:cubicBezTo>
                  <a:cubicBezTo>
                    <a:pt x="817" y="995"/>
                    <a:pt x="841" y="899"/>
                    <a:pt x="817" y="827"/>
                  </a:cubicBezTo>
                  <a:cubicBezTo>
                    <a:pt x="721" y="635"/>
                    <a:pt x="649" y="419"/>
                    <a:pt x="553" y="202"/>
                  </a:cubicBezTo>
                  <a:cubicBezTo>
                    <a:pt x="529" y="130"/>
                    <a:pt x="505" y="82"/>
                    <a:pt x="433" y="34"/>
                  </a:cubicBezTo>
                  <a:cubicBezTo>
                    <a:pt x="399" y="17"/>
                    <a:pt x="341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3"/>
            <p:cNvSpPr/>
            <p:nvPr/>
          </p:nvSpPr>
          <p:spPr>
            <a:xfrm>
              <a:off x="4689375" y="2902775"/>
              <a:ext cx="22225" cy="36050"/>
            </a:xfrm>
            <a:custGeom>
              <a:avLst/>
              <a:gdLst/>
              <a:ahLst/>
              <a:cxnLst/>
              <a:rect l="l" t="t" r="r" b="b"/>
              <a:pathLst>
                <a:path w="889" h="1442" extrusionOk="0">
                  <a:moveTo>
                    <a:pt x="319" y="0"/>
                  </a:moveTo>
                  <a:cubicBezTo>
                    <a:pt x="292" y="0"/>
                    <a:pt x="266" y="4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lnTo>
                    <a:pt x="313" y="1237"/>
                  </a:lnTo>
                  <a:cubicBezTo>
                    <a:pt x="332" y="1355"/>
                    <a:pt x="450" y="1441"/>
                    <a:pt x="571" y="1441"/>
                  </a:cubicBezTo>
                  <a:cubicBezTo>
                    <a:pt x="597" y="1441"/>
                    <a:pt x="623" y="1437"/>
                    <a:pt x="649" y="1429"/>
                  </a:cubicBezTo>
                  <a:cubicBezTo>
                    <a:pt x="793" y="1381"/>
                    <a:pt x="889" y="1237"/>
                    <a:pt x="841" y="1093"/>
                  </a:cubicBezTo>
                  <a:lnTo>
                    <a:pt x="601" y="205"/>
                  </a:lnTo>
                  <a:cubicBezTo>
                    <a:pt x="561" y="86"/>
                    <a:pt x="440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3"/>
            <p:cNvSpPr/>
            <p:nvPr/>
          </p:nvSpPr>
          <p:spPr>
            <a:xfrm>
              <a:off x="4705575" y="2968175"/>
              <a:ext cx="24025" cy="48650"/>
            </a:xfrm>
            <a:custGeom>
              <a:avLst/>
              <a:gdLst/>
              <a:ahLst/>
              <a:cxnLst/>
              <a:rect l="l" t="t" r="r" b="b"/>
              <a:pathLst>
                <a:path w="961" h="1946" extrusionOk="0">
                  <a:moveTo>
                    <a:pt x="319" y="0"/>
                  </a:moveTo>
                  <a:cubicBezTo>
                    <a:pt x="293" y="0"/>
                    <a:pt x="266" y="4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cubicBezTo>
                    <a:pt x="145" y="829"/>
                    <a:pt x="265" y="1285"/>
                    <a:pt x="385" y="1741"/>
                  </a:cubicBezTo>
                  <a:cubicBezTo>
                    <a:pt x="405" y="1860"/>
                    <a:pt x="522" y="1946"/>
                    <a:pt x="643" y="1946"/>
                  </a:cubicBezTo>
                  <a:cubicBezTo>
                    <a:pt x="669" y="1946"/>
                    <a:pt x="695" y="1942"/>
                    <a:pt x="721" y="1933"/>
                  </a:cubicBezTo>
                  <a:cubicBezTo>
                    <a:pt x="865" y="1885"/>
                    <a:pt x="961" y="1741"/>
                    <a:pt x="913" y="1597"/>
                  </a:cubicBezTo>
                  <a:cubicBezTo>
                    <a:pt x="793" y="1141"/>
                    <a:pt x="697" y="661"/>
                    <a:pt x="577" y="205"/>
                  </a:cubicBezTo>
                  <a:cubicBezTo>
                    <a:pt x="557" y="86"/>
                    <a:pt x="440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3"/>
            <p:cNvSpPr/>
            <p:nvPr/>
          </p:nvSpPr>
          <p:spPr>
            <a:xfrm>
              <a:off x="4715175" y="3068100"/>
              <a:ext cx="18025" cy="26425"/>
            </a:xfrm>
            <a:custGeom>
              <a:avLst/>
              <a:gdLst/>
              <a:ahLst/>
              <a:cxnLst/>
              <a:rect l="l" t="t" r="r" b="b"/>
              <a:pathLst>
                <a:path w="721" h="1057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cubicBezTo>
                    <a:pt x="1" y="360"/>
                    <a:pt x="25" y="408"/>
                    <a:pt x="73" y="480"/>
                  </a:cubicBezTo>
                  <a:cubicBezTo>
                    <a:pt x="97" y="504"/>
                    <a:pt x="121" y="504"/>
                    <a:pt x="121" y="528"/>
                  </a:cubicBezTo>
                  <a:cubicBezTo>
                    <a:pt x="121" y="552"/>
                    <a:pt x="145" y="576"/>
                    <a:pt x="145" y="600"/>
                  </a:cubicBezTo>
                  <a:cubicBezTo>
                    <a:pt x="145" y="624"/>
                    <a:pt x="145" y="648"/>
                    <a:pt x="145" y="672"/>
                  </a:cubicBezTo>
                  <a:cubicBezTo>
                    <a:pt x="145" y="672"/>
                    <a:pt x="145" y="696"/>
                    <a:pt x="145" y="696"/>
                  </a:cubicBezTo>
                  <a:cubicBezTo>
                    <a:pt x="121" y="768"/>
                    <a:pt x="121" y="864"/>
                    <a:pt x="169" y="912"/>
                  </a:cubicBezTo>
                  <a:cubicBezTo>
                    <a:pt x="193" y="984"/>
                    <a:pt x="265" y="1032"/>
                    <a:pt x="337" y="1056"/>
                  </a:cubicBezTo>
                  <a:cubicBezTo>
                    <a:pt x="409" y="1056"/>
                    <a:pt x="481" y="1056"/>
                    <a:pt x="553" y="1032"/>
                  </a:cubicBezTo>
                  <a:cubicBezTo>
                    <a:pt x="601" y="984"/>
                    <a:pt x="649" y="936"/>
                    <a:pt x="673" y="864"/>
                  </a:cubicBezTo>
                  <a:cubicBezTo>
                    <a:pt x="721" y="720"/>
                    <a:pt x="721" y="576"/>
                    <a:pt x="673" y="432"/>
                  </a:cubicBezTo>
                  <a:cubicBezTo>
                    <a:pt x="649" y="312"/>
                    <a:pt x="577" y="192"/>
                    <a:pt x="481" y="96"/>
                  </a:cubicBezTo>
                  <a:cubicBezTo>
                    <a:pt x="433" y="24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3"/>
            <p:cNvSpPr/>
            <p:nvPr/>
          </p:nvSpPr>
          <p:spPr>
            <a:xfrm>
              <a:off x="4727775" y="3133500"/>
              <a:ext cx="13825" cy="30025"/>
            </a:xfrm>
            <a:custGeom>
              <a:avLst/>
              <a:gdLst/>
              <a:ahLst/>
              <a:cxnLst/>
              <a:rect l="l" t="t" r="r" b="b"/>
              <a:pathLst>
                <a:path w="553" h="1201" extrusionOk="0">
                  <a:moveTo>
                    <a:pt x="289" y="1"/>
                  </a:moveTo>
                  <a:cubicBezTo>
                    <a:pt x="121" y="25"/>
                    <a:pt x="1" y="145"/>
                    <a:pt x="1" y="289"/>
                  </a:cubicBezTo>
                  <a:lnTo>
                    <a:pt x="1" y="913"/>
                  </a:lnTo>
                  <a:cubicBezTo>
                    <a:pt x="1" y="985"/>
                    <a:pt x="25" y="1057"/>
                    <a:pt x="73" y="1105"/>
                  </a:cubicBezTo>
                  <a:cubicBezTo>
                    <a:pt x="121" y="1153"/>
                    <a:pt x="217" y="1201"/>
                    <a:pt x="289" y="1201"/>
                  </a:cubicBezTo>
                  <a:cubicBezTo>
                    <a:pt x="433" y="1177"/>
                    <a:pt x="553" y="1081"/>
                    <a:pt x="553" y="913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81" y="97"/>
                  </a:cubicBezTo>
                  <a:cubicBezTo>
                    <a:pt x="433" y="49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3"/>
            <p:cNvSpPr/>
            <p:nvPr/>
          </p:nvSpPr>
          <p:spPr>
            <a:xfrm>
              <a:off x="4730775" y="3195900"/>
              <a:ext cx="13825" cy="45650"/>
            </a:xfrm>
            <a:custGeom>
              <a:avLst/>
              <a:gdLst/>
              <a:ahLst/>
              <a:cxnLst/>
              <a:rect l="l" t="t" r="r" b="b"/>
              <a:pathLst>
                <a:path w="553" h="1826" extrusionOk="0">
                  <a:moveTo>
                    <a:pt x="289" y="1"/>
                  </a:moveTo>
                  <a:cubicBezTo>
                    <a:pt x="145" y="25"/>
                    <a:pt x="1" y="145"/>
                    <a:pt x="1" y="289"/>
                  </a:cubicBezTo>
                  <a:lnTo>
                    <a:pt x="1" y="1537"/>
                  </a:lnTo>
                  <a:cubicBezTo>
                    <a:pt x="1" y="1681"/>
                    <a:pt x="145" y="1825"/>
                    <a:pt x="289" y="1825"/>
                  </a:cubicBezTo>
                  <a:cubicBezTo>
                    <a:pt x="433" y="1801"/>
                    <a:pt x="553" y="1705"/>
                    <a:pt x="553" y="1537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3"/>
            <p:cNvSpPr/>
            <p:nvPr/>
          </p:nvSpPr>
          <p:spPr>
            <a:xfrm>
              <a:off x="4727175" y="3267925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81" y="0"/>
                  </a:moveTo>
                  <a:cubicBezTo>
                    <a:pt x="409" y="0"/>
                    <a:pt x="337" y="0"/>
                    <a:pt x="265" y="24"/>
                  </a:cubicBezTo>
                  <a:cubicBezTo>
                    <a:pt x="217" y="72"/>
                    <a:pt x="145" y="120"/>
                    <a:pt x="145" y="192"/>
                  </a:cubicBezTo>
                  <a:cubicBezTo>
                    <a:pt x="97" y="408"/>
                    <a:pt x="49" y="624"/>
                    <a:pt x="25" y="816"/>
                  </a:cubicBezTo>
                  <a:cubicBezTo>
                    <a:pt x="1" y="888"/>
                    <a:pt x="1" y="984"/>
                    <a:pt x="49" y="1032"/>
                  </a:cubicBezTo>
                  <a:cubicBezTo>
                    <a:pt x="73" y="1104"/>
                    <a:pt x="145" y="1152"/>
                    <a:pt x="217" y="1176"/>
                  </a:cubicBezTo>
                  <a:cubicBezTo>
                    <a:pt x="289" y="1176"/>
                    <a:pt x="361" y="1176"/>
                    <a:pt x="433" y="1152"/>
                  </a:cubicBezTo>
                  <a:cubicBezTo>
                    <a:pt x="481" y="1104"/>
                    <a:pt x="529" y="1056"/>
                    <a:pt x="553" y="984"/>
                  </a:cubicBezTo>
                  <a:cubicBezTo>
                    <a:pt x="601" y="768"/>
                    <a:pt x="625" y="552"/>
                    <a:pt x="673" y="360"/>
                  </a:cubicBezTo>
                  <a:cubicBezTo>
                    <a:pt x="697" y="264"/>
                    <a:pt x="697" y="192"/>
                    <a:pt x="649" y="144"/>
                  </a:cubicBezTo>
                  <a:cubicBezTo>
                    <a:pt x="625" y="72"/>
                    <a:pt x="553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3"/>
            <p:cNvSpPr/>
            <p:nvPr/>
          </p:nvSpPr>
          <p:spPr>
            <a:xfrm>
              <a:off x="4704975" y="3358525"/>
              <a:ext cx="21625" cy="41800"/>
            </a:xfrm>
            <a:custGeom>
              <a:avLst/>
              <a:gdLst/>
              <a:ahLst/>
              <a:cxnLst/>
              <a:rect l="l" t="t" r="r" b="b"/>
              <a:pathLst>
                <a:path w="865" h="1672" extrusionOk="0">
                  <a:moveTo>
                    <a:pt x="577" y="1"/>
                  </a:moveTo>
                  <a:cubicBezTo>
                    <a:pt x="433" y="1"/>
                    <a:pt x="289" y="121"/>
                    <a:pt x="289" y="265"/>
                  </a:cubicBezTo>
                  <a:cubicBezTo>
                    <a:pt x="289" y="361"/>
                    <a:pt x="289" y="457"/>
                    <a:pt x="289" y="553"/>
                  </a:cubicBezTo>
                  <a:cubicBezTo>
                    <a:pt x="289" y="558"/>
                    <a:pt x="289" y="567"/>
                    <a:pt x="289" y="577"/>
                  </a:cubicBezTo>
                  <a:cubicBezTo>
                    <a:pt x="289" y="601"/>
                    <a:pt x="265" y="625"/>
                    <a:pt x="265" y="649"/>
                  </a:cubicBezTo>
                  <a:cubicBezTo>
                    <a:pt x="265" y="697"/>
                    <a:pt x="265" y="721"/>
                    <a:pt x="241" y="769"/>
                  </a:cubicBezTo>
                  <a:cubicBezTo>
                    <a:pt x="217" y="865"/>
                    <a:pt x="193" y="961"/>
                    <a:pt x="169" y="1057"/>
                  </a:cubicBezTo>
                  <a:cubicBezTo>
                    <a:pt x="169" y="1057"/>
                    <a:pt x="145" y="1081"/>
                    <a:pt x="145" y="1105"/>
                  </a:cubicBezTo>
                  <a:cubicBezTo>
                    <a:pt x="145" y="1113"/>
                    <a:pt x="142" y="1129"/>
                    <a:pt x="139" y="1141"/>
                  </a:cubicBezTo>
                  <a:lnTo>
                    <a:pt x="139" y="1141"/>
                  </a:lnTo>
                  <a:cubicBezTo>
                    <a:pt x="117" y="1185"/>
                    <a:pt x="95" y="1227"/>
                    <a:pt x="73" y="1249"/>
                  </a:cubicBezTo>
                  <a:cubicBezTo>
                    <a:pt x="1" y="1393"/>
                    <a:pt x="49" y="1561"/>
                    <a:pt x="169" y="1633"/>
                  </a:cubicBezTo>
                  <a:cubicBezTo>
                    <a:pt x="220" y="1659"/>
                    <a:pt x="275" y="1672"/>
                    <a:pt x="328" y="1672"/>
                  </a:cubicBezTo>
                  <a:cubicBezTo>
                    <a:pt x="421" y="1672"/>
                    <a:pt x="507" y="1629"/>
                    <a:pt x="553" y="1537"/>
                  </a:cubicBezTo>
                  <a:cubicBezTo>
                    <a:pt x="745" y="1153"/>
                    <a:pt x="865" y="721"/>
                    <a:pt x="841" y="265"/>
                  </a:cubicBezTo>
                  <a:cubicBezTo>
                    <a:pt x="841" y="121"/>
                    <a:pt x="721" y="1"/>
                    <a:pt x="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3"/>
            <p:cNvSpPr/>
            <p:nvPr/>
          </p:nvSpPr>
          <p:spPr>
            <a:xfrm>
              <a:off x="4686975" y="3458350"/>
              <a:ext cx="17425" cy="23200"/>
            </a:xfrm>
            <a:custGeom>
              <a:avLst/>
              <a:gdLst/>
              <a:ahLst/>
              <a:cxnLst/>
              <a:rect l="l" t="t" r="r" b="b"/>
              <a:pathLst>
                <a:path w="697" h="928" extrusionOk="0">
                  <a:moveTo>
                    <a:pt x="391" y="0"/>
                  </a:moveTo>
                  <a:cubicBezTo>
                    <a:pt x="349" y="0"/>
                    <a:pt x="307" y="12"/>
                    <a:pt x="265" y="40"/>
                  </a:cubicBezTo>
                  <a:cubicBezTo>
                    <a:pt x="265" y="40"/>
                    <a:pt x="241" y="64"/>
                    <a:pt x="217" y="88"/>
                  </a:cubicBezTo>
                  <a:cubicBezTo>
                    <a:pt x="193" y="112"/>
                    <a:pt x="169" y="160"/>
                    <a:pt x="145" y="208"/>
                  </a:cubicBezTo>
                  <a:cubicBezTo>
                    <a:pt x="97" y="328"/>
                    <a:pt x="73" y="448"/>
                    <a:pt x="25" y="568"/>
                  </a:cubicBezTo>
                  <a:cubicBezTo>
                    <a:pt x="1" y="616"/>
                    <a:pt x="1" y="640"/>
                    <a:pt x="25" y="688"/>
                  </a:cubicBezTo>
                  <a:cubicBezTo>
                    <a:pt x="25" y="736"/>
                    <a:pt x="25" y="760"/>
                    <a:pt x="49" y="784"/>
                  </a:cubicBezTo>
                  <a:cubicBezTo>
                    <a:pt x="73" y="832"/>
                    <a:pt x="97" y="856"/>
                    <a:pt x="121" y="880"/>
                  </a:cubicBezTo>
                  <a:cubicBezTo>
                    <a:pt x="145" y="904"/>
                    <a:pt x="169" y="904"/>
                    <a:pt x="217" y="928"/>
                  </a:cubicBezTo>
                  <a:cubicBezTo>
                    <a:pt x="289" y="928"/>
                    <a:pt x="361" y="928"/>
                    <a:pt x="433" y="904"/>
                  </a:cubicBezTo>
                  <a:cubicBezTo>
                    <a:pt x="457" y="880"/>
                    <a:pt x="457" y="856"/>
                    <a:pt x="481" y="856"/>
                  </a:cubicBezTo>
                  <a:cubicBezTo>
                    <a:pt x="529" y="808"/>
                    <a:pt x="553" y="784"/>
                    <a:pt x="553" y="736"/>
                  </a:cubicBezTo>
                  <a:cubicBezTo>
                    <a:pt x="601" y="592"/>
                    <a:pt x="649" y="472"/>
                    <a:pt x="673" y="352"/>
                  </a:cubicBezTo>
                  <a:cubicBezTo>
                    <a:pt x="697" y="304"/>
                    <a:pt x="697" y="280"/>
                    <a:pt x="697" y="232"/>
                  </a:cubicBezTo>
                  <a:cubicBezTo>
                    <a:pt x="697" y="208"/>
                    <a:pt x="673" y="160"/>
                    <a:pt x="649" y="136"/>
                  </a:cubicBezTo>
                  <a:cubicBezTo>
                    <a:pt x="649" y="112"/>
                    <a:pt x="625" y="88"/>
                    <a:pt x="577" y="64"/>
                  </a:cubicBezTo>
                  <a:cubicBezTo>
                    <a:pt x="553" y="40"/>
                    <a:pt x="529" y="16"/>
                    <a:pt x="481" y="16"/>
                  </a:cubicBezTo>
                  <a:cubicBezTo>
                    <a:pt x="451" y="6"/>
                    <a:pt x="421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3"/>
            <p:cNvSpPr/>
            <p:nvPr/>
          </p:nvSpPr>
          <p:spPr>
            <a:xfrm>
              <a:off x="4670775" y="3507825"/>
              <a:ext cx="21025" cy="32900"/>
            </a:xfrm>
            <a:custGeom>
              <a:avLst/>
              <a:gdLst/>
              <a:ahLst/>
              <a:cxnLst/>
              <a:rect l="l" t="t" r="r" b="b"/>
              <a:pathLst>
                <a:path w="841" h="1316" extrusionOk="0">
                  <a:moveTo>
                    <a:pt x="547" y="1"/>
                  </a:moveTo>
                  <a:cubicBezTo>
                    <a:pt x="422" y="1"/>
                    <a:pt x="307" y="74"/>
                    <a:pt x="265" y="221"/>
                  </a:cubicBezTo>
                  <a:cubicBezTo>
                    <a:pt x="193" y="461"/>
                    <a:pt x="121" y="725"/>
                    <a:pt x="49" y="965"/>
                  </a:cubicBezTo>
                  <a:cubicBezTo>
                    <a:pt x="1" y="1109"/>
                    <a:pt x="97" y="1277"/>
                    <a:pt x="241" y="1301"/>
                  </a:cubicBezTo>
                  <a:cubicBezTo>
                    <a:pt x="270" y="1311"/>
                    <a:pt x="299" y="1316"/>
                    <a:pt x="328" y="1316"/>
                  </a:cubicBezTo>
                  <a:cubicBezTo>
                    <a:pt x="439" y="1316"/>
                    <a:pt x="538" y="1243"/>
                    <a:pt x="577" y="1109"/>
                  </a:cubicBezTo>
                  <a:cubicBezTo>
                    <a:pt x="649" y="869"/>
                    <a:pt x="721" y="605"/>
                    <a:pt x="817" y="365"/>
                  </a:cubicBezTo>
                  <a:cubicBezTo>
                    <a:pt x="841" y="221"/>
                    <a:pt x="745" y="53"/>
                    <a:pt x="601" y="5"/>
                  </a:cubicBezTo>
                  <a:cubicBezTo>
                    <a:pt x="583" y="2"/>
                    <a:pt x="565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3"/>
            <p:cNvSpPr/>
            <p:nvPr/>
          </p:nvSpPr>
          <p:spPr>
            <a:xfrm>
              <a:off x="4649175" y="3564350"/>
              <a:ext cx="21025" cy="29675"/>
            </a:xfrm>
            <a:custGeom>
              <a:avLst/>
              <a:gdLst/>
              <a:ahLst/>
              <a:cxnLst/>
              <a:rect l="l" t="t" r="r" b="b"/>
              <a:pathLst>
                <a:path w="841" h="1187" extrusionOk="0">
                  <a:moveTo>
                    <a:pt x="625" y="0"/>
                  </a:moveTo>
                  <a:cubicBezTo>
                    <a:pt x="553" y="0"/>
                    <a:pt x="481" y="0"/>
                    <a:pt x="409" y="48"/>
                  </a:cubicBezTo>
                  <a:cubicBezTo>
                    <a:pt x="337" y="96"/>
                    <a:pt x="289" y="144"/>
                    <a:pt x="217" y="216"/>
                  </a:cubicBezTo>
                  <a:cubicBezTo>
                    <a:pt x="193" y="240"/>
                    <a:pt x="169" y="288"/>
                    <a:pt x="145" y="336"/>
                  </a:cubicBezTo>
                  <a:cubicBezTo>
                    <a:pt x="121" y="384"/>
                    <a:pt x="97" y="432"/>
                    <a:pt x="73" y="480"/>
                  </a:cubicBezTo>
                  <a:cubicBezTo>
                    <a:pt x="1" y="624"/>
                    <a:pt x="1" y="816"/>
                    <a:pt x="49" y="984"/>
                  </a:cubicBezTo>
                  <a:cubicBezTo>
                    <a:pt x="49" y="1032"/>
                    <a:pt x="97" y="1104"/>
                    <a:pt x="169" y="1152"/>
                  </a:cubicBezTo>
                  <a:cubicBezTo>
                    <a:pt x="202" y="1169"/>
                    <a:pt x="260" y="1186"/>
                    <a:pt x="317" y="1186"/>
                  </a:cubicBezTo>
                  <a:cubicBezTo>
                    <a:pt x="340" y="1186"/>
                    <a:pt x="363" y="1183"/>
                    <a:pt x="385" y="1176"/>
                  </a:cubicBezTo>
                  <a:cubicBezTo>
                    <a:pt x="457" y="1152"/>
                    <a:pt x="505" y="1104"/>
                    <a:pt x="553" y="1056"/>
                  </a:cubicBezTo>
                  <a:cubicBezTo>
                    <a:pt x="577" y="984"/>
                    <a:pt x="601" y="912"/>
                    <a:pt x="577" y="840"/>
                  </a:cubicBezTo>
                  <a:cubicBezTo>
                    <a:pt x="577" y="792"/>
                    <a:pt x="577" y="768"/>
                    <a:pt x="577" y="744"/>
                  </a:cubicBezTo>
                  <a:cubicBezTo>
                    <a:pt x="577" y="720"/>
                    <a:pt x="601" y="672"/>
                    <a:pt x="601" y="648"/>
                  </a:cubicBezTo>
                  <a:cubicBezTo>
                    <a:pt x="601" y="624"/>
                    <a:pt x="625" y="600"/>
                    <a:pt x="649" y="576"/>
                  </a:cubicBezTo>
                  <a:cubicBezTo>
                    <a:pt x="673" y="552"/>
                    <a:pt x="697" y="528"/>
                    <a:pt x="721" y="504"/>
                  </a:cubicBezTo>
                  <a:cubicBezTo>
                    <a:pt x="769" y="456"/>
                    <a:pt x="817" y="408"/>
                    <a:pt x="817" y="360"/>
                  </a:cubicBezTo>
                  <a:cubicBezTo>
                    <a:pt x="841" y="288"/>
                    <a:pt x="841" y="192"/>
                    <a:pt x="793" y="144"/>
                  </a:cubicBezTo>
                  <a:cubicBezTo>
                    <a:pt x="745" y="72"/>
                    <a:pt x="697" y="24"/>
                    <a:pt x="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3"/>
            <p:cNvSpPr/>
            <p:nvPr/>
          </p:nvSpPr>
          <p:spPr>
            <a:xfrm>
              <a:off x="4624575" y="3620750"/>
              <a:ext cx="21025" cy="26425"/>
            </a:xfrm>
            <a:custGeom>
              <a:avLst/>
              <a:gdLst/>
              <a:ahLst/>
              <a:cxnLst/>
              <a:rect l="l" t="t" r="r" b="b"/>
              <a:pathLst>
                <a:path w="841" h="1057" extrusionOk="0">
                  <a:moveTo>
                    <a:pt x="624" y="1"/>
                  </a:moveTo>
                  <a:cubicBezTo>
                    <a:pt x="552" y="1"/>
                    <a:pt x="480" y="1"/>
                    <a:pt x="408" y="25"/>
                  </a:cubicBezTo>
                  <a:cubicBezTo>
                    <a:pt x="384" y="49"/>
                    <a:pt x="360" y="73"/>
                    <a:pt x="336" y="73"/>
                  </a:cubicBezTo>
                  <a:cubicBezTo>
                    <a:pt x="288" y="97"/>
                    <a:pt x="264" y="145"/>
                    <a:pt x="216" y="169"/>
                  </a:cubicBezTo>
                  <a:cubicBezTo>
                    <a:pt x="168" y="217"/>
                    <a:pt x="120" y="289"/>
                    <a:pt x="96" y="337"/>
                  </a:cubicBezTo>
                  <a:cubicBezTo>
                    <a:pt x="72" y="409"/>
                    <a:pt x="24" y="481"/>
                    <a:pt x="24" y="553"/>
                  </a:cubicBezTo>
                  <a:cubicBezTo>
                    <a:pt x="0" y="625"/>
                    <a:pt x="0" y="697"/>
                    <a:pt x="0" y="769"/>
                  </a:cubicBezTo>
                  <a:cubicBezTo>
                    <a:pt x="0" y="817"/>
                    <a:pt x="0" y="841"/>
                    <a:pt x="24" y="889"/>
                  </a:cubicBezTo>
                  <a:cubicBezTo>
                    <a:pt x="48" y="913"/>
                    <a:pt x="48" y="937"/>
                    <a:pt x="96" y="961"/>
                  </a:cubicBezTo>
                  <a:cubicBezTo>
                    <a:pt x="144" y="1009"/>
                    <a:pt x="216" y="1057"/>
                    <a:pt x="288" y="1057"/>
                  </a:cubicBezTo>
                  <a:cubicBezTo>
                    <a:pt x="360" y="1057"/>
                    <a:pt x="432" y="1033"/>
                    <a:pt x="480" y="961"/>
                  </a:cubicBezTo>
                  <a:cubicBezTo>
                    <a:pt x="528" y="913"/>
                    <a:pt x="576" y="841"/>
                    <a:pt x="552" y="769"/>
                  </a:cubicBezTo>
                  <a:cubicBezTo>
                    <a:pt x="552" y="745"/>
                    <a:pt x="552" y="721"/>
                    <a:pt x="552" y="697"/>
                  </a:cubicBezTo>
                  <a:cubicBezTo>
                    <a:pt x="576" y="673"/>
                    <a:pt x="576" y="649"/>
                    <a:pt x="576" y="625"/>
                  </a:cubicBezTo>
                  <a:cubicBezTo>
                    <a:pt x="576" y="625"/>
                    <a:pt x="600" y="601"/>
                    <a:pt x="600" y="577"/>
                  </a:cubicBezTo>
                  <a:cubicBezTo>
                    <a:pt x="624" y="577"/>
                    <a:pt x="648" y="553"/>
                    <a:pt x="648" y="529"/>
                  </a:cubicBezTo>
                  <a:lnTo>
                    <a:pt x="672" y="529"/>
                  </a:lnTo>
                  <a:cubicBezTo>
                    <a:pt x="745" y="481"/>
                    <a:pt x="793" y="409"/>
                    <a:pt x="817" y="361"/>
                  </a:cubicBezTo>
                  <a:cubicBezTo>
                    <a:pt x="841" y="289"/>
                    <a:pt x="817" y="193"/>
                    <a:pt x="793" y="145"/>
                  </a:cubicBezTo>
                  <a:cubicBezTo>
                    <a:pt x="745" y="73"/>
                    <a:pt x="697" y="25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3"/>
            <p:cNvSpPr/>
            <p:nvPr/>
          </p:nvSpPr>
          <p:spPr>
            <a:xfrm>
              <a:off x="4752975" y="3617150"/>
              <a:ext cx="19850" cy="33025"/>
            </a:xfrm>
            <a:custGeom>
              <a:avLst/>
              <a:gdLst/>
              <a:ahLst/>
              <a:cxnLst/>
              <a:rect l="l" t="t" r="r" b="b"/>
              <a:pathLst>
                <a:path w="794" h="1321" extrusionOk="0">
                  <a:moveTo>
                    <a:pt x="73" y="841"/>
                  </a:moveTo>
                  <a:lnTo>
                    <a:pt x="73" y="841"/>
                  </a:lnTo>
                  <a:cubicBezTo>
                    <a:pt x="53" y="860"/>
                    <a:pt x="50" y="864"/>
                    <a:pt x="49" y="878"/>
                  </a:cubicBezTo>
                  <a:lnTo>
                    <a:pt x="49" y="878"/>
                  </a:lnTo>
                  <a:cubicBezTo>
                    <a:pt x="56" y="866"/>
                    <a:pt x="64" y="854"/>
                    <a:pt x="73" y="841"/>
                  </a:cubicBezTo>
                  <a:close/>
                  <a:moveTo>
                    <a:pt x="529" y="1"/>
                  </a:moveTo>
                  <a:cubicBezTo>
                    <a:pt x="361" y="25"/>
                    <a:pt x="241" y="145"/>
                    <a:pt x="241" y="289"/>
                  </a:cubicBezTo>
                  <a:cubicBezTo>
                    <a:pt x="241" y="337"/>
                    <a:pt x="241" y="385"/>
                    <a:pt x="241" y="433"/>
                  </a:cubicBezTo>
                  <a:cubicBezTo>
                    <a:pt x="217" y="505"/>
                    <a:pt x="193" y="577"/>
                    <a:pt x="169" y="673"/>
                  </a:cubicBezTo>
                  <a:cubicBezTo>
                    <a:pt x="145" y="745"/>
                    <a:pt x="97" y="817"/>
                    <a:pt x="49" y="889"/>
                  </a:cubicBezTo>
                  <a:cubicBezTo>
                    <a:pt x="49" y="884"/>
                    <a:pt x="49" y="881"/>
                    <a:pt x="49" y="878"/>
                  </a:cubicBezTo>
                  <a:lnTo>
                    <a:pt x="49" y="878"/>
                  </a:lnTo>
                  <a:cubicBezTo>
                    <a:pt x="17" y="931"/>
                    <a:pt x="1" y="974"/>
                    <a:pt x="1" y="1033"/>
                  </a:cubicBezTo>
                  <a:cubicBezTo>
                    <a:pt x="1" y="1105"/>
                    <a:pt x="25" y="1201"/>
                    <a:pt x="73" y="1225"/>
                  </a:cubicBezTo>
                  <a:cubicBezTo>
                    <a:pt x="121" y="1297"/>
                    <a:pt x="193" y="1321"/>
                    <a:pt x="265" y="1321"/>
                  </a:cubicBezTo>
                  <a:cubicBezTo>
                    <a:pt x="337" y="1321"/>
                    <a:pt x="433" y="1297"/>
                    <a:pt x="481" y="1225"/>
                  </a:cubicBezTo>
                  <a:cubicBezTo>
                    <a:pt x="529" y="1177"/>
                    <a:pt x="577" y="1105"/>
                    <a:pt x="625" y="1009"/>
                  </a:cubicBezTo>
                  <a:cubicBezTo>
                    <a:pt x="673" y="937"/>
                    <a:pt x="697" y="841"/>
                    <a:pt x="721" y="769"/>
                  </a:cubicBezTo>
                  <a:cubicBezTo>
                    <a:pt x="769" y="625"/>
                    <a:pt x="793" y="457"/>
                    <a:pt x="793" y="289"/>
                  </a:cubicBezTo>
                  <a:cubicBezTo>
                    <a:pt x="793" y="145"/>
                    <a:pt x="673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3"/>
            <p:cNvSpPr/>
            <p:nvPr/>
          </p:nvSpPr>
          <p:spPr>
            <a:xfrm>
              <a:off x="4799200" y="3517300"/>
              <a:ext cx="21025" cy="26900"/>
            </a:xfrm>
            <a:custGeom>
              <a:avLst/>
              <a:gdLst/>
              <a:ahLst/>
              <a:cxnLst/>
              <a:rect l="l" t="t" r="r" b="b"/>
              <a:pathLst>
                <a:path w="841" h="1076" extrusionOk="0">
                  <a:moveTo>
                    <a:pt x="538" y="1"/>
                  </a:moveTo>
                  <a:cubicBezTo>
                    <a:pt x="519" y="1"/>
                    <a:pt x="500" y="4"/>
                    <a:pt x="480" y="10"/>
                  </a:cubicBezTo>
                  <a:cubicBezTo>
                    <a:pt x="408" y="34"/>
                    <a:pt x="336" y="82"/>
                    <a:pt x="312" y="154"/>
                  </a:cubicBezTo>
                  <a:cubicBezTo>
                    <a:pt x="216" y="322"/>
                    <a:pt x="144" y="490"/>
                    <a:pt x="48" y="658"/>
                  </a:cubicBezTo>
                  <a:cubicBezTo>
                    <a:pt x="24" y="706"/>
                    <a:pt x="0" y="778"/>
                    <a:pt x="24" y="874"/>
                  </a:cubicBezTo>
                  <a:cubicBezTo>
                    <a:pt x="48" y="922"/>
                    <a:pt x="96" y="994"/>
                    <a:pt x="144" y="1018"/>
                  </a:cubicBezTo>
                  <a:cubicBezTo>
                    <a:pt x="197" y="1053"/>
                    <a:pt x="250" y="1076"/>
                    <a:pt x="302" y="1076"/>
                  </a:cubicBezTo>
                  <a:cubicBezTo>
                    <a:pt x="322" y="1076"/>
                    <a:pt x="341" y="1073"/>
                    <a:pt x="360" y="1066"/>
                  </a:cubicBezTo>
                  <a:cubicBezTo>
                    <a:pt x="432" y="1042"/>
                    <a:pt x="504" y="994"/>
                    <a:pt x="528" y="922"/>
                  </a:cubicBezTo>
                  <a:cubicBezTo>
                    <a:pt x="624" y="754"/>
                    <a:pt x="696" y="586"/>
                    <a:pt x="792" y="442"/>
                  </a:cubicBezTo>
                  <a:cubicBezTo>
                    <a:pt x="816" y="370"/>
                    <a:pt x="840" y="298"/>
                    <a:pt x="816" y="226"/>
                  </a:cubicBezTo>
                  <a:cubicBezTo>
                    <a:pt x="792" y="154"/>
                    <a:pt x="744" y="82"/>
                    <a:pt x="696" y="58"/>
                  </a:cubicBezTo>
                  <a:cubicBezTo>
                    <a:pt x="644" y="23"/>
                    <a:pt x="591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3"/>
            <p:cNvSpPr/>
            <p:nvPr/>
          </p:nvSpPr>
          <p:spPr>
            <a:xfrm>
              <a:off x="4814800" y="3458425"/>
              <a:ext cx="21625" cy="35850"/>
            </a:xfrm>
            <a:custGeom>
              <a:avLst/>
              <a:gdLst/>
              <a:ahLst/>
              <a:cxnLst/>
              <a:rect l="l" t="t" r="r" b="b"/>
              <a:pathLst>
                <a:path w="865" h="1434" extrusionOk="0">
                  <a:moveTo>
                    <a:pt x="546" y="0"/>
                  </a:moveTo>
                  <a:cubicBezTo>
                    <a:pt x="425" y="0"/>
                    <a:pt x="308" y="86"/>
                    <a:pt x="288" y="205"/>
                  </a:cubicBezTo>
                  <a:cubicBezTo>
                    <a:pt x="192" y="493"/>
                    <a:pt x="120" y="781"/>
                    <a:pt x="48" y="1069"/>
                  </a:cubicBezTo>
                  <a:cubicBezTo>
                    <a:pt x="0" y="1213"/>
                    <a:pt x="96" y="1381"/>
                    <a:pt x="240" y="1429"/>
                  </a:cubicBezTo>
                  <a:cubicBezTo>
                    <a:pt x="259" y="1432"/>
                    <a:pt x="277" y="1434"/>
                    <a:pt x="296" y="1434"/>
                  </a:cubicBezTo>
                  <a:cubicBezTo>
                    <a:pt x="425" y="1434"/>
                    <a:pt x="555" y="1363"/>
                    <a:pt x="576" y="1237"/>
                  </a:cubicBezTo>
                  <a:cubicBezTo>
                    <a:pt x="672" y="925"/>
                    <a:pt x="744" y="637"/>
                    <a:pt x="816" y="349"/>
                  </a:cubicBezTo>
                  <a:cubicBezTo>
                    <a:pt x="864" y="205"/>
                    <a:pt x="768" y="37"/>
                    <a:pt x="624" y="13"/>
                  </a:cubicBezTo>
                  <a:cubicBezTo>
                    <a:pt x="599" y="4"/>
                    <a:pt x="573" y="0"/>
                    <a:pt x="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3"/>
            <p:cNvSpPr/>
            <p:nvPr/>
          </p:nvSpPr>
          <p:spPr>
            <a:xfrm>
              <a:off x="4828600" y="3380025"/>
              <a:ext cx="18625" cy="39250"/>
            </a:xfrm>
            <a:custGeom>
              <a:avLst/>
              <a:gdLst/>
              <a:ahLst/>
              <a:cxnLst/>
              <a:rect l="l" t="t" r="r" b="b"/>
              <a:pathLst>
                <a:path w="745" h="1570" extrusionOk="0">
                  <a:moveTo>
                    <a:pt x="480" y="0"/>
                  </a:moveTo>
                  <a:cubicBezTo>
                    <a:pt x="363" y="0"/>
                    <a:pt x="213" y="74"/>
                    <a:pt x="192" y="221"/>
                  </a:cubicBezTo>
                  <a:cubicBezTo>
                    <a:pt x="120" y="557"/>
                    <a:pt x="72" y="893"/>
                    <a:pt x="0" y="1229"/>
                  </a:cubicBezTo>
                  <a:cubicBezTo>
                    <a:pt x="0" y="1301"/>
                    <a:pt x="0" y="1373"/>
                    <a:pt x="48" y="1445"/>
                  </a:cubicBezTo>
                  <a:cubicBezTo>
                    <a:pt x="72" y="1493"/>
                    <a:pt x="144" y="1541"/>
                    <a:pt x="216" y="1565"/>
                  </a:cubicBezTo>
                  <a:cubicBezTo>
                    <a:pt x="232" y="1568"/>
                    <a:pt x="248" y="1569"/>
                    <a:pt x="265" y="1569"/>
                  </a:cubicBezTo>
                  <a:cubicBezTo>
                    <a:pt x="382" y="1569"/>
                    <a:pt x="531" y="1498"/>
                    <a:pt x="552" y="1373"/>
                  </a:cubicBezTo>
                  <a:cubicBezTo>
                    <a:pt x="600" y="1037"/>
                    <a:pt x="672" y="701"/>
                    <a:pt x="720" y="365"/>
                  </a:cubicBezTo>
                  <a:cubicBezTo>
                    <a:pt x="744" y="293"/>
                    <a:pt x="744" y="221"/>
                    <a:pt x="696" y="149"/>
                  </a:cubicBezTo>
                  <a:cubicBezTo>
                    <a:pt x="672" y="77"/>
                    <a:pt x="600" y="29"/>
                    <a:pt x="528" y="5"/>
                  </a:cubicBezTo>
                  <a:cubicBezTo>
                    <a:pt x="513" y="2"/>
                    <a:pt x="497" y="0"/>
                    <a:pt x="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3"/>
            <p:cNvSpPr/>
            <p:nvPr/>
          </p:nvSpPr>
          <p:spPr>
            <a:xfrm>
              <a:off x="4837000" y="3330525"/>
              <a:ext cx="18025" cy="26225"/>
            </a:xfrm>
            <a:custGeom>
              <a:avLst/>
              <a:gdLst/>
              <a:ahLst/>
              <a:cxnLst/>
              <a:rect l="l" t="t" r="r" b="b"/>
              <a:pathLst>
                <a:path w="721" h="1049" extrusionOk="0">
                  <a:moveTo>
                    <a:pt x="408" y="1"/>
                  </a:moveTo>
                  <a:cubicBezTo>
                    <a:pt x="361" y="1"/>
                    <a:pt x="316" y="12"/>
                    <a:pt x="288" y="40"/>
                  </a:cubicBezTo>
                  <a:cubicBezTo>
                    <a:pt x="216" y="64"/>
                    <a:pt x="168" y="136"/>
                    <a:pt x="144" y="208"/>
                  </a:cubicBezTo>
                  <a:lnTo>
                    <a:pt x="24" y="688"/>
                  </a:lnTo>
                  <a:cubicBezTo>
                    <a:pt x="0" y="760"/>
                    <a:pt x="0" y="856"/>
                    <a:pt x="48" y="904"/>
                  </a:cubicBezTo>
                  <a:cubicBezTo>
                    <a:pt x="72" y="976"/>
                    <a:pt x="144" y="1024"/>
                    <a:pt x="216" y="1048"/>
                  </a:cubicBezTo>
                  <a:cubicBezTo>
                    <a:pt x="288" y="1048"/>
                    <a:pt x="360" y="1048"/>
                    <a:pt x="432" y="1024"/>
                  </a:cubicBezTo>
                  <a:cubicBezTo>
                    <a:pt x="480" y="976"/>
                    <a:pt x="528" y="928"/>
                    <a:pt x="552" y="856"/>
                  </a:cubicBezTo>
                  <a:cubicBezTo>
                    <a:pt x="600" y="688"/>
                    <a:pt x="648" y="520"/>
                    <a:pt x="696" y="352"/>
                  </a:cubicBezTo>
                  <a:cubicBezTo>
                    <a:pt x="720" y="280"/>
                    <a:pt x="696" y="208"/>
                    <a:pt x="672" y="136"/>
                  </a:cubicBezTo>
                  <a:cubicBezTo>
                    <a:pt x="624" y="88"/>
                    <a:pt x="552" y="16"/>
                    <a:pt x="504" y="16"/>
                  </a:cubicBezTo>
                  <a:cubicBezTo>
                    <a:pt x="475" y="6"/>
                    <a:pt x="441" y="1"/>
                    <a:pt x="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3"/>
            <p:cNvSpPr/>
            <p:nvPr/>
          </p:nvSpPr>
          <p:spPr>
            <a:xfrm>
              <a:off x="4842400" y="3255600"/>
              <a:ext cx="18625" cy="38750"/>
            </a:xfrm>
            <a:custGeom>
              <a:avLst/>
              <a:gdLst/>
              <a:ahLst/>
              <a:cxnLst/>
              <a:rect l="l" t="t" r="r" b="b"/>
              <a:pathLst>
                <a:path w="745" h="1550" extrusionOk="0">
                  <a:moveTo>
                    <a:pt x="428" y="1"/>
                  </a:moveTo>
                  <a:cubicBezTo>
                    <a:pt x="312" y="1"/>
                    <a:pt x="208" y="87"/>
                    <a:pt x="168" y="205"/>
                  </a:cubicBezTo>
                  <a:cubicBezTo>
                    <a:pt x="48" y="541"/>
                    <a:pt x="0" y="901"/>
                    <a:pt x="48" y="1261"/>
                  </a:cubicBezTo>
                  <a:cubicBezTo>
                    <a:pt x="48" y="1357"/>
                    <a:pt x="72" y="1405"/>
                    <a:pt x="120" y="1477"/>
                  </a:cubicBezTo>
                  <a:cubicBezTo>
                    <a:pt x="168" y="1525"/>
                    <a:pt x="240" y="1549"/>
                    <a:pt x="312" y="1549"/>
                  </a:cubicBezTo>
                  <a:cubicBezTo>
                    <a:pt x="456" y="1549"/>
                    <a:pt x="624" y="1429"/>
                    <a:pt x="600" y="1261"/>
                  </a:cubicBezTo>
                  <a:cubicBezTo>
                    <a:pt x="576" y="1117"/>
                    <a:pt x="576" y="949"/>
                    <a:pt x="600" y="781"/>
                  </a:cubicBezTo>
                  <a:cubicBezTo>
                    <a:pt x="624" y="637"/>
                    <a:pt x="648" y="493"/>
                    <a:pt x="696" y="349"/>
                  </a:cubicBezTo>
                  <a:cubicBezTo>
                    <a:pt x="744" y="205"/>
                    <a:pt x="648" y="37"/>
                    <a:pt x="504" y="13"/>
                  </a:cubicBezTo>
                  <a:cubicBezTo>
                    <a:pt x="479" y="5"/>
                    <a:pt x="453" y="1"/>
                    <a:pt x="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3"/>
            <p:cNvSpPr/>
            <p:nvPr/>
          </p:nvSpPr>
          <p:spPr>
            <a:xfrm>
              <a:off x="4853200" y="3161950"/>
              <a:ext cx="20425" cy="48150"/>
            </a:xfrm>
            <a:custGeom>
              <a:avLst/>
              <a:gdLst/>
              <a:ahLst/>
              <a:cxnLst/>
              <a:rect l="l" t="t" r="r" b="b"/>
              <a:pathLst>
                <a:path w="817" h="1926" extrusionOk="0">
                  <a:moveTo>
                    <a:pt x="511" y="0"/>
                  </a:moveTo>
                  <a:cubicBezTo>
                    <a:pt x="394" y="0"/>
                    <a:pt x="284" y="73"/>
                    <a:pt x="264" y="207"/>
                  </a:cubicBezTo>
                  <a:cubicBezTo>
                    <a:pt x="168" y="663"/>
                    <a:pt x="96" y="1119"/>
                    <a:pt x="24" y="1575"/>
                  </a:cubicBezTo>
                  <a:cubicBezTo>
                    <a:pt x="0" y="1719"/>
                    <a:pt x="48" y="1887"/>
                    <a:pt x="216" y="1911"/>
                  </a:cubicBezTo>
                  <a:cubicBezTo>
                    <a:pt x="241" y="1921"/>
                    <a:pt x="268" y="1926"/>
                    <a:pt x="297" y="1926"/>
                  </a:cubicBezTo>
                  <a:cubicBezTo>
                    <a:pt x="408" y="1926"/>
                    <a:pt x="533" y="1853"/>
                    <a:pt x="552" y="1719"/>
                  </a:cubicBezTo>
                  <a:lnTo>
                    <a:pt x="792" y="351"/>
                  </a:lnTo>
                  <a:cubicBezTo>
                    <a:pt x="816" y="207"/>
                    <a:pt x="744" y="39"/>
                    <a:pt x="600" y="15"/>
                  </a:cubicBezTo>
                  <a:cubicBezTo>
                    <a:pt x="571" y="5"/>
                    <a:pt x="541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3"/>
            <p:cNvSpPr/>
            <p:nvPr/>
          </p:nvSpPr>
          <p:spPr>
            <a:xfrm>
              <a:off x="4874200" y="3049375"/>
              <a:ext cx="21025" cy="35925"/>
            </a:xfrm>
            <a:custGeom>
              <a:avLst/>
              <a:gdLst/>
              <a:ahLst/>
              <a:cxnLst/>
              <a:rect l="l" t="t" r="r" b="b"/>
              <a:pathLst>
                <a:path w="841" h="1437" extrusionOk="0">
                  <a:moveTo>
                    <a:pt x="563" y="1"/>
                  </a:moveTo>
                  <a:cubicBezTo>
                    <a:pt x="422" y="1"/>
                    <a:pt x="307" y="74"/>
                    <a:pt x="265" y="221"/>
                  </a:cubicBezTo>
                  <a:cubicBezTo>
                    <a:pt x="192" y="509"/>
                    <a:pt x="120" y="797"/>
                    <a:pt x="24" y="1085"/>
                  </a:cubicBezTo>
                  <a:cubicBezTo>
                    <a:pt x="0" y="1229"/>
                    <a:pt x="72" y="1397"/>
                    <a:pt x="216" y="1421"/>
                  </a:cubicBezTo>
                  <a:cubicBezTo>
                    <a:pt x="251" y="1431"/>
                    <a:pt x="284" y="1436"/>
                    <a:pt x="316" y="1436"/>
                  </a:cubicBezTo>
                  <a:cubicBezTo>
                    <a:pt x="439" y="1436"/>
                    <a:pt x="538" y="1363"/>
                    <a:pt x="577" y="1229"/>
                  </a:cubicBezTo>
                  <a:cubicBezTo>
                    <a:pt x="649" y="941"/>
                    <a:pt x="721" y="653"/>
                    <a:pt x="817" y="365"/>
                  </a:cubicBezTo>
                  <a:cubicBezTo>
                    <a:pt x="841" y="221"/>
                    <a:pt x="769" y="53"/>
                    <a:pt x="625" y="5"/>
                  </a:cubicBezTo>
                  <a:cubicBezTo>
                    <a:pt x="604" y="2"/>
                    <a:pt x="583" y="1"/>
                    <a:pt x="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3"/>
            <p:cNvSpPr/>
            <p:nvPr/>
          </p:nvSpPr>
          <p:spPr>
            <a:xfrm>
              <a:off x="4894000" y="2977375"/>
              <a:ext cx="18625" cy="33250"/>
            </a:xfrm>
            <a:custGeom>
              <a:avLst/>
              <a:gdLst/>
              <a:ahLst/>
              <a:cxnLst/>
              <a:rect l="l" t="t" r="r" b="b"/>
              <a:pathLst>
                <a:path w="745" h="1330" extrusionOk="0">
                  <a:moveTo>
                    <a:pt x="474" y="0"/>
                  </a:moveTo>
                  <a:cubicBezTo>
                    <a:pt x="345" y="0"/>
                    <a:pt x="214" y="74"/>
                    <a:pt x="193" y="221"/>
                  </a:cubicBezTo>
                  <a:cubicBezTo>
                    <a:pt x="121" y="461"/>
                    <a:pt x="73" y="725"/>
                    <a:pt x="1" y="965"/>
                  </a:cubicBezTo>
                  <a:cubicBezTo>
                    <a:pt x="1" y="1037"/>
                    <a:pt x="1" y="1133"/>
                    <a:pt x="25" y="1181"/>
                  </a:cubicBezTo>
                  <a:cubicBezTo>
                    <a:pt x="73" y="1253"/>
                    <a:pt x="145" y="1301"/>
                    <a:pt x="193" y="1325"/>
                  </a:cubicBezTo>
                  <a:cubicBezTo>
                    <a:pt x="211" y="1328"/>
                    <a:pt x="230" y="1330"/>
                    <a:pt x="248" y="1330"/>
                  </a:cubicBezTo>
                  <a:cubicBezTo>
                    <a:pt x="377" y="1330"/>
                    <a:pt x="511" y="1259"/>
                    <a:pt x="553" y="1133"/>
                  </a:cubicBezTo>
                  <a:cubicBezTo>
                    <a:pt x="601" y="869"/>
                    <a:pt x="673" y="605"/>
                    <a:pt x="721" y="365"/>
                  </a:cubicBezTo>
                  <a:cubicBezTo>
                    <a:pt x="745" y="293"/>
                    <a:pt x="745" y="197"/>
                    <a:pt x="697" y="149"/>
                  </a:cubicBezTo>
                  <a:cubicBezTo>
                    <a:pt x="673" y="77"/>
                    <a:pt x="601" y="29"/>
                    <a:pt x="529" y="5"/>
                  </a:cubicBezTo>
                  <a:cubicBezTo>
                    <a:pt x="511" y="2"/>
                    <a:pt x="492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3"/>
            <p:cNvSpPr/>
            <p:nvPr/>
          </p:nvSpPr>
          <p:spPr>
            <a:xfrm>
              <a:off x="4916200" y="2883775"/>
              <a:ext cx="25225" cy="38850"/>
            </a:xfrm>
            <a:custGeom>
              <a:avLst/>
              <a:gdLst/>
              <a:ahLst/>
              <a:cxnLst/>
              <a:rect l="l" t="t" r="r" b="b"/>
              <a:pathLst>
                <a:path w="1009" h="1554" extrusionOk="0">
                  <a:moveTo>
                    <a:pt x="707" y="0"/>
                  </a:moveTo>
                  <a:cubicBezTo>
                    <a:pt x="571" y="0"/>
                    <a:pt x="475" y="71"/>
                    <a:pt x="433" y="197"/>
                  </a:cubicBezTo>
                  <a:cubicBezTo>
                    <a:pt x="313" y="533"/>
                    <a:pt x="169" y="869"/>
                    <a:pt x="49" y="1205"/>
                  </a:cubicBezTo>
                  <a:cubicBezTo>
                    <a:pt x="1" y="1349"/>
                    <a:pt x="121" y="1517"/>
                    <a:pt x="265" y="1541"/>
                  </a:cubicBezTo>
                  <a:cubicBezTo>
                    <a:pt x="290" y="1549"/>
                    <a:pt x="316" y="1553"/>
                    <a:pt x="341" y="1553"/>
                  </a:cubicBezTo>
                  <a:cubicBezTo>
                    <a:pt x="457" y="1553"/>
                    <a:pt x="561" y="1467"/>
                    <a:pt x="601" y="1349"/>
                  </a:cubicBezTo>
                  <a:cubicBezTo>
                    <a:pt x="721" y="1013"/>
                    <a:pt x="841" y="701"/>
                    <a:pt x="961" y="365"/>
                  </a:cubicBezTo>
                  <a:cubicBezTo>
                    <a:pt x="1009" y="221"/>
                    <a:pt x="913" y="53"/>
                    <a:pt x="769" y="5"/>
                  </a:cubicBezTo>
                  <a:cubicBezTo>
                    <a:pt x="747" y="2"/>
                    <a:pt x="727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3"/>
            <p:cNvSpPr/>
            <p:nvPr/>
          </p:nvSpPr>
          <p:spPr>
            <a:xfrm>
              <a:off x="4936600" y="2809225"/>
              <a:ext cx="24025" cy="35675"/>
            </a:xfrm>
            <a:custGeom>
              <a:avLst/>
              <a:gdLst/>
              <a:ahLst/>
              <a:cxnLst/>
              <a:rect l="l" t="t" r="r" b="b"/>
              <a:pathLst>
                <a:path w="961" h="1427" extrusionOk="0">
                  <a:moveTo>
                    <a:pt x="682" y="0"/>
                  </a:moveTo>
                  <a:cubicBezTo>
                    <a:pt x="631" y="0"/>
                    <a:pt x="580" y="17"/>
                    <a:pt x="529" y="34"/>
                  </a:cubicBezTo>
                  <a:cubicBezTo>
                    <a:pt x="481" y="82"/>
                    <a:pt x="409" y="130"/>
                    <a:pt x="409" y="202"/>
                  </a:cubicBezTo>
                  <a:cubicBezTo>
                    <a:pt x="385" y="346"/>
                    <a:pt x="337" y="466"/>
                    <a:pt x="289" y="610"/>
                  </a:cubicBezTo>
                  <a:cubicBezTo>
                    <a:pt x="241" y="730"/>
                    <a:pt x="169" y="850"/>
                    <a:pt x="73" y="970"/>
                  </a:cubicBezTo>
                  <a:cubicBezTo>
                    <a:pt x="25" y="1018"/>
                    <a:pt x="1" y="1090"/>
                    <a:pt x="1" y="1162"/>
                  </a:cubicBezTo>
                  <a:cubicBezTo>
                    <a:pt x="1" y="1210"/>
                    <a:pt x="49" y="1306"/>
                    <a:pt x="97" y="1354"/>
                  </a:cubicBezTo>
                  <a:cubicBezTo>
                    <a:pt x="145" y="1402"/>
                    <a:pt x="217" y="1426"/>
                    <a:pt x="289" y="1426"/>
                  </a:cubicBezTo>
                  <a:cubicBezTo>
                    <a:pt x="361" y="1426"/>
                    <a:pt x="433" y="1402"/>
                    <a:pt x="481" y="1354"/>
                  </a:cubicBezTo>
                  <a:cubicBezTo>
                    <a:pt x="721" y="1066"/>
                    <a:pt x="889" y="730"/>
                    <a:pt x="937" y="346"/>
                  </a:cubicBezTo>
                  <a:cubicBezTo>
                    <a:pt x="961" y="274"/>
                    <a:pt x="961" y="202"/>
                    <a:pt x="913" y="130"/>
                  </a:cubicBezTo>
                  <a:cubicBezTo>
                    <a:pt x="865" y="82"/>
                    <a:pt x="817" y="34"/>
                    <a:pt x="745" y="10"/>
                  </a:cubicBezTo>
                  <a:cubicBezTo>
                    <a:pt x="724" y="3"/>
                    <a:pt x="703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3"/>
            <p:cNvSpPr/>
            <p:nvPr/>
          </p:nvSpPr>
          <p:spPr>
            <a:xfrm>
              <a:off x="4951600" y="2759425"/>
              <a:ext cx="28225" cy="35625"/>
            </a:xfrm>
            <a:custGeom>
              <a:avLst/>
              <a:gdLst/>
              <a:ahLst/>
              <a:cxnLst/>
              <a:rect l="l" t="t" r="r" b="b"/>
              <a:pathLst>
                <a:path w="1129" h="1425" extrusionOk="0">
                  <a:moveTo>
                    <a:pt x="819" y="0"/>
                  </a:moveTo>
                  <a:cubicBezTo>
                    <a:pt x="719" y="0"/>
                    <a:pt x="626" y="49"/>
                    <a:pt x="577" y="130"/>
                  </a:cubicBezTo>
                  <a:cubicBezTo>
                    <a:pt x="409" y="418"/>
                    <a:pt x="241" y="706"/>
                    <a:pt x="73" y="1018"/>
                  </a:cubicBezTo>
                  <a:cubicBezTo>
                    <a:pt x="1" y="1138"/>
                    <a:pt x="25" y="1330"/>
                    <a:pt x="169" y="1402"/>
                  </a:cubicBezTo>
                  <a:cubicBezTo>
                    <a:pt x="212" y="1417"/>
                    <a:pt x="258" y="1425"/>
                    <a:pt x="303" y="1425"/>
                  </a:cubicBezTo>
                  <a:cubicBezTo>
                    <a:pt x="406" y="1425"/>
                    <a:pt x="503" y="1383"/>
                    <a:pt x="553" y="1282"/>
                  </a:cubicBezTo>
                  <a:cubicBezTo>
                    <a:pt x="721" y="994"/>
                    <a:pt x="889" y="706"/>
                    <a:pt x="1057" y="418"/>
                  </a:cubicBezTo>
                  <a:cubicBezTo>
                    <a:pt x="1129" y="298"/>
                    <a:pt x="1081" y="106"/>
                    <a:pt x="961" y="34"/>
                  </a:cubicBezTo>
                  <a:cubicBezTo>
                    <a:pt x="915" y="11"/>
                    <a:pt x="866" y="0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3"/>
            <p:cNvSpPr/>
            <p:nvPr/>
          </p:nvSpPr>
          <p:spPr>
            <a:xfrm>
              <a:off x="4974400" y="2697025"/>
              <a:ext cx="23425" cy="32450"/>
            </a:xfrm>
            <a:custGeom>
              <a:avLst/>
              <a:gdLst/>
              <a:ahLst/>
              <a:cxnLst/>
              <a:rect l="l" t="t" r="r" b="b"/>
              <a:pathLst>
                <a:path w="937" h="1298" extrusionOk="0">
                  <a:moveTo>
                    <a:pt x="662" y="0"/>
                  </a:moveTo>
                  <a:cubicBezTo>
                    <a:pt x="562" y="0"/>
                    <a:pt x="458" y="48"/>
                    <a:pt x="409" y="130"/>
                  </a:cubicBezTo>
                  <a:lnTo>
                    <a:pt x="49" y="898"/>
                  </a:lnTo>
                  <a:cubicBezTo>
                    <a:pt x="1" y="946"/>
                    <a:pt x="1" y="1018"/>
                    <a:pt x="25" y="1114"/>
                  </a:cubicBezTo>
                  <a:cubicBezTo>
                    <a:pt x="25" y="1162"/>
                    <a:pt x="73" y="1234"/>
                    <a:pt x="145" y="1258"/>
                  </a:cubicBezTo>
                  <a:cubicBezTo>
                    <a:pt x="188" y="1284"/>
                    <a:pt x="240" y="1297"/>
                    <a:pt x="293" y="1297"/>
                  </a:cubicBezTo>
                  <a:cubicBezTo>
                    <a:pt x="387" y="1297"/>
                    <a:pt x="483" y="1254"/>
                    <a:pt x="529" y="1162"/>
                  </a:cubicBezTo>
                  <a:lnTo>
                    <a:pt x="889" y="418"/>
                  </a:lnTo>
                  <a:cubicBezTo>
                    <a:pt x="937" y="346"/>
                    <a:pt x="937" y="274"/>
                    <a:pt x="937" y="202"/>
                  </a:cubicBezTo>
                  <a:cubicBezTo>
                    <a:pt x="913" y="130"/>
                    <a:pt x="865" y="82"/>
                    <a:pt x="793" y="34"/>
                  </a:cubicBezTo>
                  <a:cubicBezTo>
                    <a:pt x="755" y="11"/>
                    <a:pt x="709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3"/>
            <p:cNvSpPr/>
            <p:nvPr/>
          </p:nvSpPr>
          <p:spPr>
            <a:xfrm>
              <a:off x="4996000" y="2643625"/>
              <a:ext cx="20450" cy="26900"/>
            </a:xfrm>
            <a:custGeom>
              <a:avLst/>
              <a:gdLst/>
              <a:ahLst/>
              <a:cxnLst/>
              <a:rect l="l" t="t" r="r" b="b"/>
              <a:pathLst>
                <a:path w="818" h="1076" extrusionOk="0">
                  <a:moveTo>
                    <a:pt x="515" y="0"/>
                  </a:moveTo>
                  <a:cubicBezTo>
                    <a:pt x="496" y="0"/>
                    <a:pt x="476" y="3"/>
                    <a:pt x="457" y="10"/>
                  </a:cubicBezTo>
                  <a:cubicBezTo>
                    <a:pt x="385" y="34"/>
                    <a:pt x="337" y="82"/>
                    <a:pt x="289" y="154"/>
                  </a:cubicBezTo>
                  <a:cubicBezTo>
                    <a:pt x="217" y="322"/>
                    <a:pt x="121" y="490"/>
                    <a:pt x="49" y="658"/>
                  </a:cubicBezTo>
                  <a:cubicBezTo>
                    <a:pt x="1" y="706"/>
                    <a:pt x="1" y="778"/>
                    <a:pt x="25" y="874"/>
                  </a:cubicBezTo>
                  <a:cubicBezTo>
                    <a:pt x="25" y="922"/>
                    <a:pt x="73" y="994"/>
                    <a:pt x="145" y="1042"/>
                  </a:cubicBezTo>
                  <a:cubicBezTo>
                    <a:pt x="196" y="1059"/>
                    <a:pt x="247" y="1076"/>
                    <a:pt x="298" y="1076"/>
                  </a:cubicBezTo>
                  <a:cubicBezTo>
                    <a:pt x="319" y="1076"/>
                    <a:pt x="340" y="1073"/>
                    <a:pt x="361" y="1066"/>
                  </a:cubicBezTo>
                  <a:cubicBezTo>
                    <a:pt x="433" y="1042"/>
                    <a:pt x="505" y="994"/>
                    <a:pt x="529" y="922"/>
                  </a:cubicBezTo>
                  <a:cubicBezTo>
                    <a:pt x="601" y="754"/>
                    <a:pt x="697" y="586"/>
                    <a:pt x="769" y="442"/>
                  </a:cubicBezTo>
                  <a:cubicBezTo>
                    <a:pt x="817" y="370"/>
                    <a:pt x="817" y="298"/>
                    <a:pt x="793" y="226"/>
                  </a:cubicBezTo>
                  <a:cubicBezTo>
                    <a:pt x="793" y="154"/>
                    <a:pt x="745" y="82"/>
                    <a:pt x="673" y="58"/>
                  </a:cubicBezTo>
                  <a:cubicBezTo>
                    <a:pt x="620" y="23"/>
                    <a:pt x="568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3"/>
            <p:cNvSpPr/>
            <p:nvPr/>
          </p:nvSpPr>
          <p:spPr>
            <a:xfrm>
              <a:off x="4827400" y="3545150"/>
              <a:ext cx="22825" cy="33275"/>
            </a:xfrm>
            <a:custGeom>
              <a:avLst/>
              <a:gdLst/>
              <a:ahLst/>
              <a:cxnLst/>
              <a:rect l="l" t="t" r="r" b="b"/>
              <a:pathLst>
                <a:path w="913" h="1331" extrusionOk="0">
                  <a:moveTo>
                    <a:pt x="552" y="0"/>
                  </a:moveTo>
                  <a:cubicBezTo>
                    <a:pt x="480" y="24"/>
                    <a:pt x="408" y="72"/>
                    <a:pt x="384" y="144"/>
                  </a:cubicBezTo>
                  <a:lnTo>
                    <a:pt x="48" y="912"/>
                  </a:lnTo>
                  <a:cubicBezTo>
                    <a:pt x="24" y="984"/>
                    <a:pt x="0" y="1032"/>
                    <a:pt x="24" y="1128"/>
                  </a:cubicBezTo>
                  <a:cubicBezTo>
                    <a:pt x="48" y="1176"/>
                    <a:pt x="96" y="1248"/>
                    <a:pt x="144" y="1296"/>
                  </a:cubicBezTo>
                  <a:cubicBezTo>
                    <a:pt x="195" y="1313"/>
                    <a:pt x="246" y="1330"/>
                    <a:pt x="297" y="1330"/>
                  </a:cubicBezTo>
                  <a:cubicBezTo>
                    <a:pt x="318" y="1330"/>
                    <a:pt x="339" y="1327"/>
                    <a:pt x="360" y="1320"/>
                  </a:cubicBezTo>
                  <a:cubicBezTo>
                    <a:pt x="432" y="1296"/>
                    <a:pt x="504" y="1248"/>
                    <a:pt x="528" y="1200"/>
                  </a:cubicBezTo>
                  <a:lnTo>
                    <a:pt x="864" y="432"/>
                  </a:lnTo>
                  <a:cubicBezTo>
                    <a:pt x="888" y="360"/>
                    <a:pt x="912" y="288"/>
                    <a:pt x="888" y="216"/>
                  </a:cubicBezTo>
                  <a:cubicBezTo>
                    <a:pt x="864" y="144"/>
                    <a:pt x="816" y="72"/>
                    <a:pt x="768" y="48"/>
                  </a:cubicBezTo>
                  <a:cubicBezTo>
                    <a:pt x="696" y="0"/>
                    <a:pt x="624" y="0"/>
                    <a:pt x="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4849000" y="3486225"/>
              <a:ext cx="21625" cy="32850"/>
            </a:xfrm>
            <a:custGeom>
              <a:avLst/>
              <a:gdLst/>
              <a:ahLst/>
              <a:cxnLst/>
              <a:rect l="l" t="t" r="r" b="b"/>
              <a:pathLst>
                <a:path w="865" h="1314" extrusionOk="0">
                  <a:moveTo>
                    <a:pt x="571" y="1"/>
                  </a:moveTo>
                  <a:cubicBezTo>
                    <a:pt x="446" y="1"/>
                    <a:pt x="330" y="74"/>
                    <a:pt x="288" y="221"/>
                  </a:cubicBezTo>
                  <a:cubicBezTo>
                    <a:pt x="216" y="461"/>
                    <a:pt x="120" y="725"/>
                    <a:pt x="48" y="965"/>
                  </a:cubicBezTo>
                  <a:cubicBezTo>
                    <a:pt x="0" y="1109"/>
                    <a:pt x="96" y="1277"/>
                    <a:pt x="240" y="1301"/>
                  </a:cubicBezTo>
                  <a:cubicBezTo>
                    <a:pt x="270" y="1310"/>
                    <a:pt x="299" y="1314"/>
                    <a:pt x="327" y="1314"/>
                  </a:cubicBezTo>
                  <a:cubicBezTo>
                    <a:pt x="456" y="1314"/>
                    <a:pt x="561" y="1228"/>
                    <a:pt x="600" y="1109"/>
                  </a:cubicBezTo>
                  <a:cubicBezTo>
                    <a:pt x="672" y="869"/>
                    <a:pt x="744" y="605"/>
                    <a:pt x="816" y="365"/>
                  </a:cubicBezTo>
                  <a:cubicBezTo>
                    <a:pt x="864" y="221"/>
                    <a:pt x="768" y="53"/>
                    <a:pt x="624" y="5"/>
                  </a:cubicBezTo>
                  <a:cubicBezTo>
                    <a:pt x="606" y="2"/>
                    <a:pt x="588" y="1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4868200" y="3411525"/>
              <a:ext cx="23425" cy="35625"/>
            </a:xfrm>
            <a:custGeom>
              <a:avLst/>
              <a:gdLst/>
              <a:ahLst/>
              <a:cxnLst/>
              <a:rect l="l" t="t" r="r" b="b"/>
              <a:pathLst>
                <a:path w="937" h="1425" extrusionOk="0">
                  <a:moveTo>
                    <a:pt x="631" y="1"/>
                  </a:moveTo>
                  <a:cubicBezTo>
                    <a:pt x="589" y="1"/>
                    <a:pt x="547" y="13"/>
                    <a:pt x="505" y="41"/>
                  </a:cubicBezTo>
                  <a:cubicBezTo>
                    <a:pt x="456" y="65"/>
                    <a:pt x="384" y="137"/>
                    <a:pt x="384" y="209"/>
                  </a:cubicBezTo>
                  <a:cubicBezTo>
                    <a:pt x="360" y="353"/>
                    <a:pt x="312" y="473"/>
                    <a:pt x="264" y="617"/>
                  </a:cubicBezTo>
                  <a:cubicBezTo>
                    <a:pt x="216" y="761"/>
                    <a:pt x="120" y="881"/>
                    <a:pt x="48" y="1001"/>
                  </a:cubicBezTo>
                  <a:cubicBezTo>
                    <a:pt x="0" y="1073"/>
                    <a:pt x="0" y="1169"/>
                    <a:pt x="0" y="1217"/>
                  </a:cubicBezTo>
                  <a:cubicBezTo>
                    <a:pt x="24" y="1289"/>
                    <a:pt x="72" y="1361"/>
                    <a:pt x="144" y="1385"/>
                  </a:cubicBezTo>
                  <a:cubicBezTo>
                    <a:pt x="173" y="1413"/>
                    <a:pt x="217" y="1425"/>
                    <a:pt x="264" y="1425"/>
                  </a:cubicBezTo>
                  <a:cubicBezTo>
                    <a:pt x="297" y="1425"/>
                    <a:pt x="331" y="1419"/>
                    <a:pt x="360" y="1409"/>
                  </a:cubicBezTo>
                  <a:cubicBezTo>
                    <a:pt x="432" y="1385"/>
                    <a:pt x="481" y="1361"/>
                    <a:pt x="529" y="1289"/>
                  </a:cubicBezTo>
                  <a:cubicBezTo>
                    <a:pt x="721" y="1025"/>
                    <a:pt x="865" y="689"/>
                    <a:pt x="913" y="353"/>
                  </a:cubicBezTo>
                  <a:cubicBezTo>
                    <a:pt x="937" y="281"/>
                    <a:pt x="937" y="209"/>
                    <a:pt x="889" y="137"/>
                  </a:cubicBezTo>
                  <a:cubicBezTo>
                    <a:pt x="865" y="89"/>
                    <a:pt x="793" y="17"/>
                    <a:pt x="721" y="17"/>
                  </a:cubicBezTo>
                  <a:cubicBezTo>
                    <a:pt x="691" y="7"/>
                    <a:pt x="661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3"/>
            <p:cNvSpPr/>
            <p:nvPr/>
          </p:nvSpPr>
          <p:spPr>
            <a:xfrm>
              <a:off x="4889800" y="3317925"/>
              <a:ext cx="17425" cy="29625"/>
            </a:xfrm>
            <a:custGeom>
              <a:avLst/>
              <a:gdLst/>
              <a:ahLst/>
              <a:cxnLst/>
              <a:rect l="l" t="t" r="r" b="b"/>
              <a:pathLst>
                <a:path w="697" h="1185" extrusionOk="0">
                  <a:moveTo>
                    <a:pt x="391" y="1"/>
                  </a:moveTo>
                  <a:cubicBezTo>
                    <a:pt x="349" y="1"/>
                    <a:pt x="307" y="12"/>
                    <a:pt x="265" y="40"/>
                  </a:cubicBezTo>
                  <a:cubicBezTo>
                    <a:pt x="217" y="64"/>
                    <a:pt x="145" y="136"/>
                    <a:pt x="145" y="208"/>
                  </a:cubicBezTo>
                  <a:cubicBezTo>
                    <a:pt x="97" y="400"/>
                    <a:pt x="49" y="616"/>
                    <a:pt x="25" y="832"/>
                  </a:cubicBezTo>
                  <a:cubicBezTo>
                    <a:pt x="1" y="904"/>
                    <a:pt x="1" y="976"/>
                    <a:pt x="49" y="1048"/>
                  </a:cubicBezTo>
                  <a:cubicBezTo>
                    <a:pt x="73" y="1096"/>
                    <a:pt x="145" y="1144"/>
                    <a:pt x="217" y="1168"/>
                  </a:cubicBezTo>
                  <a:cubicBezTo>
                    <a:pt x="246" y="1178"/>
                    <a:pt x="276" y="1184"/>
                    <a:pt x="306" y="1184"/>
                  </a:cubicBezTo>
                  <a:cubicBezTo>
                    <a:pt x="348" y="1184"/>
                    <a:pt x="390" y="1173"/>
                    <a:pt x="433" y="1144"/>
                  </a:cubicBezTo>
                  <a:cubicBezTo>
                    <a:pt x="481" y="1096"/>
                    <a:pt x="529" y="1048"/>
                    <a:pt x="553" y="976"/>
                  </a:cubicBezTo>
                  <a:cubicBezTo>
                    <a:pt x="601" y="760"/>
                    <a:pt x="649" y="568"/>
                    <a:pt x="673" y="352"/>
                  </a:cubicBezTo>
                  <a:cubicBezTo>
                    <a:pt x="697" y="280"/>
                    <a:pt x="697" y="208"/>
                    <a:pt x="649" y="136"/>
                  </a:cubicBezTo>
                  <a:cubicBezTo>
                    <a:pt x="625" y="88"/>
                    <a:pt x="553" y="16"/>
                    <a:pt x="481" y="16"/>
                  </a:cubicBezTo>
                  <a:cubicBezTo>
                    <a:pt x="451" y="6"/>
                    <a:pt x="421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3"/>
            <p:cNvSpPr/>
            <p:nvPr/>
          </p:nvSpPr>
          <p:spPr>
            <a:xfrm>
              <a:off x="4896400" y="3249325"/>
              <a:ext cx="17425" cy="38800"/>
            </a:xfrm>
            <a:custGeom>
              <a:avLst/>
              <a:gdLst/>
              <a:ahLst/>
              <a:cxnLst/>
              <a:rect l="l" t="t" r="r" b="b"/>
              <a:pathLst>
                <a:path w="697" h="1552" extrusionOk="0">
                  <a:moveTo>
                    <a:pt x="481" y="0"/>
                  </a:moveTo>
                  <a:cubicBezTo>
                    <a:pt x="409" y="0"/>
                    <a:pt x="337" y="0"/>
                    <a:pt x="265" y="24"/>
                  </a:cubicBezTo>
                  <a:cubicBezTo>
                    <a:pt x="217" y="72"/>
                    <a:pt x="145" y="144"/>
                    <a:pt x="145" y="192"/>
                  </a:cubicBezTo>
                  <a:cubicBezTo>
                    <a:pt x="97" y="528"/>
                    <a:pt x="49" y="864"/>
                    <a:pt x="1" y="1200"/>
                  </a:cubicBezTo>
                  <a:cubicBezTo>
                    <a:pt x="1" y="1272"/>
                    <a:pt x="1" y="1344"/>
                    <a:pt x="49" y="1416"/>
                  </a:cubicBezTo>
                  <a:cubicBezTo>
                    <a:pt x="73" y="1464"/>
                    <a:pt x="145" y="1536"/>
                    <a:pt x="217" y="1536"/>
                  </a:cubicBezTo>
                  <a:cubicBezTo>
                    <a:pt x="246" y="1546"/>
                    <a:pt x="276" y="1552"/>
                    <a:pt x="304" y="1552"/>
                  </a:cubicBezTo>
                  <a:cubicBezTo>
                    <a:pt x="344" y="1552"/>
                    <a:pt x="380" y="1540"/>
                    <a:pt x="409" y="1512"/>
                  </a:cubicBezTo>
                  <a:cubicBezTo>
                    <a:pt x="481" y="1488"/>
                    <a:pt x="529" y="1416"/>
                    <a:pt x="553" y="1344"/>
                  </a:cubicBezTo>
                  <a:cubicBezTo>
                    <a:pt x="601" y="1008"/>
                    <a:pt x="649" y="672"/>
                    <a:pt x="697" y="360"/>
                  </a:cubicBezTo>
                  <a:cubicBezTo>
                    <a:pt x="697" y="264"/>
                    <a:pt x="697" y="216"/>
                    <a:pt x="649" y="144"/>
                  </a:cubicBezTo>
                  <a:cubicBezTo>
                    <a:pt x="625" y="72"/>
                    <a:pt x="553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3"/>
            <p:cNvSpPr/>
            <p:nvPr/>
          </p:nvSpPr>
          <p:spPr>
            <a:xfrm>
              <a:off x="4911400" y="3139850"/>
              <a:ext cx="18025" cy="35925"/>
            </a:xfrm>
            <a:custGeom>
              <a:avLst/>
              <a:gdLst/>
              <a:ahLst/>
              <a:cxnLst/>
              <a:rect l="l" t="t" r="r" b="b"/>
              <a:pathLst>
                <a:path w="721" h="1437" extrusionOk="0">
                  <a:moveTo>
                    <a:pt x="404" y="1"/>
                  </a:moveTo>
                  <a:cubicBezTo>
                    <a:pt x="381" y="1"/>
                    <a:pt x="358" y="4"/>
                    <a:pt x="337" y="11"/>
                  </a:cubicBezTo>
                  <a:cubicBezTo>
                    <a:pt x="289" y="35"/>
                    <a:pt x="217" y="83"/>
                    <a:pt x="169" y="155"/>
                  </a:cubicBezTo>
                  <a:cubicBezTo>
                    <a:pt x="150" y="210"/>
                    <a:pt x="146" y="251"/>
                    <a:pt x="145" y="300"/>
                  </a:cubicBezTo>
                  <a:lnTo>
                    <a:pt x="145" y="300"/>
                  </a:lnTo>
                  <a:cubicBezTo>
                    <a:pt x="145" y="300"/>
                    <a:pt x="145" y="299"/>
                    <a:pt x="145" y="299"/>
                  </a:cubicBezTo>
                  <a:cubicBezTo>
                    <a:pt x="145" y="323"/>
                    <a:pt x="145" y="347"/>
                    <a:pt x="145" y="347"/>
                  </a:cubicBezTo>
                  <a:cubicBezTo>
                    <a:pt x="145" y="330"/>
                    <a:pt x="145" y="315"/>
                    <a:pt x="145" y="300"/>
                  </a:cubicBezTo>
                  <a:lnTo>
                    <a:pt x="145" y="300"/>
                  </a:lnTo>
                  <a:cubicBezTo>
                    <a:pt x="169" y="420"/>
                    <a:pt x="169" y="563"/>
                    <a:pt x="145" y="683"/>
                  </a:cubicBezTo>
                  <a:cubicBezTo>
                    <a:pt x="121" y="803"/>
                    <a:pt x="97" y="947"/>
                    <a:pt x="49" y="1067"/>
                  </a:cubicBezTo>
                  <a:cubicBezTo>
                    <a:pt x="49" y="1043"/>
                    <a:pt x="49" y="1043"/>
                    <a:pt x="49" y="1043"/>
                  </a:cubicBezTo>
                  <a:cubicBezTo>
                    <a:pt x="25" y="1091"/>
                    <a:pt x="1" y="1163"/>
                    <a:pt x="25" y="1235"/>
                  </a:cubicBezTo>
                  <a:cubicBezTo>
                    <a:pt x="49" y="1307"/>
                    <a:pt x="97" y="1379"/>
                    <a:pt x="169" y="1403"/>
                  </a:cubicBezTo>
                  <a:cubicBezTo>
                    <a:pt x="203" y="1420"/>
                    <a:pt x="261" y="1437"/>
                    <a:pt x="317" y="1437"/>
                  </a:cubicBezTo>
                  <a:cubicBezTo>
                    <a:pt x="340" y="1437"/>
                    <a:pt x="364" y="1434"/>
                    <a:pt x="385" y="1427"/>
                  </a:cubicBezTo>
                  <a:cubicBezTo>
                    <a:pt x="433" y="1403"/>
                    <a:pt x="505" y="1355"/>
                    <a:pt x="529" y="1307"/>
                  </a:cubicBezTo>
                  <a:cubicBezTo>
                    <a:pt x="601" y="1139"/>
                    <a:pt x="673" y="971"/>
                    <a:pt x="697" y="803"/>
                  </a:cubicBezTo>
                  <a:cubicBezTo>
                    <a:pt x="697" y="707"/>
                    <a:pt x="721" y="611"/>
                    <a:pt x="721" y="515"/>
                  </a:cubicBezTo>
                  <a:cubicBezTo>
                    <a:pt x="721" y="395"/>
                    <a:pt x="697" y="299"/>
                    <a:pt x="697" y="203"/>
                  </a:cubicBezTo>
                  <a:cubicBezTo>
                    <a:pt x="673" y="155"/>
                    <a:pt x="625" y="83"/>
                    <a:pt x="553" y="35"/>
                  </a:cubicBezTo>
                  <a:cubicBezTo>
                    <a:pt x="519" y="18"/>
                    <a:pt x="461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3"/>
            <p:cNvSpPr/>
            <p:nvPr/>
          </p:nvSpPr>
          <p:spPr>
            <a:xfrm>
              <a:off x="4927600" y="3062450"/>
              <a:ext cx="21025" cy="23325"/>
            </a:xfrm>
            <a:custGeom>
              <a:avLst/>
              <a:gdLst/>
              <a:ahLst/>
              <a:cxnLst/>
              <a:rect l="l" t="t" r="r" b="b"/>
              <a:pathLst>
                <a:path w="841" h="933" extrusionOk="0">
                  <a:moveTo>
                    <a:pt x="544" y="0"/>
                  </a:moveTo>
                  <a:cubicBezTo>
                    <a:pt x="523" y="0"/>
                    <a:pt x="502" y="3"/>
                    <a:pt x="481" y="10"/>
                  </a:cubicBezTo>
                  <a:cubicBezTo>
                    <a:pt x="457" y="10"/>
                    <a:pt x="433" y="34"/>
                    <a:pt x="409" y="34"/>
                  </a:cubicBezTo>
                  <a:cubicBezTo>
                    <a:pt x="361" y="58"/>
                    <a:pt x="337" y="82"/>
                    <a:pt x="313" y="130"/>
                  </a:cubicBezTo>
                  <a:lnTo>
                    <a:pt x="49" y="514"/>
                  </a:lnTo>
                  <a:cubicBezTo>
                    <a:pt x="25" y="538"/>
                    <a:pt x="25" y="562"/>
                    <a:pt x="25" y="610"/>
                  </a:cubicBezTo>
                  <a:cubicBezTo>
                    <a:pt x="1" y="658"/>
                    <a:pt x="1" y="682"/>
                    <a:pt x="25" y="730"/>
                  </a:cubicBezTo>
                  <a:cubicBezTo>
                    <a:pt x="25" y="754"/>
                    <a:pt x="49" y="778"/>
                    <a:pt x="73" y="826"/>
                  </a:cubicBezTo>
                  <a:cubicBezTo>
                    <a:pt x="97" y="850"/>
                    <a:pt x="121" y="874"/>
                    <a:pt x="145" y="898"/>
                  </a:cubicBezTo>
                  <a:cubicBezTo>
                    <a:pt x="196" y="915"/>
                    <a:pt x="247" y="932"/>
                    <a:pt x="297" y="932"/>
                  </a:cubicBezTo>
                  <a:cubicBezTo>
                    <a:pt x="319" y="932"/>
                    <a:pt x="340" y="929"/>
                    <a:pt x="361" y="922"/>
                  </a:cubicBezTo>
                  <a:cubicBezTo>
                    <a:pt x="385" y="898"/>
                    <a:pt x="409" y="898"/>
                    <a:pt x="433" y="898"/>
                  </a:cubicBezTo>
                  <a:cubicBezTo>
                    <a:pt x="481" y="874"/>
                    <a:pt x="505" y="826"/>
                    <a:pt x="529" y="778"/>
                  </a:cubicBezTo>
                  <a:cubicBezTo>
                    <a:pt x="625" y="658"/>
                    <a:pt x="697" y="538"/>
                    <a:pt x="793" y="418"/>
                  </a:cubicBezTo>
                  <a:cubicBezTo>
                    <a:pt x="817" y="394"/>
                    <a:pt x="817" y="346"/>
                    <a:pt x="817" y="322"/>
                  </a:cubicBezTo>
                  <a:cubicBezTo>
                    <a:pt x="841" y="274"/>
                    <a:pt x="817" y="250"/>
                    <a:pt x="817" y="202"/>
                  </a:cubicBezTo>
                  <a:cubicBezTo>
                    <a:pt x="817" y="154"/>
                    <a:pt x="793" y="130"/>
                    <a:pt x="769" y="106"/>
                  </a:cubicBezTo>
                  <a:cubicBezTo>
                    <a:pt x="745" y="82"/>
                    <a:pt x="721" y="58"/>
                    <a:pt x="697" y="34"/>
                  </a:cubicBezTo>
                  <a:cubicBezTo>
                    <a:pt x="646" y="17"/>
                    <a:pt x="595" y="0"/>
                    <a:pt x="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3"/>
            <p:cNvSpPr/>
            <p:nvPr/>
          </p:nvSpPr>
          <p:spPr>
            <a:xfrm>
              <a:off x="4942600" y="2990375"/>
              <a:ext cx="19225" cy="32525"/>
            </a:xfrm>
            <a:custGeom>
              <a:avLst/>
              <a:gdLst/>
              <a:ahLst/>
              <a:cxnLst/>
              <a:rect l="l" t="t" r="r" b="b"/>
              <a:pathLst>
                <a:path w="769" h="1301" extrusionOk="0">
                  <a:moveTo>
                    <a:pt x="415" y="1"/>
                  </a:moveTo>
                  <a:cubicBezTo>
                    <a:pt x="389" y="1"/>
                    <a:pt x="362" y="5"/>
                    <a:pt x="337" y="13"/>
                  </a:cubicBezTo>
                  <a:cubicBezTo>
                    <a:pt x="193" y="61"/>
                    <a:pt x="97" y="205"/>
                    <a:pt x="145" y="349"/>
                  </a:cubicBezTo>
                  <a:cubicBezTo>
                    <a:pt x="145" y="373"/>
                    <a:pt x="145" y="397"/>
                    <a:pt x="169" y="421"/>
                  </a:cubicBezTo>
                  <a:cubicBezTo>
                    <a:pt x="169" y="493"/>
                    <a:pt x="169" y="565"/>
                    <a:pt x="169" y="613"/>
                  </a:cubicBezTo>
                  <a:cubicBezTo>
                    <a:pt x="145" y="685"/>
                    <a:pt x="121" y="757"/>
                    <a:pt x="97" y="829"/>
                  </a:cubicBezTo>
                  <a:cubicBezTo>
                    <a:pt x="97" y="853"/>
                    <a:pt x="73" y="877"/>
                    <a:pt x="73" y="877"/>
                  </a:cubicBezTo>
                  <a:cubicBezTo>
                    <a:pt x="1" y="1021"/>
                    <a:pt x="25" y="1189"/>
                    <a:pt x="169" y="1261"/>
                  </a:cubicBezTo>
                  <a:cubicBezTo>
                    <a:pt x="220" y="1287"/>
                    <a:pt x="275" y="1300"/>
                    <a:pt x="328" y="1300"/>
                  </a:cubicBezTo>
                  <a:cubicBezTo>
                    <a:pt x="421" y="1300"/>
                    <a:pt x="507" y="1257"/>
                    <a:pt x="553" y="1165"/>
                  </a:cubicBezTo>
                  <a:cubicBezTo>
                    <a:pt x="721" y="877"/>
                    <a:pt x="769" y="541"/>
                    <a:pt x="673" y="205"/>
                  </a:cubicBezTo>
                  <a:cubicBezTo>
                    <a:pt x="653" y="87"/>
                    <a:pt x="536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3"/>
            <p:cNvSpPr/>
            <p:nvPr/>
          </p:nvSpPr>
          <p:spPr>
            <a:xfrm>
              <a:off x="4967800" y="2893475"/>
              <a:ext cx="17425" cy="32825"/>
            </a:xfrm>
            <a:custGeom>
              <a:avLst/>
              <a:gdLst/>
              <a:ahLst/>
              <a:cxnLst/>
              <a:rect l="l" t="t" r="r" b="b"/>
              <a:pathLst>
                <a:path w="697" h="1313" extrusionOk="0">
                  <a:moveTo>
                    <a:pt x="481" y="1"/>
                  </a:moveTo>
                  <a:cubicBezTo>
                    <a:pt x="409" y="1"/>
                    <a:pt x="337" y="1"/>
                    <a:pt x="265" y="49"/>
                  </a:cubicBezTo>
                  <a:cubicBezTo>
                    <a:pt x="217" y="73"/>
                    <a:pt x="145" y="145"/>
                    <a:pt x="145" y="217"/>
                  </a:cubicBezTo>
                  <a:cubicBezTo>
                    <a:pt x="97" y="457"/>
                    <a:pt x="49" y="697"/>
                    <a:pt x="1" y="961"/>
                  </a:cubicBezTo>
                  <a:cubicBezTo>
                    <a:pt x="1" y="1033"/>
                    <a:pt x="1" y="1105"/>
                    <a:pt x="49" y="1177"/>
                  </a:cubicBezTo>
                  <a:cubicBezTo>
                    <a:pt x="73" y="1225"/>
                    <a:pt x="145" y="1273"/>
                    <a:pt x="217" y="1297"/>
                  </a:cubicBezTo>
                  <a:cubicBezTo>
                    <a:pt x="247" y="1307"/>
                    <a:pt x="277" y="1313"/>
                    <a:pt x="306" y="1313"/>
                  </a:cubicBezTo>
                  <a:cubicBezTo>
                    <a:pt x="349" y="1313"/>
                    <a:pt x="391" y="1301"/>
                    <a:pt x="433" y="1273"/>
                  </a:cubicBezTo>
                  <a:cubicBezTo>
                    <a:pt x="481" y="1225"/>
                    <a:pt x="529" y="1177"/>
                    <a:pt x="553" y="1105"/>
                  </a:cubicBezTo>
                  <a:cubicBezTo>
                    <a:pt x="601" y="865"/>
                    <a:pt x="625" y="601"/>
                    <a:pt x="673" y="361"/>
                  </a:cubicBezTo>
                  <a:cubicBezTo>
                    <a:pt x="697" y="289"/>
                    <a:pt x="697" y="217"/>
                    <a:pt x="649" y="145"/>
                  </a:cubicBezTo>
                  <a:cubicBezTo>
                    <a:pt x="625" y="73"/>
                    <a:pt x="553" y="25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3"/>
            <p:cNvSpPr/>
            <p:nvPr/>
          </p:nvSpPr>
          <p:spPr>
            <a:xfrm>
              <a:off x="4981000" y="2840675"/>
              <a:ext cx="16825" cy="20275"/>
            </a:xfrm>
            <a:custGeom>
              <a:avLst/>
              <a:gdLst/>
              <a:ahLst/>
              <a:cxnLst/>
              <a:rect l="l" t="t" r="r" b="b"/>
              <a:pathLst>
                <a:path w="673" h="811" extrusionOk="0">
                  <a:moveTo>
                    <a:pt x="313" y="0"/>
                  </a:moveTo>
                  <a:cubicBezTo>
                    <a:pt x="313" y="24"/>
                    <a:pt x="289" y="24"/>
                    <a:pt x="265" y="24"/>
                  </a:cubicBezTo>
                  <a:cubicBezTo>
                    <a:pt x="217" y="48"/>
                    <a:pt x="193" y="96"/>
                    <a:pt x="145" y="144"/>
                  </a:cubicBezTo>
                  <a:cubicBezTo>
                    <a:pt x="121" y="216"/>
                    <a:pt x="73" y="312"/>
                    <a:pt x="25" y="384"/>
                  </a:cubicBezTo>
                  <a:cubicBezTo>
                    <a:pt x="1" y="408"/>
                    <a:pt x="1" y="456"/>
                    <a:pt x="1" y="480"/>
                  </a:cubicBezTo>
                  <a:cubicBezTo>
                    <a:pt x="1" y="528"/>
                    <a:pt x="1" y="552"/>
                    <a:pt x="1" y="600"/>
                  </a:cubicBezTo>
                  <a:cubicBezTo>
                    <a:pt x="1" y="649"/>
                    <a:pt x="25" y="673"/>
                    <a:pt x="49" y="697"/>
                  </a:cubicBezTo>
                  <a:cubicBezTo>
                    <a:pt x="73" y="721"/>
                    <a:pt x="97" y="745"/>
                    <a:pt x="121" y="769"/>
                  </a:cubicBezTo>
                  <a:cubicBezTo>
                    <a:pt x="145" y="769"/>
                    <a:pt x="169" y="793"/>
                    <a:pt x="193" y="793"/>
                  </a:cubicBezTo>
                  <a:cubicBezTo>
                    <a:pt x="217" y="805"/>
                    <a:pt x="241" y="811"/>
                    <a:pt x="265" y="811"/>
                  </a:cubicBezTo>
                  <a:cubicBezTo>
                    <a:pt x="289" y="811"/>
                    <a:pt x="313" y="805"/>
                    <a:pt x="337" y="793"/>
                  </a:cubicBezTo>
                  <a:cubicBezTo>
                    <a:pt x="361" y="793"/>
                    <a:pt x="385" y="769"/>
                    <a:pt x="409" y="769"/>
                  </a:cubicBezTo>
                  <a:cubicBezTo>
                    <a:pt x="457" y="745"/>
                    <a:pt x="481" y="721"/>
                    <a:pt x="505" y="673"/>
                  </a:cubicBezTo>
                  <a:lnTo>
                    <a:pt x="649" y="408"/>
                  </a:lnTo>
                  <a:cubicBezTo>
                    <a:pt x="649" y="384"/>
                    <a:pt x="673" y="360"/>
                    <a:pt x="673" y="312"/>
                  </a:cubicBezTo>
                  <a:cubicBezTo>
                    <a:pt x="673" y="288"/>
                    <a:pt x="673" y="240"/>
                    <a:pt x="673" y="192"/>
                  </a:cubicBezTo>
                  <a:cubicBezTo>
                    <a:pt x="649" y="168"/>
                    <a:pt x="649" y="144"/>
                    <a:pt x="625" y="96"/>
                  </a:cubicBezTo>
                  <a:cubicBezTo>
                    <a:pt x="601" y="72"/>
                    <a:pt x="577" y="48"/>
                    <a:pt x="529" y="24"/>
                  </a:cubicBezTo>
                  <a:cubicBezTo>
                    <a:pt x="505" y="24"/>
                    <a:pt x="505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3"/>
            <p:cNvSpPr/>
            <p:nvPr/>
          </p:nvSpPr>
          <p:spPr>
            <a:xfrm>
              <a:off x="4993000" y="2765550"/>
              <a:ext cx="23450" cy="42250"/>
            </a:xfrm>
            <a:custGeom>
              <a:avLst/>
              <a:gdLst/>
              <a:ahLst/>
              <a:cxnLst/>
              <a:rect l="l" t="t" r="r" b="b"/>
              <a:pathLst>
                <a:path w="938" h="1690" extrusionOk="0">
                  <a:moveTo>
                    <a:pt x="658" y="1"/>
                  </a:moveTo>
                  <a:cubicBezTo>
                    <a:pt x="518" y="1"/>
                    <a:pt x="403" y="71"/>
                    <a:pt x="361" y="197"/>
                  </a:cubicBezTo>
                  <a:lnTo>
                    <a:pt x="49" y="1325"/>
                  </a:lnTo>
                  <a:cubicBezTo>
                    <a:pt x="1" y="1469"/>
                    <a:pt x="97" y="1637"/>
                    <a:pt x="241" y="1685"/>
                  </a:cubicBezTo>
                  <a:cubicBezTo>
                    <a:pt x="259" y="1688"/>
                    <a:pt x="278" y="1690"/>
                    <a:pt x="296" y="1690"/>
                  </a:cubicBezTo>
                  <a:cubicBezTo>
                    <a:pt x="420" y="1690"/>
                    <a:pt x="535" y="1619"/>
                    <a:pt x="577" y="1493"/>
                  </a:cubicBezTo>
                  <a:lnTo>
                    <a:pt x="913" y="341"/>
                  </a:lnTo>
                  <a:cubicBezTo>
                    <a:pt x="937" y="221"/>
                    <a:pt x="865" y="29"/>
                    <a:pt x="721" y="5"/>
                  </a:cubicBezTo>
                  <a:cubicBezTo>
                    <a:pt x="700" y="2"/>
                    <a:pt x="679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3"/>
            <p:cNvSpPr/>
            <p:nvPr/>
          </p:nvSpPr>
          <p:spPr>
            <a:xfrm>
              <a:off x="5008625" y="2731475"/>
              <a:ext cx="13825" cy="16825"/>
            </a:xfrm>
            <a:custGeom>
              <a:avLst/>
              <a:gdLst/>
              <a:ahLst/>
              <a:cxnLst/>
              <a:rect l="l" t="t" r="r" b="b"/>
              <a:pathLst>
                <a:path w="553" h="673" extrusionOk="0">
                  <a:moveTo>
                    <a:pt x="216" y="0"/>
                  </a:moveTo>
                  <a:cubicBezTo>
                    <a:pt x="168" y="24"/>
                    <a:pt x="120" y="48"/>
                    <a:pt x="72" y="72"/>
                  </a:cubicBezTo>
                  <a:cubicBezTo>
                    <a:pt x="72" y="96"/>
                    <a:pt x="48" y="120"/>
                    <a:pt x="48" y="120"/>
                  </a:cubicBezTo>
                  <a:cubicBezTo>
                    <a:pt x="24" y="168"/>
                    <a:pt x="0" y="216"/>
                    <a:pt x="0" y="264"/>
                  </a:cubicBezTo>
                  <a:lnTo>
                    <a:pt x="0" y="384"/>
                  </a:lnTo>
                  <a:cubicBezTo>
                    <a:pt x="0" y="432"/>
                    <a:pt x="0" y="480"/>
                    <a:pt x="24" y="504"/>
                  </a:cubicBezTo>
                  <a:cubicBezTo>
                    <a:pt x="24" y="528"/>
                    <a:pt x="48" y="576"/>
                    <a:pt x="72" y="600"/>
                  </a:cubicBezTo>
                  <a:cubicBezTo>
                    <a:pt x="96" y="624"/>
                    <a:pt x="144" y="648"/>
                    <a:pt x="168" y="648"/>
                  </a:cubicBezTo>
                  <a:cubicBezTo>
                    <a:pt x="216" y="672"/>
                    <a:pt x="240" y="672"/>
                    <a:pt x="288" y="672"/>
                  </a:cubicBezTo>
                  <a:lnTo>
                    <a:pt x="360" y="672"/>
                  </a:lnTo>
                  <a:cubicBezTo>
                    <a:pt x="408" y="648"/>
                    <a:pt x="432" y="624"/>
                    <a:pt x="480" y="600"/>
                  </a:cubicBezTo>
                  <a:cubicBezTo>
                    <a:pt x="480" y="576"/>
                    <a:pt x="504" y="552"/>
                    <a:pt x="528" y="528"/>
                  </a:cubicBezTo>
                  <a:cubicBezTo>
                    <a:pt x="552" y="504"/>
                    <a:pt x="552" y="456"/>
                    <a:pt x="552" y="384"/>
                  </a:cubicBezTo>
                  <a:lnTo>
                    <a:pt x="552" y="264"/>
                  </a:lnTo>
                  <a:cubicBezTo>
                    <a:pt x="552" y="240"/>
                    <a:pt x="552" y="192"/>
                    <a:pt x="528" y="168"/>
                  </a:cubicBezTo>
                  <a:cubicBezTo>
                    <a:pt x="528" y="120"/>
                    <a:pt x="504" y="96"/>
                    <a:pt x="480" y="72"/>
                  </a:cubicBezTo>
                  <a:cubicBezTo>
                    <a:pt x="456" y="48"/>
                    <a:pt x="432" y="24"/>
                    <a:pt x="384" y="24"/>
                  </a:cubicBezTo>
                  <a:cubicBezTo>
                    <a:pt x="360" y="0"/>
                    <a:pt x="31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3"/>
            <p:cNvSpPr/>
            <p:nvPr/>
          </p:nvSpPr>
          <p:spPr>
            <a:xfrm>
              <a:off x="5015225" y="2675275"/>
              <a:ext cx="17425" cy="32600"/>
            </a:xfrm>
            <a:custGeom>
              <a:avLst/>
              <a:gdLst/>
              <a:ahLst/>
              <a:cxnLst/>
              <a:rect l="l" t="t" r="r" b="b"/>
              <a:pathLst>
                <a:path w="697" h="1304" extrusionOk="0">
                  <a:moveTo>
                    <a:pt x="391" y="0"/>
                  </a:moveTo>
                  <a:cubicBezTo>
                    <a:pt x="348" y="0"/>
                    <a:pt x="306" y="12"/>
                    <a:pt x="264" y="40"/>
                  </a:cubicBezTo>
                  <a:cubicBezTo>
                    <a:pt x="216" y="64"/>
                    <a:pt x="144" y="136"/>
                    <a:pt x="144" y="208"/>
                  </a:cubicBezTo>
                  <a:cubicBezTo>
                    <a:pt x="96" y="448"/>
                    <a:pt x="48" y="688"/>
                    <a:pt x="0" y="952"/>
                  </a:cubicBezTo>
                  <a:cubicBezTo>
                    <a:pt x="0" y="1024"/>
                    <a:pt x="0" y="1096"/>
                    <a:pt x="24" y="1168"/>
                  </a:cubicBezTo>
                  <a:cubicBezTo>
                    <a:pt x="72" y="1216"/>
                    <a:pt x="120" y="1288"/>
                    <a:pt x="192" y="1288"/>
                  </a:cubicBezTo>
                  <a:cubicBezTo>
                    <a:pt x="222" y="1298"/>
                    <a:pt x="256" y="1304"/>
                    <a:pt x="289" y="1304"/>
                  </a:cubicBezTo>
                  <a:cubicBezTo>
                    <a:pt x="335" y="1304"/>
                    <a:pt x="380" y="1292"/>
                    <a:pt x="408" y="1264"/>
                  </a:cubicBezTo>
                  <a:cubicBezTo>
                    <a:pt x="480" y="1216"/>
                    <a:pt x="528" y="1168"/>
                    <a:pt x="552" y="1096"/>
                  </a:cubicBezTo>
                  <a:cubicBezTo>
                    <a:pt x="576" y="856"/>
                    <a:pt x="624" y="592"/>
                    <a:pt x="672" y="352"/>
                  </a:cubicBezTo>
                  <a:cubicBezTo>
                    <a:pt x="696" y="280"/>
                    <a:pt x="696" y="208"/>
                    <a:pt x="648" y="136"/>
                  </a:cubicBezTo>
                  <a:cubicBezTo>
                    <a:pt x="624" y="64"/>
                    <a:pt x="552" y="16"/>
                    <a:pt x="480" y="16"/>
                  </a:cubicBezTo>
                  <a:cubicBezTo>
                    <a:pt x="450" y="6"/>
                    <a:pt x="420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3"/>
            <p:cNvSpPr/>
            <p:nvPr/>
          </p:nvSpPr>
          <p:spPr>
            <a:xfrm>
              <a:off x="4139125" y="3546950"/>
              <a:ext cx="846100" cy="766300"/>
            </a:xfrm>
            <a:custGeom>
              <a:avLst/>
              <a:gdLst/>
              <a:ahLst/>
              <a:cxnLst/>
              <a:rect l="l" t="t" r="r" b="b"/>
              <a:pathLst>
                <a:path w="33844" h="30652" extrusionOk="0">
                  <a:moveTo>
                    <a:pt x="168" y="0"/>
                  </a:moveTo>
                  <a:cubicBezTo>
                    <a:pt x="144" y="24"/>
                    <a:pt x="96" y="48"/>
                    <a:pt x="72" y="72"/>
                  </a:cubicBezTo>
                  <a:cubicBezTo>
                    <a:pt x="24" y="120"/>
                    <a:pt x="0" y="168"/>
                    <a:pt x="0" y="264"/>
                  </a:cubicBezTo>
                  <a:cubicBezTo>
                    <a:pt x="0" y="648"/>
                    <a:pt x="0" y="1032"/>
                    <a:pt x="0" y="1416"/>
                  </a:cubicBezTo>
                  <a:cubicBezTo>
                    <a:pt x="0" y="1464"/>
                    <a:pt x="0" y="1512"/>
                    <a:pt x="0" y="1584"/>
                  </a:cubicBezTo>
                  <a:cubicBezTo>
                    <a:pt x="24" y="1920"/>
                    <a:pt x="24" y="2256"/>
                    <a:pt x="24" y="2617"/>
                  </a:cubicBezTo>
                  <a:lnTo>
                    <a:pt x="24" y="2713"/>
                  </a:lnTo>
                  <a:cubicBezTo>
                    <a:pt x="48" y="3073"/>
                    <a:pt x="48" y="3457"/>
                    <a:pt x="72" y="3817"/>
                  </a:cubicBezTo>
                  <a:lnTo>
                    <a:pt x="72" y="3865"/>
                  </a:lnTo>
                  <a:cubicBezTo>
                    <a:pt x="72" y="4249"/>
                    <a:pt x="96" y="4633"/>
                    <a:pt x="120" y="5041"/>
                  </a:cubicBezTo>
                  <a:cubicBezTo>
                    <a:pt x="168" y="5857"/>
                    <a:pt x="216" y="6673"/>
                    <a:pt x="288" y="7489"/>
                  </a:cubicBezTo>
                  <a:cubicBezTo>
                    <a:pt x="288" y="7705"/>
                    <a:pt x="312" y="7897"/>
                    <a:pt x="336" y="8089"/>
                  </a:cubicBezTo>
                  <a:cubicBezTo>
                    <a:pt x="360" y="8281"/>
                    <a:pt x="360" y="8473"/>
                    <a:pt x="384" y="8665"/>
                  </a:cubicBezTo>
                  <a:cubicBezTo>
                    <a:pt x="408" y="8905"/>
                    <a:pt x="432" y="9145"/>
                    <a:pt x="480" y="9409"/>
                  </a:cubicBezTo>
                  <a:cubicBezTo>
                    <a:pt x="480" y="9433"/>
                    <a:pt x="480" y="9481"/>
                    <a:pt x="480" y="9529"/>
                  </a:cubicBezTo>
                  <a:cubicBezTo>
                    <a:pt x="504" y="9793"/>
                    <a:pt x="552" y="10033"/>
                    <a:pt x="576" y="10297"/>
                  </a:cubicBezTo>
                  <a:cubicBezTo>
                    <a:pt x="576" y="10297"/>
                    <a:pt x="576" y="10297"/>
                    <a:pt x="576" y="10321"/>
                  </a:cubicBezTo>
                  <a:cubicBezTo>
                    <a:pt x="720" y="11377"/>
                    <a:pt x="888" y="12457"/>
                    <a:pt x="1105" y="13514"/>
                  </a:cubicBezTo>
                  <a:cubicBezTo>
                    <a:pt x="1105" y="13514"/>
                    <a:pt x="1105" y="13514"/>
                    <a:pt x="1105" y="13538"/>
                  </a:cubicBezTo>
                  <a:cubicBezTo>
                    <a:pt x="1177" y="13850"/>
                    <a:pt x="1249" y="14186"/>
                    <a:pt x="1321" y="14498"/>
                  </a:cubicBezTo>
                  <a:cubicBezTo>
                    <a:pt x="1369" y="14714"/>
                    <a:pt x="1393" y="14906"/>
                    <a:pt x="1441" y="15122"/>
                  </a:cubicBezTo>
                  <a:cubicBezTo>
                    <a:pt x="1513" y="15410"/>
                    <a:pt x="1585" y="15698"/>
                    <a:pt x="1657" y="15986"/>
                  </a:cubicBezTo>
                  <a:cubicBezTo>
                    <a:pt x="1681" y="15986"/>
                    <a:pt x="1681" y="16010"/>
                    <a:pt x="1681" y="16034"/>
                  </a:cubicBezTo>
                  <a:cubicBezTo>
                    <a:pt x="1753" y="16322"/>
                    <a:pt x="1825" y="16586"/>
                    <a:pt x="1921" y="16874"/>
                  </a:cubicBezTo>
                  <a:cubicBezTo>
                    <a:pt x="1969" y="17066"/>
                    <a:pt x="2017" y="17258"/>
                    <a:pt x="2065" y="17426"/>
                  </a:cubicBezTo>
                  <a:cubicBezTo>
                    <a:pt x="2089" y="17450"/>
                    <a:pt x="2089" y="17474"/>
                    <a:pt x="2089" y="17498"/>
                  </a:cubicBezTo>
                  <a:cubicBezTo>
                    <a:pt x="2209" y="17882"/>
                    <a:pt x="2329" y="18290"/>
                    <a:pt x="2449" y="18674"/>
                  </a:cubicBezTo>
                  <a:lnTo>
                    <a:pt x="2473" y="18674"/>
                  </a:lnTo>
                  <a:cubicBezTo>
                    <a:pt x="2521" y="18842"/>
                    <a:pt x="2569" y="18986"/>
                    <a:pt x="2641" y="19154"/>
                  </a:cubicBezTo>
                  <a:cubicBezTo>
                    <a:pt x="2641" y="19178"/>
                    <a:pt x="2641" y="19226"/>
                    <a:pt x="2665" y="19250"/>
                  </a:cubicBezTo>
                  <a:cubicBezTo>
                    <a:pt x="2713" y="19370"/>
                    <a:pt x="2761" y="19514"/>
                    <a:pt x="2809" y="19658"/>
                  </a:cubicBezTo>
                  <a:lnTo>
                    <a:pt x="2833" y="19730"/>
                  </a:lnTo>
                  <a:cubicBezTo>
                    <a:pt x="2905" y="19874"/>
                    <a:pt x="2953" y="20018"/>
                    <a:pt x="3001" y="20162"/>
                  </a:cubicBezTo>
                  <a:cubicBezTo>
                    <a:pt x="3025" y="20186"/>
                    <a:pt x="3025" y="20186"/>
                    <a:pt x="3025" y="20210"/>
                  </a:cubicBezTo>
                  <a:cubicBezTo>
                    <a:pt x="3097" y="20378"/>
                    <a:pt x="3145" y="20522"/>
                    <a:pt x="3217" y="20690"/>
                  </a:cubicBezTo>
                  <a:cubicBezTo>
                    <a:pt x="3385" y="21098"/>
                    <a:pt x="3577" y="21506"/>
                    <a:pt x="3769" y="21890"/>
                  </a:cubicBezTo>
                  <a:cubicBezTo>
                    <a:pt x="3769" y="21914"/>
                    <a:pt x="3793" y="21938"/>
                    <a:pt x="3793" y="21962"/>
                  </a:cubicBezTo>
                  <a:cubicBezTo>
                    <a:pt x="3889" y="22154"/>
                    <a:pt x="3985" y="22346"/>
                    <a:pt x="4081" y="22538"/>
                  </a:cubicBezTo>
                  <a:cubicBezTo>
                    <a:pt x="4081" y="22538"/>
                    <a:pt x="4105" y="22538"/>
                    <a:pt x="4105" y="22562"/>
                  </a:cubicBezTo>
                  <a:cubicBezTo>
                    <a:pt x="4177" y="22731"/>
                    <a:pt x="4273" y="22899"/>
                    <a:pt x="4369" y="23067"/>
                  </a:cubicBezTo>
                  <a:cubicBezTo>
                    <a:pt x="4393" y="23115"/>
                    <a:pt x="4417" y="23163"/>
                    <a:pt x="4441" y="23211"/>
                  </a:cubicBezTo>
                  <a:cubicBezTo>
                    <a:pt x="4561" y="23379"/>
                    <a:pt x="4657" y="23547"/>
                    <a:pt x="4753" y="23739"/>
                  </a:cubicBezTo>
                  <a:cubicBezTo>
                    <a:pt x="4897" y="23979"/>
                    <a:pt x="5065" y="24195"/>
                    <a:pt x="5209" y="24435"/>
                  </a:cubicBezTo>
                  <a:lnTo>
                    <a:pt x="5233" y="24435"/>
                  </a:lnTo>
                  <a:cubicBezTo>
                    <a:pt x="5305" y="24555"/>
                    <a:pt x="5377" y="24651"/>
                    <a:pt x="5449" y="24771"/>
                  </a:cubicBezTo>
                  <a:cubicBezTo>
                    <a:pt x="5665" y="25059"/>
                    <a:pt x="5881" y="25347"/>
                    <a:pt x="6097" y="25635"/>
                  </a:cubicBezTo>
                  <a:lnTo>
                    <a:pt x="6145" y="25683"/>
                  </a:lnTo>
                  <a:cubicBezTo>
                    <a:pt x="6409" y="26019"/>
                    <a:pt x="6697" y="26331"/>
                    <a:pt x="6985" y="26643"/>
                  </a:cubicBezTo>
                  <a:cubicBezTo>
                    <a:pt x="7009" y="26667"/>
                    <a:pt x="7033" y="26691"/>
                    <a:pt x="7057" y="26691"/>
                  </a:cubicBezTo>
                  <a:cubicBezTo>
                    <a:pt x="7297" y="26979"/>
                    <a:pt x="7585" y="27243"/>
                    <a:pt x="7873" y="27483"/>
                  </a:cubicBezTo>
                  <a:cubicBezTo>
                    <a:pt x="7993" y="27603"/>
                    <a:pt x="8113" y="27699"/>
                    <a:pt x="8257" y="27795"/>
                  </a:cubicBezTo>
                  <a:cubicBezTo>
                    <a:pt x="8353" y="27891"/>
                    <a:pt x="8449" y="27963"/>
                    <a:pt x="8569" y="28035"/>
                  </a:cubicBezTo>
                  <a:cubicBezTo>
                    <a:pt x="8569" y="28035"/>
                    <a:pt x="8569" y="28059"/>
                    <a:pt x="8569" y="28059"/>
                  </a:cubicBezTo>
                  <a:cubicBezTo>
                    <a:pt x="8665" y="28131"/>
                    <a:pt x="8761" y="28203"/>
                    <a:pt x="8857" y="28275"/>
                  </a:cubicBezTo>
                  <a:cubicBezTo>
                    <a:pt x="8905" y="28299"/>
                    <a:pt x="8929" y="28299"/>
                    <a:pt x="8953" y="28323"/>
                  </a:cubicBezTo>
                  <a:cubicBezTo>
                    <a:pt x="9025" y="28395"/>
                    <a:pt x="9121" y="28443"/>
                    <a:pt x="9193" y="28491"/>
                  </a:cubicBezTo>
                  <a:cubicBezTo>
                    <a:pt x="9313" y="28563"/>
                    <a:pt x="9409" y="28635"/>
                    <a:pt x="9529" y="28707"/>
                  </a:cubicBezTo>
                  <a:cubicBezTo>
                    <a:pt x="9865" y="28923"/>
                    <a:pt x="10225" y="29115"/>
                    <a:pt x="10561" y="29283"/>
                  </a:cubicBezTo>
                  <a:cubicBezTo>
                    <a:pt x="10922" y="29451"/>
                    <a:pt x="11282" y="29595"/>
                    <a:pt x="11642" y="29739"/>
                  </a:cubicBezTo>
                  <a:cubicBezTo>
                    <a:pt x="12842" y="30219"/>
                    <a:pt x="14138" y="30507"/>
                    <a:pt x="15434" y="30603"/>
                  </a:cubicBezTo>
                  <a:cubicBezTo>
                    <a:pt x="15818" y="30651"/>
                    <a:pt x="16226" y="30651"/>
                    <a:pt x="16610" y="30651"/>
                  </a:cubicBezTo>
                  <a:lnTo>
                    <a:pt x="16994" y="30651"/>
                  </a:lnTo>
                  <a:cubicBezTo>
                    <a:pt x="17642" y="30651"/>
                    <a:pt x="18314" y="30579"/>
                    <a:pt x="18938" y="30483"/>
                  </a:cubicBezTo>
                  <a:cubicBezTo>
                    <a:pt x="19202" y="30435"/>
                    <a:pt x="19466" y="30387"/>
                    <a:pt x="19706" y="30339"/>
                  </a:cubicBezTo>
                  <a:cubicBezTo>
                    <a:pt x="20355" y="30195"/>
                    <a:pt x="20979" y="30027"/>
                    <a:pt x="21603" y="29787"/>
                  </a:cubicBezTo>
                  <a:cubicBezTo>
                    <a:pt x="21723" y="29763"/>
                    <a:pt x="21843" y="29715"/>
                    <a:pt x="21963" y="29667"/>
                  </a:cubicBezTo>
                  <a:cubicBezTo>
                    <a:pt x="22011" y="29643"/>
                    <a:pt x="22059" y="29619"/>
                    <a:pt x="22107" y="29595"/>
                  </a:cubicBezTo>
                  <a:cubicBezTo>
                    <a:pt x="22179" y="29571"/>
                    <a:pt x="22251" y="29547"/>
                    <a:pt x="22323" y="29523"/>
                  </a:cubicBezTo>
                  <a:cubicBezTo>
                    <a:pt x="22371" y="29475"/>
                    <a:pt x="22443" y="29451"/>
                    <a:pt x="22515" y="29427"/>
                  </a:cubicBezTo>
                  <a:cubicBezTo>
                    <a:pt x="22563" y="29403"/>
                    <a:pt x="22611" y="29379"/>
                    <a:pt x="22659" y="29355"/>
                  </a:cubicBezTo>
                  <a:cubicBezTo>
                    <a:pt x="22731" y="29331"/>
                    <a:pt x="22803" y="29283"/>
                    <a:pt x="22875" y="29259"/>
                  </a:cubicBezTo>
                  <a:cubicBezTo>
                    <a:pt x="22923" y="29235"/>
                    <a:pt x="22947" y="29211"/>
                    <a:pt x="22995" y="29187"/>
                  </a:cubicBezTo>
                  <a:cubicBezTo>
                    <a:pt x="23067" y="29163"/>
                    <a:pt x="23163" y="29115"/>
                    <a:pt x="23235" y="29067"/>
                  </a:cubicBezTo>
                  <a:cubicBezTo>
                    <a:pt x="23259" y="29043"/>
                    <a:pt x="23307" y="29043"/>
                    <a:pt x="23331" y="29019"/>
                  </a:cubicBezTo>
                  <a:cubicBezTo>
                    <a:pt x="23403" y="28971"/>
                    <a:pt x="23499" y="28923"/>
                    <a:pt x="23595" y="28875"/>
                  </a:cubicBezTo>
                  <a:cubicBezTo>
                    <a:pt x="23595" y="28875"/>
                    <a:pt x="23619" y="28851"/>
                    <a:pt x="23643" y="28851"/>
                  </a:cubicBezTo>
                  <a:cubicBezTo>
                    <a:pt x="23739" y="28803"/>
                    <a:pt x="23835" y="28731"/>
                    <a:pt x="23931" y="28683"/>
                  </a:cubicBezTo>
                  <a:cubicBezTo>
                    <a:pt x="23931" y="28683"/>
                    <a:pt x="23931" y="28659"/>
                    <a:pt x="23955" y="28659"/>
                  </a:cubicBezTo>
                  <a:cubicBezTo>
                    <a:pt x="24171" y="28515"/>
                    <a:pt x="24411" y="28371"/>
                    <a:pt x="24627" y="28203"/>
                  </a:cubicBezTo>
                  <a:cubicBezTo>
                    <a:pt x="24651" y="28203"/>
                    <a:pt x="24651" y="28203"/>
                    <a:pt x="24651" y="28179"/>
                  </a:cubicBezTo>
                  <a:cubicBezTo>
                    <a:pt x="25443" y="27627"/>
                    <a:pt x="26163" y="26979"/>
                    <a:pt x="26811" y="26259"/>
                  </a:cubicBezTo>
                  <a:cubicBezTo>
                    <a:pt x="26835" y="26235"/>
                    <a:pt x="26859" y="26211"/>
                    <a:pt x="26883" y="26187"/>
                  </a:cubicBezTo>
                  <a:cubicBezTo>
                    <a:pt x="26955" y="26091"/>
                    <a:pt x="27051" y="25995"/>
                    <a:pt x="27123" y="25899"/>
                  </a:cubicBezTo>
                  <a:cubicBezTo>
                    <a:pt x="27987" y="24867"/>
                    <a:pt x="28731" y="23739"/>
                    <a:pt x="29379" y="22562"/>
                  </a:cubicBezTo>
                  <a:cubicBezTo>
                    <a:pt x="29379" y="22538"/>
                    <a:pt x="29379" y="22538"/>
                    <a:pt x="29379" y="22538"/>
                  </a:cubicBezTo>
                  <a:cubicBezTo>
                    <a:pt x="29571" y="22202"/>
                    <a:pt x="29764" y="21842"/>
                    <a:pt x="29932" y="21506"/>
                  </a:cubicBezTo>
                  <a:cubicBezTo>
                    <a:pt x="30004" y="21338"/>
                    <a:pt x="30076" y="21194"/>
                    <a:pt x="30148" y="21050"/>
                  </a:cubicBezTo>
                  <a:cubicBezTo>
                    <a:pt x="30148" y="21050"/>
                    <a:pt x="30148" y="21050"/>
                    <a:pt x="30148" y="21026"/>
                  </a:cubicBezTo>
                  <a:cubicBezTo>
                    <a:pt x="30220" y="20882"/>
                    <a:pt x="30292" y="20738"/>
                    <a:pt x="30364" y="20570"/>
                  </a:cubicBezTo>
                  <a:cubicBezTo>
                    <a:pt x="30532" y="20234"/>
                    <a:pt x="30700" y="19874"/>
                    <a:pt x="30844" y="19514"/>
                  </a:cubicBezTo>
                  <a:cubicBezTo>
                    <a:pt x="30868" y="19466"/>
                    <a:pt x="30868" y="19442"/>
                    <a:pt x="30892" y="19394"/>
                  </a:cubicBezTo>
                  <a:cubicBezTo>
                    <a:pt x="30988" y="19178"/>
                    <a:pt x="31084" y="18962"/>
                    <a:pt x="31156" y="18770"/>
                  </a:cubicBezTo>
                  <a:cubicBezTo>
                    <a:pt x="31180" y="18698"/>
                    <a:pt x="31204" y="18650"/>
                    <a:pt x="31228" y="18602"/>
                  </a:cubicBezTo>
                  <a:cubicBezTo>
                    <a:pt x="31300" y="18386"/>
                    <a:pt x="31396" y="18170"/>
                    <a:pt x="31468" y="17978"/>
                  </a:cubicBezTo>
                  <a:cubicBezTo>
                    <a:pt x="31468" y="17978"/>
                    <a:pt x="31468" y="17954"/>
                    <a:pt x="31468" y="17954"/>
                  </a:cubicBezTo>
                  <a:cubicBezTo>
                    <a:pt x="31540" y="17738"/>
                    <a:pt x="31636" y="17522"/>
                    <a:pt x="31708" y="17306"/>
                  </a:cubicBezTo>
                  <a:cubicBezTo>
                    <a:pt x="31732" y="17282"/>
                    <a:pt x="31732" y="17234"/>
                    <a:pt x="31756" y="17186"/>
                  </a:cubicBezTo>
                  <a:cubicBezTo>
                    <a:pt x="31828" y="16970"/>
                    <a:pt x="31900" y="16730"/>
                    <a:pt x="31972" y="16514"/>
                  </a:cubicBezTo>
                  <a:cubicBezTo>
                    <a:pt x="32044" y="16322"/>
                    <a:pt x="32116" y="16130"/>
                    <a:pt x="32164" y="15914"/>
                  </a:cubicBezTo>
                  <a:cubicBezTo>
                    <a:pt x="32260" y="15626"/>
                    <a:pt x="32356" y="15314"/>
                    <a:pt x="32452" y="15002"/>
                  </a:cubicBezTo>
                  <a:cubicBezTo>
                    <a:pt x="32524" y="14690"/>
                    <a:pt x="32620" y="14378"/>
                    <a:pt x="32692" y="14066"/>
                  </a:cubicBezTo>
                  <a:cubicBezTo>
                    <a:pt x="32740" y="13874"/>
                    <a:pt x="32788" y="13682"/>
                    <a:pt x="32836" y="13490"/>
                  </a:cubicBezTo>
                  <a:cubicBezTo>
                    <a:pt x="32908" y="13178"/>
                    <a:pt x="32980" y="12866"/>
                    <a:pt x="33052" y="12554"/>
                  </a:cubicBezTo>
                  <a:cubicBezTo>
                    <a:pt x="33100" y="12241"/>
                    <a:pt x="33172" y="11929"/>
                    <a:pt x="33220" y="11617"/>
                  </a:cubicBezTo>
                  <a:cubicBezTo>
                    <a:pt x="33268" y="11449"/>
                    <a:pt x="33292" y="11281"/>
                    <a:pt x="33316" y="11113"/>
                  </a:cubicBezTo>
                  <a:cubicBezTo>
                    <a:pt x="33316" y="11089"/>
                    <a:pt x="33316" y="11065"/>
                    <a:pt x="33340" y="11041"/>
                  </a:cubicBezTo>
                  <a:cubicBezTo>
                    <a:pt x="33364" y="10897"/>
                    <a:pt x="33388" y="10729"/>
                    <a:pt x="33412" y="10585"/>
                  </a:cubicBezTo>
                  <a:cubicBezTo>
                    <a:pt x="33412" y="10585"/>
                    <a:pt x="33412" y="10561"/>
                    <a:pt x="33412" y="10561"/>
                  </a:cubicBezTo>
                  <a:cubicBezTo>
                    <a:pt x="33484" y="10033"/>
                    <a:pt x="33556" y="9505"/>
                    <a:pt x="33628" y="8953"/>
                  </a:cubicBezTo>
                  <a:cubicBezTo>
                    <a:pt x="33700" y="8161"/>
                    <a:pt x="33772" y="7393"/>
                    <a:pt x="33820" y="6601"/>
                  </a:cubicBezTo>
                  <a:cubicBezTo>
                    <a:pt x="33820" y="6385"/>
                    <a:pt x="33820" y="6145"/>
                    <a:pt x="33844" y="5929"/>
                  </a:cubicBezTo>
                  <a:cubicBezTo>
                    <a:pt x="33844" y="5857"/>
                    <a:pt x="33844" y="5809"/>
                    <a:pt x="33844" y="5761"/>
                  </a:cubicBezTo>
                  <a:cubicBezTo>
                    <a:pt x="33844" y="5545"/>
                    <a:pt x="33844" y="5305"/>
                    <a:pt x="33844" y="5089"/>
                  </a:cubicBezTo>
                  <a:cubicBezTo>
                    <a:pt x="33844" y="4849"/>
                    <a:pt x="33844" y="4633"/>
                    <a:pt x="33844" y="4393"/>
                  </a:cubicBezTo>
                  <a:cubicBezTo>
                    <a:pt x="33844" y="4345"/>
                    <a:pt x="33844" y="4297"/>
                    <a:pt x="33844" y="4225"/>
                  </a:cubicBezTo>
                  <a:cubicBezTo>
                    <a:pt x="33844" y="4009"/>
                    <a:pt x="33844" y="3793"/>
                    <a:pt x="33820" y="3553"/>
                  </a:cubicBezTo>
                  <a:cubicBezTo>
                    <a:pt x="33796" y="3025"/>
                    <a:pt x="33772" y="2496"/>
                    <a:pt x="33724" y="1968"/>
                  </a:cubicBezTo>
                  <a:cubicBezTo>
                    <a:pt x="33772" y="1944"/>
                    <a:pt x="33772" y="1896"/>
                    <a:pt x="33772" y="1824"/>
                  </a:cubicBezTo>
                  <a:cubicBezTo>
                    <a:pt x="33772" y="1800"/>
                    <a:pt x="33772" y="1776"/>
                    <a:pt x="33772" y="1776"/>
                  </a:cubicBezTo>
                  <a:cubicBezTo>
                    <a:pt x="33772" y="1728"/>
                    <a:pt x="33748" y="1704"/>
                    <a:pt x="33724" y="1680"/>
                  </a:cubicBezTo>
                  <a:cubicBezTo>
                    <a:pt x="33724" y="1656"/>
                    <a:pt x="33724" y="1656"/>
                    <a:pt x="33700" y="1632"/>
                  </a:cubicBezTo>
                  <a:cubicBezTo>
                    <a:pt x="33700" y="1632"/>
                    <a:pt x="33700" y="1608"/>
                    <a:pt x="33700" y="1608"/>
                  </a:cubicBezTo>
                  <a:lnTo>
                    <a:pt x="33700" y="1560"/>
                  </a:lnTo>
                  <a:cubicBezTo>
                    <a:pt x="33700" y="1560"/>
                    <a:pt x="33700" y="1536"/>
                    <a:pt x="33676" y="1512"/>
                  </a:cubicBezTo>
                  <a:cubicBezTo>
                    <a:pt x="33676" y="1488"/>
                    <a:pt x="33676" y="1488"/>
                    <a:pt x="33652" y="1464"/>
                  </a:cubicBezTo>
                  <a:cubicBezTo>
                    <a:pt x="33604" y="1392"/>
                    <a:pt x="33508" y="1344"/>
                    <a:pt x="33412" y="1344"/>
                  </a:cubicBezTo>
                  <a:lnTo>
                    <a:pt x="33364" y="1344"/>
                  </a:lnTo>
                  <a:cubicBezTo>
                    <a:pt x="33220" y="1368"/>
                    <a:pt x="33172" y="1488"/>
                    <a:pt x="33148" y="1608"/>
                  </a:cubicBezTo>
                  <a:lnTo>
                    <a:pt x="33004" y="1608"/>
                  </a:lnTo>
                  <a:cubicBezTo>
                    <a:pt x="32668" y="1704"/>
                    <a:pt x="32332" y="1800"/>
                    <a:pt x="31996" y="1896"/>
                  </a:cubicBezTo>
                  <a:lnTo>
                    <a:pt x="31276" y="2064"/>
                  </a:lnTo>
                  <a:cubicBezTo>
                    <a:pt x="31252" y="2088"/>
                    <a:pt x="31204" y="2088"/>
                    <a:pt x="31180" y="2112"/>
                  </a:cubicBezTo>
                  <a:cubicBezTo>
                    <a:pt x="31180" y="2112"/>
                    <a:pt x="31156" y="2136"/>
                    <a:pt x="31156" y="2136"/>
                  </a:cubicBezTo>
                  <a:lnTo>
                    <a:pt x="30844" y="2232"/>
                  </a:lnTo>
                  <a:cubicBezTo>
                    <a:pt x="30532" y="2304"/>
                    <a:pt x="30220" y="2400"/>
                    <a:pt x="29908" y="2496"/>
                  </a:cubicBezTo>
                  <a:cubicBezTo>
                    <a:pt x="29860" y="2496"/>
                    <a:pt x="29812" y="2521"/>
                    <a:pt x="29764" y="2521"/>
                  </a:cubicBezTo>
                  <a:cubicBezTo>
                    <a:pt x="29692" y="2545"/>
                    <a:pt x="29619" y="2569"/>
                    <a:pt x="29547" y="2593"/>
                  </a:cubicBezTo>
                  <a:cubicBezTo>
                    <a:pt x="29379" y="2617"/>
                    <a:pt x="29211" y="2641"/>
                    <a:pt x="29019" y="2641"/>
                  </a:cubicBezTo>
                  <a:cubicBezTo>
                    <a:pt x="28803" y="2665"/>
                    <a:pt x="28587" y="2689"/>
                    <a:pt x="28371" y="2713"/>
                  </a:cubicBezTo>
                  <a:cubicBezTo>
                    <a:pt x="28179" y="2737"/>
                    <a:pt x="27963" y="2737"/>
                    <a:pt x="27771" y="2761"/>
                  </a:cubicBezTo>
                  <a:cubicBezTo>
                    <a:pt x="27579" y="2785"/>
                    <a:pt x="27363" y="2785"/>
                    <a:pt x="27171" y="2785"/>
                  </a:cubicBezTo>
                  <a:cubicBezTo>
                    <a:pt x="26379" y="2833"/>
                    <a:pt x="25587" y="2857"/>
                    <a:pt x="24771" y="2857"/>
                  </a:cubicBezTo>
                  <a:lnTo>
                    <a:pt x="23979" y="2857"/>
                  </a:lnTo>
                  <a:cubicBezTo>
                    <a:pt x="22899" y="2833"/>
                    <a:pt x="21843" y="2809"/>
                    <a:pt x="20787" y="2785"/>
                  </a:cubicBezTo>
                  <a:cubicBezTo>
                    <a:pt x="20042" y="2761"/>
                    <a:pt x="19298" y="2737"/>
                    <a:pt x="18554" y="2713"/>
                  </a:cubicBezTo>
                  <a:cubicBezTo>
                    <a:pt x="18170" y="2713"/>
                    <a:pt x="17810" y="2689"/>
                    <a:pt x="17426" y="2665"/>
                  </a:cubicBezTo>
                  <a:cubicBezTo>
                    <a:pt x="17066" y="2665"/>
                    <a:pt x="16682" y="2641"/>
                    <a:pt x="16322" y="2641"/>
                  </a:cubicBezTo>
                  <a:cubicBezTo>
                    <a:pt x="15602" y="2569"/>
                    <a:pt x="14882" y="2521"/>
                    <a:pt x="14138" y="2448"/>
                  </a:cubicBezTo>
                  <a:cubicBezTo>
                    <a:pt x="14114" y="2448"/>
                    <a:pt x="14090" y="2448"/>
                    <a:pt x="14066" y="2424"/>
                  </a:cubicBezTo>
                  <a:cubicBezTo>
                    <a:pt x="12986" y="2328"/>
                    <a:pt x="11930" y="2208"/>
                    <a:pt x="10850" y="2088"/>
                  </a:cubicBezTo>
                  <a:cubicBezTo>
                    <a:pt x="10586" y="2040"/>
                    <a:pt x="10321" y="2016"/>
                    <a:pt x="10057" y="1968"/>
                  </a:cubicBezTo>
                  <a:cubicBezTo>
                    <a:pt x="9265" y="1872"/>
                    <a:pt x="8473" y="1752"/>
                    <a:pt x="7681" y="1632"/>
                  </a:cubicBezTo>
                  <a:cubicBezTo>
                    <a:pt x="6361" y="1416"/>
                    <a:pt x="5041" y="1176"/>
                    <a:pt x="3745" y="912"/>
                  </a:cubicBezTo>
                  <a:cubicBezTo>
                    <a:pt x="2977" y="744"/>
                    <a:pt x="2185" y="552"/>
                    <a:pt x="1417" y="360"/>
                  </a:cubicBezTo>
                  <a:cubicBezTo>
                    <a:pt x="1153" y="312"/>
                    <a:pt x="912" y="240"/>
                    <a:pt x="648" y="168"/>
                  </a:cubicBezTo>
                  <a:lnTo>
                    <a:pt x="528" y="168"/>
                  </a:lnTo>
                  <a:cubicBezTo>
                    <a:pt x="528" y="144"/>
                    <a:pt x="504" y="144"/>
                    <a:pt x="504" y="120"/>
                  </a:cubicBezTo>
                  <a:cubicBezTo>
                    <a:pt x="480" y="96"/>
                    <a:pt x="456" y="72"/>
                    <a:pt x="432" y="48"/>
                  </a:cubicBezTo>
                  <a:cubicBezTo>
                    <a:pt x="432" y="48"/>
                    <a:pt x="408" y="48"/>
                    <a:pt x="408" y="24"/>
                  </a:cubicBezTo>
                  <a:cubicBezTo>
                    <a:pt x="360" y="24"/>
                    <a:pt x="312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0" name="Google Shape;3720;p53"/>
          <p:cNvSpPr txBox="1">
            <a:spLocks noGrp="1"/>
          </p:cNvSpPr>
          <p:nvPr>
            <p:ph type="title"/>
          </p:nvPr>
        </p:nvSpPr>
        <p:spPr>
          <a:xfrm>
            <a:off x="720000" y="2224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</a:t>
            </a:r>
            <a:r>
              <a:rPr lang="en" dirty="0">
                <a:solidFill>
                  <a:schemeClr val="dk2"/>
                </a:solidFill>
              </a:rPr>
              <a:t>RESULTS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722" name="Google Shape;3722;p53"/>
          <p:cNvSpPr txBox="1">
            <a:spLocks noGrp="1"/>
          </p:cNvSpPr>
          <p:nvPr>
            <p:ph type="subTitle" idx="3"/>
          </p:nvPr>
        </p:nvSpPr>
        <p:spPr>
          <a:xfrm>
            <a:off x="2020447" y="2473200"/>
            <a:ext cx="217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SYNONYMS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BA0BC9-697D-010E-6D11-037DBF45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22821"/>
            <a:ext cx="9144001" cy="8331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18025" y="2976081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altLang="zh-CN" sz="5400" dirty="0"/>
              <a:t>Summarry </a:t>
            </a:r>
            <a:br>
              <a:rPr lang="de-CH" altLang="zh-CN" sz="5400" dirty="0"/>
            </a:br>
            <a:endParaRPr lang="de-CH" altLang="zh-CN" sz="5400" dirty="0"/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84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5400" dirty="0"/>
              <a:t>Introduction</a:t>
            </a:r>
            <a:endParaRPr dirty="0"/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94CC9AB-593A-1F0A-C4BA-FFA38609B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249004"/>
              </p:ext>
            </p:extLst>
          </p:nvPr>
        </p:nvGraphicFramePr>
        <p:xfrm>
          <a:off x="1292087" y="1085501"/>
          <a:ext cx="6559826" cy="35529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279913">
                  <a:extLst>
                    <a:ext uri="{9D8B030D-6E8A-4147-A177-3AD203B41FA5}">
                      <a16:colId xmlns:a16="http://schemas.microsoft.com/office/drawing/2014/main" val="3908138323"/>
                    </a:ext>
                  </a:extLst>
                </a:gridCol>
                <a:gridCol w="3279913">
                  <a:extLst>
                    <a:ext uri="{9D8B030D-6E8A-4147-A177-3AD203B41FA5}">
                      <a16:colId xmlns:a16="http://schemas.microsoft.com/office/drawing/2014/main" val="686040995"/>
                    </a:ext>
                  </a:extLst>
                </a:gridCol>
              </a:tblGrid>
              <a:tr h="3260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        </a:t>
                      </a:r>
                      <a:endParaRPr lang="zh-CN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Accuracy</a:t>
                      </a:r>
                      <a:endParaRPr lang="zh-CN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761566"/>
                  </a:ext>
                </a:extLst>
              </a:tr>
              <a:tr h="526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ResNet</a:t>
                      </a:r>
                      <a:endParaRPr lang="zh-CN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98.43%</a:t>
                      </a:r>
                      <a:endParaRPr lang="zh-CN" altLang="en-US" sz="20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089382"/>
                  </a:ext>
                </a:extLst>
              </a:tr>
              <a:tr h="526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CH" altLang="zh-CN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Siamese Network</a:t>
                      </a:r>
                      <a:endParaRPr lang="en-US" altLang="zh-CN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96.41%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67099"/>
                  </a:ext>
                </a:extLst>
              </a:tr>
              <a:tr h="5261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Inception</a:t>
                      </a:r>
                      <a:endParaRPr lang="zh-CN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effectLst/>
                        </a:rPr>
                        <a:t>93.85%</a:t>
                      </a:r>
                      <a:endParaRPr lang="zh-CN" altLang="en-US" sz="20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84215"/>
                  </a:ext>
                </a:extLst>
              </a:tr>
              <a:tr h="526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AlexNet</a:t>
                      </a:r>
                      <a:endParaRPr lang="zh-CN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88.37%</a:t>
                      </a:r>
                      <a:endParaRPr lang="zh-CN" altLang="en-US" sz="20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9752"/>
                  </a:ext>
                </a:extLst>
              </a:tr>
              <a:tr h="526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CNN</a:t>
                      </a:r>
                      <a:endParaRPr lang="zh-CN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86.33%</a:t>
                      </a:r>
                      <a:endParaRPr lang="zh-CN" altLang="en-US" sz="20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7496"/>
                  </a:ext>
                </a:extLst>
              </a:tr>
              <a:tr h="526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LeNet</a:t>
                      </a:r>
                      <a:endParaRPr lang="zh-CN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83.30%</a:t>
                      </a:r>
                      <a:endParaRPr lang="zh-CN" altLang="en-US" sz="20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616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883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77638" y="3590230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altLang="zh-CN" sz="5400" dirty="0"/>
              <a:t>Deployment on Android</a:t>
            </a:r>
            <a:br>
              <a:rPr lang="de-CH" altLang="zh-CN" sz="5400" dirty="0"/>
            </a:br>
            <a:r>
              <a:rPr lang="de-CH" altLang="zh-CN" sz="5400" dirty="0"/>
              <a:t> </a:t>
            </a:r>
            <a:br>
              <a:rPr lang="de-CH" altLang="zh-CN" sz="5400" dirty="0"/>
            </a:br>
            <a:endParaRPr lang="de-CH" altLang="zh-CN" sz="5400" dirty="0"/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8765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53"/>
          <p:cNvSpPr/>
          <p:nvPr/>
        </p:nvSpPr>
        <p:spPr>
          <a:xfrm rot="864275">
            <a:off x="425406" y="504769"/>
            <a:ext cx="7764686" cy="5085420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grpSp>
        <p:nvGrpSpPr>
          <p:cNvPr id="3426" name="Google Shape;3426;p53"/>
          <p:cNvGrpSpPr/>
          <p:nvPr/>
        </p:nvGrpSpPr>
        <p:grpSpPr>
          <a:xfrm>
            <a:off x="382583" y="3119150"/>
            <a:ext cx="885541" cy="1736915"/>
            <a:chOff x="1833675" y="2704350"/>
            <a:chExt cx="820325" cy="1609000"/>
          </a:xfrm>
        </p:grpSpPr>
        <p:sp>
          <p:nvSpPr>
            <p:cNvPr id="3427" name="Google Shape;3427;p53"/>
            <p:cNvSpPr/>
            <p:nvPr/>
          </p:nvSpPr>
          <p:spPr>
            <a:xfrm>
              <a:off x="1845075" y="3455925"/>
              <a:ext cx="808925" cy="164050"/>
            </a:xfrm>
            <a:custGeom>
              <a:avLst/>
              <a:gdLst/>
              <a:ahLst/>
              <a:cxnLst/>
              <a:rect l="l" t="t" r="r" b="b"/>
              <a:pathLst>
                <a:path w="32357" h="6562" extrusionOk="0">
                  <a:moveTo>
                    <a:pt x="17614" y="0"/>
                  </a:moveTo>
                  <a:cubicBezTo>
                    <a:pt x="16710" y="0"/>
                    <a:pt x="15806" y="14"/>
                    <a:pt x="14906" y="41"/>
                  </a:cubicBezTo>
                  <a:cubicBezTo>
                    <a:pt x="12482" y="89"/>
                    <a:pt x="10082" y="257"/>
                    <a:pt x="7682" y="497"/>
                  </a:cubicBezTo>
                  <a:cubicBezTo>
                    <a:pt x="6553" y="617"/>
                    <a:pt x="5425" y="737"/>
                    <a:pt x="4297" y="905"/>
                  </a:cubicBezTo>
                  <a:cubicBezTo>
                    <a:pt x="3289" y="1073"/>
                    <a:pt x="2305" y="1337"/>
                    <a:pt x="1369" y="1769"/>
                  </a:cubicBezTo>
                  <a:cubicBezTo>
                    <a:pt x="1057" y="1913"/>
                    <a:pt x="745" y="2105"/>
                    <a:pt x="457" y="2297"/>
                  </a:cubicBezTo>
                  <a:cubicBezTo>
                    <a:pt x="337" y="2297"/>
                    <a:pt x="193" y="2369"/>
                    <a:pt x="169" y="2513"/>
                  </a:cubicBezTo>
                  <a:cubicBezTo>
                    <a:pt x="145" y="2537"/>
                    <a:pt x="121" y="2537"/>
                    <a:pt x="121" y="2561"/>
                  </a:cubicBezTo>
                  <a:cubicBezTo>
                    <a:pt x="1" y="2657"/>
                    <a:pt x="25" y="2849"/>
                    <a:pt x="121" y="2945"/>
                  </a:cubicBezTo>
                  <a:cubicBezTo>
                    <a:pt x="121" y="2969"/>
                    <a:pt x="145" y="2993"/>
                    <a:pt x="169" y="2993"/>
                  </a:cubicBezTo>
                  <a:cubicBezTo>
                    <a:pt x="265" y="3641"/>
                    <a:pt x="793" y="4121"/>
                    <a:pt x="1393" y="4433"/>
                  </a:cubicBezTo>
                  <a:cubicBezTo>
                    <a:pt x="1777" y="4649"/>
                    <a:pt x="2185" y="4793"/>
                    <a:pt x="2593" y="4889"/>
                  </a:cubicBezTo>
                  <a:cubicBezTo>
                    <a:pt x="3145" y="5033"/>
                    <a:pt x="3721" y="5177"/>
                    <a:pt x="4297" y="5297"/>
                  </a:cubicBezTo>
                  <a:cubicBezTo>
                    <a:pt x="6577" y="5801"/>
                    <a:pt x="8906" y="6162"/>
                    <a:pt x="11234" y="6354"/>
                  </a:cubicBezTo>
                  <a:cubicBezTo>
                    <a:pt x="12731" y="6492"/>
                    <a:pt x="14237" y="6562"/>
                    <a:pt x="15741" y="6562"/>
                  </a:cubicBezTo>
                  <a:cubicBezTo>
                    <a:pt x="16577" y="6562"/>
                    <a:pt x="17411" y="6540"/>
                    <a:pt x="18243" y="6498"/>
                  </a:cubicBezTo>
                  <a:cubicBezTo>
                    <a:pt x="20571" y="6402"/>
                    <a:pt x="22899" y="6162"/>
                    <a:pt x="25203" y="5753"/>
                  </a:cubicBezTo>
                  <a:cubicBezTo>
                    <a:pt x="27292" y="5369"/>
                    <a:pt x="29428" y="4841"/>
                    <a:pt x="31252" y="3689"/>
                  </a:cubicBezTo>
                  <a:cubicBezTo>
                    <a:pt x="31660" y="3425"/>
                    <a:pt x="32140" y="3137"/>
                    <a:pt x="32260" y="2633"/>
                  </a:cubicBezTo>
                  <a:cubicBezTo>
                    <a:pt x="32356" y="2249"/>
                    <a:pt x="32212" y="1865"/>
                    <a:pt x="31924" y="1601"/>
                  </a:cubicBezTo>
                  <a:cubicBezTo>
                    <a:pt x="31252" y="905"/>
                    <a:pt x="30220" y="857"/>
                    <a:pt x="29308" y="737"/>
                  </a:cubicBezTo>
                  <a:cubicBezTo>
                    <a:pt x="26932" y="449"/>
                    <a:pt x="24531" y="233"/>
                    <a:pt x="22131" y="113"/>
                  </a:cubicBezTo>
                  <a:cubicBezTo>
                    <a:pt x="20631" y="38"/>
                    <a:pt x="19121" y="0"/>
                    <a:pt x="17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3"/>
            <p:cNvSpPr/>
            <p:nvPr/>
          </p:nvSpPr>
          <p:spPr>
            <a:xfrm>
              <a:off x="1900275" y="2704350"/>
              <a:ext cx="331875" cy="923725"/>
            </a:xfrm>
            <a:custGeom>
              <a:avLst/>
              <a:gdLst/>
              <a:ahLst/>
              <a:cxnLst/>
              <a:rect l="l" t="t" r="r" b="b"/>
              <a:pathLst>
                <a:path w="13275" h="36949" extrusionOk="0">
                  <a:moveTo>
                    <a:pt x="6511" y="0"/>
                  </a:moveTo>
                  <a:cubicBezTo>
                    <a:pt x="6011" y="0"/>
                    <a:pt x="5508" y="89"/>
                    <a:pt x="5018" y="269"/>
                  </a:cubicBezTo>
                  <a:cubicBezTo>
                    <a:pt x="3865" y="677"/>
                    <a:pt x="2857" y="1493"/>
                    <a:pt x="2137" y="2501"/>
                  </a:cubicBezTo>
                  <a:cubicBezTo>
                    <a:pt x="1345" y="3629"/>
                    <a:pt x="913" y="4949"/>
                    <a:pt x="649" y="6294"/>
                  </a:cubicBezTo>
                  <a:cubicBezTo>
                    <a:pt x="385" y="7686"/>
                    <a:pt x="265" y="9126"/>
                    <a:pt x="169" y="10566"/>
                  </a:cubicBezTo>
                  <a:cubicBezTo>
                    <a:pt x="49" y="12030"/>
                    <a:pt x="1" y="13518"/>
                    <a:pt x="25" y="15006"/>
                  </a:cubicBezTo>
                  <a:cubicBezTo>
                    <a:pt x="49" y="18007"/>
                    <a:pt x="265" y="20983"/>
                    <a:pt x="721" y="23911"/>
                  </a:cubicBezTo>
                  <a:cubicBezTo>
                    <a:pt x="1177" y="26864"/>
                    <a:pt x="1849" y="29768"/>
                    <a:pt x="2737" y="32624"/>
                  </a:cubicBezTo>
                  <a:cubicBezTo>
                    <a:pt x="2905" y="33176"/>
                    <a:pt x="3097" y="33752"/>
                    <a:pt x="3289" y="34304"/>
                  </a:cubicBezTo>
                  <a:cubicBezTo>
                    <a:pt x="3217" y="34424"/>
                    <a:pt x="3241" y="34568"/>
                    <a:pt x="3313" y="34664"/>
                  </a:cubicBezTo>
                  <a:cubicBezTo>
                    <a:pt x="4557" y="36153"/>
                    <a:pt x="6459" y="36948"/>
                    <a:pt x="8371" y="36948"/>
                  </a:cubicBezTo>
                  <a:cubicBezTo>
                    <a:pt x="8710" y="36948"/>
                    <a:pt x="9050" y="36923"/>
                    <a:pt x="9386" y="36873"/>
                  </a:cubicBezTo>
                  <a:cubicBezTo>
                    <a:pt x="9938" y="36801"/>
                    <a:pt x="10490" y="36633"/>
                    <a:pt x="11018" y="36393"/>
                  </a:cubicBezTo>
                  <a:cubicBezTo>
                    <a:pt x="11546" y="36152"/>
                    <a:pt x="12122" y="35792"/>
                    <a:pt x="12386" y="35240"/>
                  </a:cubicBezTo>
                  <a:cubicBezTo>
                    <a:pt x="12530" y="34904"/>
                    <a:pt x="12554" y="34568"/>
                    <a:pt x="12602" y="34232"/>
                  </a:cubicBezTo>
                  <a:cubicBezTo>
                    <a:pt x="12650" y="33824"/>
                    <a:pt x="12674" y="33440"/>
                    <a:pt x="12722" y="33032"/>
                  </a:cubicBezTo>
                  <a:cubicBezTo>
                    <a:pt x="12794" y="32264"/>
                    <a:pt x="12866" y="31496"/>
                    <a:pt x="12938" y="30704"/>
                  </a:cubicBezTo>
                  <a:cubicBezTo>
                    <a:pt x="13178" y="27608"/>
                    <a:pt x="13274" y="24487"/>
                    <a:pt x="13226" y="21367"/>
                  </a:cubicBezTo>
                  <a:cubicBezTo>
                    <a:pt x="13178" y="18247"/>
                    <a:pt x="13010" y="15126"/>
                    <a:pt x="12674" y="12030"/>
                  </a:cubicBezTo>
                  <a:cubicBezTo>
                    <a:pt x="12506" y="10446"/>
                    <a:pt x="12314" y="8886"/>
                    <a:pt x="12074" y="7350"/>
                  </a:cubicBezTo>
                  <a:cubicBezTo>
                    <a:pt x="11858" y="5909"/>
                    <a:pt x="11594" y="4493"/>
                    <a:pt x="10970" y="3173"/>
                  </a:cubicBezTo>
                  <a:cubicBezTo>
                    <a:pt x="10442" y="2093"/>
                    <a:pt x="9626" y="1085"/>
                    <a:pt x="8546" y="509"/>
                  </a:cubicBezTo>
                  <a:cubicBezTo>
                    <a:pt x="7902" y="173"/>
                    <a:pt x="7210" y="0"/>
                    <a:pt x="6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3"/>
            <p:cNvSpPr/>
            <p:nvPr/>
          </p:nvSpPr>
          <p:spPr>
            <a:xfrm>
              <a:off x="2387550" y="2952200"/>
              <a:ext cx="202225" cy="666525"/>
            </a:xfrm>
            <a:custGeom>
              <a:avLst/>
              <a:gdLst/>
              <a:ahLst/>
              <a:cxnLst/>
              <a:rect l="l" t="t" r="r" b="b"/>
              <a:pathLst>
                <a:path w="8089" h="26661" extrusionOk="0">
                  <a:moveTo>
                    <a:pt x="4693" y="0"/>
                  </a:moveTo>
                  <a:cubicBezTo>
                    <a:pt x="4131" y="0"/>
                    <a:pt x="3565" y="193"/>
                    <a:pt x="3096" y="484"/>
                  </a:cubicBezTo>
                  <a:cubicBezTo>
                    <a:pt x="2328" y="988"/>
                    <a:pt x="1824" y="1756"/>
                    <a:pt x="1464" y="2572"/>
                  </a:cubicBezTo>
                  <a:cubicBezTo>
                    <a:pt x="1272" y="3004"/>
                    <a:pt x="1128" y="3436"/>
                    <a:pt x="984" y="3868"/>
                  </a:cubicBezTo>
                  <a:cubicBezTo>
                    <a:pt x="936" y="4060"/>
                    <a:pt x="1080" y="4204"/>
                    <a:pt x="1248" y="4204"/>
                  </a:cubicBezTo>
                  <a:cubicBezTo>
                    <a:pt x="1080" y="6052"/>
                    <a:pt x="936" y="7901"/>
                    <a:pt x="792" y="9749"/>
                  </a:cubicBezTo>
                  <a:cubicBezTo>
                    <a:pt x="648" y="11933"/>
                    <a:pt x="504" y="14117"/>
                    <a:pt x="384" y="16326"/>
                  </a:cubicBezTo>
                  <a:cubicBezTo>
                    <a:pt x="288" y="18510"/>
                    <a:pt x="192" y="20694"/>
                    <a:pt x="144" y="22878"/>
                  </a:cubicBezTo>
                  <a:cubicBezTo>
                    <a:pt x="120" y="23430"/>
                    <a:pt x="96" y="23958"/>
                    <a:pt x="96" y="24510"/>
                  </a:cubicBezTo>
                  <a:cubicBezTo>
                    <a:pt x="72" y="24990"/>
                    <a:pt x="0" y="25518"/>
                    <a:pt x="288" y="25950"/>
                  </a:cubicBezTo>
                  <a:cubicBezTo>
                    <a:pt x="648" y="26465"/>
                    <a:pt x="1302" y="26661"/>
                    <a:pt x="1935" y="26661"/>
                  </a:cubicBezTo>
                  <a:cubicBezTo>
                    <a:pt x="2188" y="26661"/>
                    <a:pt x="2438" y="26629"/>
                    <a:pt x="2664" y="26575"/>
                  </a:cubicBezTo>
                  <a:cubicBezTo>
                    <a:pt x="3552" y="26359"/>
                    <a:pt x="4272" y="25782"/>
                    <a:pt x="4801" y="25086"/>
                  </a:cubicBezTo>
                  <a:cubicBezTo>
                    <a:pt x="5353" y="24342"/>
                    <a:pt x="5689" y="23478"/>
                    <a:pt x="6001" y="22590"/>
                  </a:cubicBezTo>
                  <a:cubicBezTo>
                    <a:pt x="6673" y="20670"/>
                    <a:pt x="7177" y="18702"/>
                    <a:pt x="7513" y="16686"/>
                  </a:cubicBezTo>
                  <a:cubicBezTo>
                    <a:pt x="7849" y="14669"/>
                    <a:pt x="8041" y="12653"/>
                    <a:pt x="8065" y="10613"/>
                  </a:cubicBezTo>
                  <a:cubicBezTo>
                    <a:pt x="8089" y="8573"/>
                    <a:pt x="7945" y="6533"/>
                    <a:pt x="7633" y="4516"/>
                  </a:cubicBezTo>
                  <a:cubicBezTo>
                    <a:pt x="7489" y="3652"/>
                    <a:pt x="7369" y="2740"/>
                    <a:pt x="7057" y="1924"/>
                  </a:cubicBezTo>
                  <a:cubicBezTo>
                    <a:pt x="6769" y="1156"/>
                    <a:pt x="6289" y="460"/>
                    <a:pt x="5497" y="148"/>
                  </a:cubicBezTo>
                  <a:cubicBezTo>
                    <a:pt x="5238" y="46"/>
                    <a:pt x="4966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3"/>
            <p:cNvSpPr/>
            <p:nvPr/>
          </p:nvSpPr>
          <p:spPr>
            <a:xfrm>
              <a:off x="2098300" y="2825800"/>
              <a:ext cx="385275" cy="801100"/>
            </a:xfrm>
            <a:custGeom>
              <a:avLst/>
              <a:gdLst/>
              <a:ahLst/>
              <a:cxnLst/>
              <a:rect l="l" t="t" r="r" b="b"/>
              <a:pathLst>
                <a:path w="15411" h="32044" extrusionOk="0">
                  <a:moveTo>
                    <a:pt x="8885" y="1"/>
                  </a:moveTo>
                  <a:cubicBezTo>
                    <a:pt x="8387" y="1"/>
                    <a:pt x="7883" y="73"/>
                    <a:pt x="7394" y="211"/>
                  </a:cubicBezTo>
                  <a:cubicBezTo>
                    <a:pt x="6289" y="499"/>
                    <a:pt x="5281" y="1123"/>
                    <a:pt x="4441" y="1892"/>
                  </a:cubicBezTo>
                  <a:cubicBezTo>
                    <a:pt x="3553" y="2708"/>
                    <a:pt x="2905" y="3764"/>
                    <a:pt x="2401" y="4844"/>
                  </a:cubicBezTo>
                  <a:cubicBezTo>
                    <a:pt x="1873" y="5996"/>
                    <a:pt x="1513" y="7196"/>
                    <a:pt x="1249" y="8420"/>
                  </a:cubicBezTo>
                  <a:cubicBezTo>
                    <a:pt x="937" y="9764"/>
                    <a:pt x="697" y="11108"/>
                    <a:pt x="529" y="12453"/>
                  </a:cubicBezTo>
                  <a:cubicBezTo>
                    <a:pt x="145" y="15237"/>
                    <a:pt x="1" y="18021"/>
                    <a:pt x="97" y="20829"/>
                  </a:cubicBezTo>
                  <a:cubicBezTo>
                    <a:pt x="193" y="23638"/>
                    <a:pt x="505" y="26422"/>
                    <a:pt x="1081" y="29134"/>
                  </a:cubicBezTo>
                  <a:cubicBezTo>
                    <a:pt x="1201" y="29710"/>
                    <a:pt x="1321" y="30262"/>
                    <a:pt x="1465" y="30838"/>
                  </a:cubicBezTo>
                  <a:cubicBezTo>
                    <a:pt x="1321" y="30958"/>
                    <a:pt x="1321" y="31246"/>
                    <a:pt x="1561" y="31318"/>
                  </a:cubicBezTo>
                  <a:cubicBezTo>
                    <a:pt x="3522" y="31796"/>
                    <a:pt x="5543" y="32043"/>
                    <a:pt x="7556" y="32043"/>
                  </a:cubicBezTo>
                  <a:cubicBezTo>
                    <a:pt x="8377" y="32043"/>
                    <a:pt x="9196" y="32002"/>
                    <a:pt x="10010" y="31919"/>
                  </a:cubicBezTo>
                  <a:cubicBezTo>
                    <a:pt x="10634" y="31847"/>
                    <a:pt x="11234" y="31751"/>
                    <a:pt x="11810" y="31511"/>
                  </a:cubicBezTo>
                  <a:cubicBezTo>
                    <a:pt x="12362" y="31270"/>
                    <a:pt x="12794" y="30886"/>
                    <a:pt x="13130" y="30382"/>
                  </a:cubicBezTo>
                  <a:cubicBezTo>
                    <a:pt x="13802" y="29422"/>
                    <a:pt x="13970" y="28174"/>
                    <a:pt x="14186" y="27046"/>
                  </a:cubicBezTo>
                  <a:cubicBezTo>
                    <a:pt x="14714" y="24238"/>
                    <a:pt x="15050" y="21382"/>
                    <a:pt x="15242" y="18525"/>
                  </a:cubicBezTo>
                  <a:cubicBezTo>
                    <a:pt x="15410" y="15669"/>
                    <a:pt x="15410" y="12789"/>
                    <a:pt x="15242" y="9932"/>
                  </a:cubicBezTo>
                  <a:cubicBezTo>
                    <a:pt x="15074" y="7364"/>
                    <a:pt x="14858" y="4580"/>
                    <a:pt x="13298" y="2444"/>
                  </a:cubicBezTo>
                  <a:cubicBezTo>
                    <a:pt x="12626" y="1532"/>
                    <a:pt x="11762" y="787"/>
                    <a:pt x="10706" y="355"/>
                  </a:cubicBezTo>
                  <a:cubicBezTo>
                    <a:pt x="10131" y="115"/>
                    <a:pt x="9512" y="1"/>
                    <a:pt x="8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3"/>
            <p:cNvSpPr/>
            <p:nvPr/>
          </p:nvSpPr>
          <p:spPr>
            <a:xfrm>
              <a:off x="2043700" y="3524425"/>
              <a:ext cx="24625" cy="42050"/>
            </a:xfrm>
            <a:custGeom>
              <a:avLst/>
              <a:gdLst/>
              <a:ahLst/>
              <a:cxnLst/>
              <a:rect l="l" t="t" r="r" b="b"/>
              <a:pathLst>
                <a:path w="985" h="1682" extrusionOk="0">
                  <a:moveTo>
                    <a:pt x="327" y="1"/>
                  </a:moveTo>
                  <a:cubicBezTo>
                    <a:pt x="299" y="1"/>
                    <a:pt x="270" y="5"/>
                    <a:pt x="241" y="13"/>
                  </a:cubicBezTo>
                  <a:cubicBezTo>
                    <a:pt x="121" y="61"/>
                    <a:pt x="1" y="205"/>
                    <a:pt x="49" y="349"/>
                  </a:cubicBezTo>
                  <a:lnTo>
                    <a:pt x="385" y="1477"/>
                  </a:lnTo>
                  <a:cubicBezTo>
                    <a:pt x="424" y="1596"/>
                    <a:pt x="545" y="1682"/>
                    <a:pt x="667" y="1682"/>
                  </a:cubicBezTo>
                  <a:cubicBezTo>
                    <a:pt x="693" y="1682"/>
                    <a:pt x="719" y="1678"/>
                    <a:pt x="745" y="1669"/>
                  </a:cubicBezTo>
                  <a:cubicBezTo>
                    <a:pt x="889" y="1621"/>
                    <a:pt x="985" y="1477"/>
                    <a:pt x="937" y="1333"/>
                  </a:cubicBezTo>
                  <a:lnTo>
                    <a:pt x="601" y="205"/>
                  </a:lnTo>
                  <a:cubicBezTo>
                    <a:pt x="561" y="87"/>
                    <a:pt x="457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3"/>
            <p:cNvSpPr/>
            <p:nvPr/>
          </p:nvSpPr>
          <p:spPr>
            <a:xfrm>
              <a:off x="2022100" y="3438025"/>
              <a:ext cx="21625" cy="33600"/>
            </a:xfrm>
            <a:custGeom>
              <a:avLst/>
              <a:gdLst/>
              <a:ahLst/>
              <a:cxnLst/>
              <a:rect l="l" t="t" r="r" b="b"/>
              <a:pathLst>
                <a:path w="865" h="1344" extrusionOk="0">
                  <a:moveTo>
                    <a:pt x="318" y="0"/>
                  </a:moveTo>
                  <a:cubicBezTo>
                    <a:pt x="292" y="0"/>
                    <a:pt x="266" y="4"/>
                    <a:pt x="241" y="13"/>
                  </a:cubicBezTo>
                  <a:cubicBezTo>
                    <a:pt x="97" y="61"/>
                    <a:pt x="0" y="205"/>
                    <a:pt x="49" y="349"/>
                  </a:cubicBezTo>
                  <a:cubicBezTo>
                    <a:pt x="121" y="613"/>
                    <a:pt x="193" y="877"/>
                    <a:pt x="265" y="1141"/>
                  </a:cubicBezTo>
                  <a:cubicBezTo>
                    <a:pt x="305" y="1242"/>
                    <a:pt x="431" y="1344"/>
                    <a:pt x="556" y="1344"/>
                  </a:cubicBezTo>
                  <a:cubicBezTo>
                    <a:pt x="579" y="1344"/>
                    <a:pt x="602" y="1340"/>
                    <a:pt x="625" y="1333"/>
                  </a:cubicBezTo>
                  <a:cubicBezTo>
                    <a:pt x="769" y="1285"/>
                    <a:pt x="865" y="1141"/>
                    <a:pt x="817" y="973"/>
                  </a:cubicBezTo>
                  <a:lnTo>
                    <a:pt x="577" y="205"/>
                  </a:lnTo>
                  <a:cubicBezTo>
                    <a:pt x="557" y="86"/>
                    <a:pt x="440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3"/>
            <p:cNvSpPr/>
            <p:nvPr/>
          </p:nvSpPr>
          <p:spPr>
            <a:xfrm>
              <a:off x="1999900" y="3326400"/>
              <a:ext cx="22825" cy="47475"/>
            </a:xfrm>
            <a:custGeom>
              <a:avLst/>
              <a:gdLst/>
              <a:ahLst/>
              <a:cxnLst/>
              <a:rect l="l" t="t" r="r" b="b"/>
              <a:pathLst>
                <a:path w="913" h="1899" extrusionOk="0">
                  <a:moveTo>
                    <a:pt x="318" y="1"/>
                  </a:moveTo>
                  <a:cubicBezTo>
                    <a:pt x="292" y="1"/>
                    <a:pt x="266" y="5"/>
                    <a:pt x="240" y="13"/>
                  </a:cubicBezTo>
                  <a:cubicBezTo>
                    <a:pt x="72" y="61"/>
                    <a:pt x="0" y="205"/>
                    <a:pt x="48" y="349"/>
                  </a:cubicBezTo>
                  <a:cubicBezTo>
                    <a:pt x="144" y="805"/>
                    <a:pt x="240" y="1261"/>
                    <a:pt x="336" y="1694"/>
                  </a:cubicBezTo>
                  <a:cubicBezTo>
                    <a:pt x="356" y="1812"/>
                    <a:pt x="473" y="1898"/>
                    <a:pt x="595" y="1898"/>
                  </a:cubicBezTo>
                  <a:cubicBezTo>
                    <a:pt x="621" y="1898"/>
                    <a:pt x="647" y="1894"/>
                    <a:pt x="672" y="1886"/>
                  </a:cubicBezTo>
                  <a:cubicBezTo>
                    <a:pt x="816" y="1838"/>
                    <a:pt x="912" y="1718"/>
                    <a:pt x="864" y="1550"/>
                  </a:cubicBezTo>
                  <a:cubicBezTo>
                    <a:pt x="768" y="1093"/>
                    <a:pt x="672" y="661"/>
                    <a:pt x="576" y="205"/>
                  </a:cubicBezTo>
                  <a:cubicBezTo>
                    <a:pt x="557" y="87"/>
                    <a:pt x="439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3"/>
            <p:cNvSpPr/>
            <p:nvPr/>
          </p:nvSpPr>
          <p:spPr>
            <a:xfrm>
              <a:off x="1984900" y="3240075"/>
              <a:ext cx="21025" cy="39275"/>
            </a:xfrm>
            <a:custGeom>
              <a:avLst/>
              <a:gdLst/>
              <a:ahLst/>
              <a:cxnLst/>
              <a:rect l="l" t="t" r="r" b="b"/>
              <a:pathLst>
                <a:path w="841" h="1571" extrusionOk="0">
                  <a:moveTo>
                    <a:pt x="324" y="0"/>
                  </a:moveTo>
                  <a:cubicBezTo>
                    <a:pt x="277" y="0"/>
                    <a:pt x="231" y="11"/>
                    <a:pt x="192" y="34"/>
                  </a:cubicBezTo>
                  <a:cubicBezTo>
                    <a:pt x="48" y="130"/>
                    <a:pt x="0" y="274"/>
                    <a:pt x="72" y="418"/>
                  </a:cubicBezTo>
                  <a:cubicBezTo>
                    <a:pt x="96" y="442"/>
                    <a:pt x="120" y="466"/>
                    <a:pt x="120" y="514"/>
                  </a:cubicBezTo>
                  <a:cubicBezTo>
                    <a:pt x="120" y="514"/>
                    <a:pt x="120" y="514"/>
                    <a:pt x="144" y="538"/>
                  </a:cubicBezTo>
                  <a:cubicBezTo>
                    <a:pt x="168" y="586"/>
                    <a:pt x="168" y="634"/>
                    <a:pt x="192" y="706"/>
                  </a:cubicBezTo>
                  <a:cubicBezTo>
                    <a:pt x="216" y="802"/>
                    <a:pt x="240" y="898"/>
                    <a:pt x="264" y="1018"/>
                  </a:cubicBezTo>
                  <a:cubicBezTo>
                    <a:pt x="264" y="1114"/>
                    <a:pt x="288" y="1186"/>
                    <a:pt x="288" y="1282"/>
                  </a:cubicBezTo>
                  <a:cubicBezTo>
                    <a:pt x="288" y="1426"/>
                    <a:pt x="408" y="1570"/>
                    <a:pt x="552" y="1570"/>
                  </a:cubicBezTo>
                  <a:cubicBezTo>
                    <a:pt x="720" y="1546"/>
                    <a:pt x="840" y="1450"/>
                    <a:pt x="840" y="1282"/>
                  </a:cubicBezTo>
                  <a:cubicBezTo>
                    <a:pt x="840" y="874"/>
                    <a:pt x="744" y="490"/>
                    <a:pt x="576" y="130"/>
                  </a:cubicBezTo>
                  <a:cubicBezTo>
                    <a:pt x="527" y="48"/>
                    <a:pt x="423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3"/>
            <p:cNvSpPr/>
            <p:nvPr/>
          </p:nvSpPr>
          <p:spPr>
            <a:xfrm>
              <a:off x="1981900" y="3131325"/>
              <a:ext cx="18025" cy="45075"/>
            </a:xfrm>
            <a:custGeom>
              <a:avLst/>
              <a:gdLst/>
              <a:ahLst/>
              <a:cxnLst/>
              <a:rect l="l" t="t" r="r" b="b"/>
              <a:pathLst>
                <a:path w="721" h="1803" extrusionOk="0">
                  <a:moveTo>
                    <a:pt x="328" y="1"/>
                  </a:moveTo>
                  <a:cubicBezTo>
                    <a:pt x="217" y="1"/>
                    <a:pt x="91" y="74"/>
                    <a:pt x="72" y="208"/>
                  </a:cubicBezTo>
                  <a:cubicBezTo>
                    <a:pt x="0" y="664"/>
                    <a:pt x="24" y="1144"/>
                    <a:pt x="144" y="1576"/>
                  </a:cubicBezTo>
                  <a:cubicBezTo>
                    <a:pt x="185" y="1698"/>
                    <a:pt x="312" y="1803"/>
                    <a:pt x="423" y="1803"/>
                  </a:cubicBezTo>
                  <a:cubicBezTo>
                    <a:pt x="443" y="1803"/>
                    <a:pt x="462" y="1799"/>
                    <a:pt x="480" y="1792"/>
                  </a:cubicBezTo>
                  <a:cubicBezTo>
                    <a:pt x="648" y="1744"/>
                    <a:pt x="720" y="1600"/>
                    <a:pt x="696" y="1432"/>
                  </a:cubicBezTo>
                  <a:cubicBezTo>
                    <a:pt x="672" y="1336"/>
                    <a:pt x="648" y="1240"/>
                    <a:pt x="624" y="1144"/>
                  </a:cubicBezTo>
                  <a:cubicBezTo>
                    <a:pt x="624" y="1120"/>
                    <a:pt x="624" y="1096"/>
                    <a:pt x="624" y="1072"/>
                  </a:cubicBezTo>
                  <a:cubicBezTo>
                    <a:pt x="624" y="1095"/>
                    <a:pt x="622" y="1103"/>
                    <a:pt x="619" y="1103"/>
                  </a:cubicBezTo>
                  <a:cubicBezTo>
                    <a:pt x="612" y="1103"/>
                    <a:pt x="600" y="1064"/>
                    <a:pt x="600" y="1048"/>
                  </a:cubicBezTo>
                  <a:cubicBezTo>
                    <a:pt x="600" y="1000"/>
                    <a:pt x="600" y="952"/>
                    <a:pt x="600" y="904"/>
                  </a:cubicBezTo>
                  <a:cubicBezTo>
                    <a:pt x="600" y="808"/>
                    <a:pt x="600" y="688"/>
                    <a:pt x="600" y="592"/>
                  </a:cubicBezTo>
                  <a:cubicBezTo>
                    <a:pt x="600" y="544"/>
                    <a:pt x="600" y="496"/>
                    <a:pt x="600" y="472"/>
                  </a:cubicBezTo>
                  <a:cubicBezTo>
                    <a:pt x="600" y="448"/>
                    <a:pt x="600" y="424"/>
                    <a:pt x="600" y="400"/>
                  </a:cubicBezTo>
                  <a:cubicBezTo>
                    <a:pt x="600" y="376"/>
                    <a:pt x="624" y="352"/>
                    <a:pt x="624" y="352"/>
                  </a:cubicBezTo>
                  <a:cubicBezTo>
                    <a:pt x="624" y="280"/>
                    <a:pt x="624" y="208"/>
                    <a:pt x="576" y="136"/>
                  </a:cubicBezTo>
                  <a:cubicBezTo>
                    <a:pt x="552" y="88"/>
                    <a:pt x="480" y="16"/>
                    <a:pt x="408" y="16"/>
                  </a:cubicBezTo>
                  <a:cubicBezTo>
                    <a:pt x="384" y="6"/>
                    <a:pt x="356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3"/>
            <p:cNvSpPr/>
            <p:nvPr/>
          </p:nvSpPr>
          <p:spPr>
            <a:xfrm>
              <a:off x="1980100" y="3047450"/>
              <a:ext cx="17425" cy="36525"/>
            </a:xfrm>
            <a:custGeom>
              <a:avLst/>
              <a:gdLst/>
              <a:ahLst/>
              <a:cxnLst/>
              <a:rect l="l" t="t" r="r" b="b"/>
              <a:pathLst>
                <a:path w="697" h="1461" extrusionOk="0">
                  <a:moveTo>
                    <a:pt x="280" y="0"/>
                  </a:moveTo>
                  <a:cubicBezTo>
                    <a:pt x="259" y="0"/>
                    <a:pt x="237" y="3"/>
                    <a:pt x="216" y="10"/>
                  </a:cubicBezTo>
                  <a:cubicBezTo>
                    <a:pt x="144" y="34"/>
                    <a:pt x="72" y="82"/>
                    <a:pt x="48" y="154"/>
                  </a:cubicBezTo>
                  <a:cubicBezTo>
                    <a:pt x="0" y="226"/>
                    <a:pt x="0" y="274"/>
                    <a:pt x="24" y="370"/>
                  </a:cubicBezTo>
                  <a:cubicBezTo>
                    <a:pt x="72" y="658"/>
                    <a:pt x="120" y="946"/>
                    <a:pt x="144" y="1258"/>
                  </a:cubicBezTo>
                  <a:cubicBezTo>
                    <a:pt x="168" y="1306"/>
                    <a:pt x="240" y="1378"/>
                    <a:pt x="288" y="1426"/>
                  </a:cubicBezTo>
                  <a:cubicBezTo>
                    <a:pt x="322" y="1443"/>
                    <a:pt x="380" y="1460"/>
                    <a:pt x="437" y="1460"/>
                  </a:cubicBezTo>
                  <a:cubicBezTo>
                    <a:pt x="460" y="1460"/>
                    <a:pt x="483" y="1457"/>
                    <a:pt x="504" y="1450"/>
                  </a:cubicBezTo>
                  <a:cubicBezTo>
                    <a:pt x="576" y="1426"/>
                    <a:pt x="624" y="1378"/>
                    <a:pt x="672" y="1306"/>
                  </a:cubicBezTo>
                  <a:cubicBezTo>
                    <a:pt x="696" y="1234"/>
                    <a:pt x="696" y="1186"/>
                    <a:pt x="696" y="1090"/>
                  </a:cubicBezTo>
                  <a:cubicBezTo>
                    <a:pt x="648" y="802"/>
                    <a:pt x="600" y="514"/>
                    <a:pt x="552" y="202"/>
                  </a:cubicBezTo>
                  <a:cubicBezTo>
                    <a:pt x="552" y="154"/>
                    <a:pt x="480" y="82"/>
                    <a:pt x="432" y="34"/>
                  </a:cubicBezTo>
                  <a:cubicBezTo>
                    <a:pt x="381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3"/>
            <p:cNvSpPr/>
            <p:nvPr/>
          </p:nvSpPr>
          <p:spPr>
            <a:xfrm>
              <a:off x="1980700" y="2966675"/>
              <a:ext cx="13825" cy="33650"/>
            </a:xfrm>
            <a:custGeom>
              <a:avLst/>
              <a:gdLst/>
              <a:ahLst/>
              <a:cxnLst/>
              <a:rect l="l" t="t" r="r" b="b"/>
              <a:pathLst>
                <a:path w="553" h="1346" extrusionOk="0">
                  <a:moveTo>
                    <a:pt x="264" y="1"/>
                  </a:moveTo>
                  <a:cubicBezTo>
                    <a:pt x="120" y="1"/>
                    <a:pt x="0" y="121"/>
                    <a:pt x="0" y="289"/>
                  </a:cubicBezTo>
                  <a:lnTo>
                    <a:pt x="0" y="1057"/>
                  </a:lnTo>
                  <a:cubicBezTo>
                    <a:pt x="0" y="1201"/>
                    <a:pt x="120" y="1345"/>
                    <a:pt x="264" y="1345"/>
                  </a:cubicBezTo>
                  <a:cubicBezTo>
                    <a:pt x="432" y="1321"/>
                    <a:pt x="552" y="1225"/>
                    <a:pt x="552" y="1057"/>
                  </a:cubicBezTo>
                  <a:lnTo>
                    <a:pt x="552" y="289"/>
                  </a:lnTo>
                  <a:cubicBezTo>
                    <a:pt x="552" y="121"/>
                    <a:pt x="432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3"/>
            <p:cNvSpPr/>
            <p:nvPr/>
          </p:nvSpPr>
          <p:spPr>
            <a:xfrm>
              <a:off x="1989100" y="2874275"/>
              <a:ext cx="13825" cy="33700"/>
            </a:xfrm>
            <a:custGeom>
              <a:avLst/>
              <a:gdLst/>
              <a:ahLst/>
              <a:cxnLst/>
              <a:rect l="l" t="t" r="r" b="b"/>
              <a:pathLst>
                <a:path w="553" h="1348" extrusionOk="0">
                  <a:moveTo>
                    <a:pt x="264" y="1"/>
                  </a:moveTo>
                  <a:cubicBezTo>
                    <a:pt x="120" y="25"/>
                    <a:pt x="0" y="145"/>
                    <a:pt x="0" y="289"/>
                  </a:cubicBezTo>
                  <a:lnTo>
                    <a:pt x="0" y="1081"/>
                  </a:lnTo>
                  <a:cubicBezTo>
                    <a:pt x="0" y="1214"/>
                    <a:pt x="103" y="1347"/>
                    <a:pt x="233" y="1347"/>
                  </a:cubicBezTo>
                  <a:cubicBezTo>
                    <a:pt x="243" y="1347"/>
                    <a:pt x="254" y="1346"/>
                    <a:pt x="264" y="1345"/>
                  </a:cubicBezTo>
                  <a:cubicBezTo>
                    <a:pt x="432" y="1345"/>
                    <a:pt x="552" y="1225"/>
                    <a:pt x="552" y="1081"/>
                  </a:cubicBezTo>
                  <a:lnTo>
                    <a:pt x="552" y="289"/>
                  </a:lnTo>
                  <a:cubicBezTo>
                    <a:pt x="552" y="145"/>
                    <a:pt x="432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3"/>
            <p:cNvSpPr/>
            <p:nvPr/>
          </p:nvSpPr>
          <p:spPr>
            <a:xfrm>
              <a:off x="1997500" y="2779700"/>
              <a:ext cx="19225" cy="39150"/>
            </a:xfrm>
            <a:custGeom>
              <a:avLst/>
              <a:gdLst/>
              <a:ahLst/>
              <a:cxnLst/>
              <a:rect l="l" t="t" r="r" b="b"/>
              <a:pathLst>
                <a:path w="769" h="1566" extrusionOk="0">
                  <a:moveTo>
                    <a:pt x="463" y="1"/>
                  </a:moveTo>
                  <a:cubicBezTo>
                    <a:pt x="346" y="1"/>
                    <a:pt x="236" y="74"/>
                    <a:pt x="216" y="207"/>
                  </a:cubicBezTo>
                  <a:cubicBezTo>
                    <a:pt x="144" y="543"/>
                    <a:pt x="96" y="879"/>
                    <a:pt x="24" y="1215"/>
                  </a:cubicBezTo>
                  <a:cubicBezTo>
                    <a:pt x="0" y="1287"/>
                    <a:pt x="0" y="1359"/>
                    <a:pt x="48" y="1431"/>
                  </a:cubicBezTo>
                  <a:cubicBezTo>
                    <a:pt x="96" y="1479"/>
                    <a:pt x="144" y="1551"/>
                    <a:pt x="216" y="1551"/>
                  </a:cubicBezTo>
                  <a:cubicBezTo>
                    <a:pt x="246" y="1561"/>
                    <a:pt x="276" y="1566"/>
                    <a:pt x="306" y="1566"/>
                  </a:cubicBezTo>
                  <a:cubicBezTo>
                    <a:pt x="423" y="1566"/>
                    <a:pt x="533" y="1493"/>
                    <a:pt x="552" y="1359"/>
                  </a:cubicBezTo>
                  <a:cubicBezTo>
                    <a:pt x="624" y="1023"/>
                    <a:pt x="696" y="687"/>
                    <a:pt x="744" y="351"/>
                  </a:cubicBezTo>
                  <a:cubicBezTo>
                    <a:pt x="768" y="279"/>
                    <a:pt x="768" y="207"/>
                    <a:pt x="720" y="135"/>
                  </a:cubicBezTo>
                  <a:cubicBezTo>
                    <a:pt x="696" y="87"/>
                    <a:pt x="624" y="15"/>
                    <a:pt x="552" y="15"/>
                  </a:cubicBezTo>
                  <a:cubicBezTo>
                    <a:pt x="523" y="5"/>
                    <a:pt x="493" y="1"/>
                    <a:pt x="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3"/>
            <p:cNvSpPr/>
            <p:nvPr/>
          </p:nvSpPr>
          <p:spPr>
            <a:xfrm>
              <a:off x="2025100" y="2707300"/>
              <a:ext cx="19825" cy="27800"/>
            </a:xfrm>
            <a:custGeom>
              <a:avLst/>
              <a:gdLst/>
              <a:ahLst/>
              <a:cxnLst/>
              <a:rect l="l" t="t" r="r" b="b"/>
              <a:pathLst>
                <a:path w="793" h="1112" extrusionOk="0">
                  <a:moveTo>
                    <a:pt x="544" y="1"/>
                  </a:moveTo>
                  <a:cubicBezTo>
                    <a:pt x="531" y="1"/>
                    <a:pt x="518" y="3"/>
                    <a:pt x="505" y="7"/>
                  </a:cubicBezTo>
                  <a:cubicBezTo>
                    <a:pt x="361" y="7"/>
                    <a:pt x="241" y="127"/>
                    <a:pt x="241" y="271"/>
                  </a:cubicBezTo>
                  <a:cubicBezTo>
                    <a:pt x="241" y="295"/>
                    <a:pt x="217" y="319"/>
                    <a:pt x="217" y="343"/>
                  </a:cubicBezTo>
                  <a:cubicBezTo>
                    <a:pt x="217" y="391"/>
                    <a:pt x="217" y="439"/>
                    <a:pt x="193" y="463"/>
                  </a:cubicBezTo>
                  <a:cubicBezTo>
                    <a:pt x="169" y="511"/>
                    <a:pt x="145" y="559"/>
                    <a:pt x="121" y="583"/>
                  </a:cubicBezTo>
                  <a:cubicBezTo>
                    <a:pt x="97" y="607"/>
                    <a:pt x="97" y="631"/>
                    <a:pt x="73" y="631"/>
                  </a:cubicBezTo>
                  <a:cubicBezTo>
                    <a:pt x="25" y="679"/>
                    <a:pt x="1" y="751"/>
                    <a:pt x="1" y="823"/>
                  </a:cubicBezTo>
                  <a:cubicBezTo>
                    <a:pt x="1" y="895"/>
                    <a:pt x="25" y="991"/>
                    <a:pt x="73" y="1039"/>
                  </a:cubicBezTo>
                  <a:cubicBezTo>
                    <a:pt x="145" y="1087"/>
                    <a:pt x="217" y="1111"/>
                    <a:pt x="289" y="1111"/>
                  </a:cubicBezTo>
                  <a:cubicBezTo>
                    <a:pt x="361" y="1111"/>
                    <a:pt x="433" y="1087"/>
                    <a:pt x="481" y="1039"/>
                  </a:cubicBezTo>
                  <a:cubicBezTo>
                    <a:pt x="673" y="823"/>
                    <a:pt x="793" y="559"/>
                    <a:pt x="793" y="271"/>
                  </a:cubicBezTo>
                  <a:cubicBezTo>
                    <a:pt x="793" y="199"/>
                    <a:pt x="769" y="127"/>
                    <a:pt x="697" y="79"/>
                  </a:cubicBezTo>
                  <a:cubicBezTo>
                    <a:pt x="657" y="40"/>
                    <a:pt x="602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3"/>
            <p:cNvSpPr/>
            <p:nvPr/>
          </p:nvSpPr>
          <p:spPr>
            <a:xfrm>
              <a:off x="1953100" y="2743675"/>
              <a:ext cx="16825" cy="27800"/>
            </a:xfrm>
            <a:custGeom>
              <a:avLst/>
              <a:gdLst/>
              <a:ahLst/>
              <a:cxnLst/>
              <a:rect l="l" t="t" r="r" b="b"/>
              <a:pathLst>
                <a:path w="673" h="1112" extrusionOk="0">
                  <a:moveTo>
                    <a:pt x="384" y="0"/>
                  </a:moveTo>
                  <a:cubicBezTo>
                    <a:pt x="337" y="0"/>
                    <a:pt x="292" y="12"/>
                    <a:pt x="264" y="40"/>
                  </a:cubicBezTo>
                  <a:cubicBezTo>
                    <a:pt x="192" y="64"/>
                    <a:pt x="144" y="136"/>
                    <a:pt x="120" y="208"/>
                  </a:cubicBezTo>
                  <a:cubicBezTo>
                    <a:pt x="96" y="376"/>
                    <a:pt x="48" y="568"/>
                    <a:pt x="24" y="760"/>
                  </a:cubicBezTo>
                  <a:cubicBezTo>
                    <a:pt x="0" y="832"/>
                    <a:pt x="0" y="904"/>
                    <a:pt x="48" y="976"/>
                  </a:cubicBezTo>
                  <a:cubicBezTo>
                    <a:pt x="72" y="1024"/>
                    <a:pt x="144" y="1096"/>
                    <a:pt x="216" y="1096"/>
                  </a:cubicBezTo>
                  <a:cubicBezTo>
                    <a:pt x="246" y="1106"/>
                    <a:pt x="276" y="1112"/>
                    <a:pt x="306" y="1112"/>
                  </a:cubicBezTo>
                  <a:cubicBezTo>
                    <a:pt x="348" y="1112"/>
                    <a:pt x="390" y="1100"/>
                    <a:pt x="432" y="1072"/>
                  </a:cubicBezTo>
                  <a:cubicBezTo>
                    <a:pt x="480" y="1048"/>
                    <a:pt x="528" y="976"/>
                    <a:pt x="552" y="904"/>
                  </a:cubicBezTo>
                  <a:cubicBezTo>
                    <a:pt x="600" y="712"/>
                    <a:pt x="624" y="544"/>
                    <a:pt x="672" y="352"/>
                  </a:cubicBezTo>
                  <a:cubicBezTo>
                    <a:pt x="672" y="280"/>
                    <a:pt x="672" y="208"/>
                    <a:pt x="648" y="136"/>
                  </a:cubicBezTo>
                  <a:cubicBezTo>
                    <a:pt x="600" y="88"/>
                    <a:pt x="528" y="16"/>
                    <a:pt x="480" y="16"/>
                  </a:cubicBezTo>
                  <a:cubicBezTo>
                    <a:pt x="450" y="6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3"/>
            <p:cNvSpPr/>
            <p:nvPr/>
          </p:nvSpPr>
          <p:spPr>
            <a:xfrm>
              <a:off x="1944100" y="2821475"/>
              <a:ext cx="14425" cy="39100"/>
            </a:xfrm>
            <a:custGeom>
              <a:avLst/>
              <a:gdLst/>
              <a:ahLst/>
              <a:cxnLst/>
              <a:rect l="l" t="t" r="r" b="b"/>
              <a:pathLst>
                <a:path w="577" h="1564" extrusionOk="0">
                  <a:moveTo>
                    <a:pt x="288" y="0"/>
                  </a:moveTo>
                  <a:cubicBezTo>
                    <a:pt x="144" y="0"/>
                    <a:pt x="0" y="120"/>
                    <a:pt x="0" y="288"/>
                  </a:cubicBezTo>
                  <a:lnTo>
                    <a:pt x="0" y="1296"/>
                  </a:lnTo>
                  <a:cubicBezTo>
                    <a:pt x="0" y="1430"/>
                    <a:pt x="124" y="1563"/>
                    <a:pt x="256" y="1563"/>
                  </a:cubicBezTo>
                  <a:cubicBezTo>
                    <a:pt x="267" y="1563"/>
                    <a:pt x="278" y="1562"/>
                    <a:pt x="288" y="1561"/>
                  </a:cubicBezTo>
                  <a:cubicBezTo>
                    <a:pt x="432" y="1561"/>
                    <a:pt x="576" y="1441"/>
                    <a:pt x="576" y="1296"/>
                  </a:cubicBezTo>
                  <a:lnTo>
                    <a:pt x="576" y="288"/>
                  </a:lnTo>
                  <a:cubicBezTo>
                    <a:pt x="576" y="144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3"/>
            <p:cNvSpPr/>
            <p:nvPr/>
          </p:nvSpPr>
          <p:spPr>
            <a:xfrm>
              <a:off x="1938700" y="2905425"/>
              <a:ext cx="13825" cy="36075"/>
            </a:xfrm>
            <a:custGeom>
              <a:avLst/>
              <a:gdLst/>
              <a:ahLst/>
              <a:cxnLst/>
              <a:rect l="l" t="t" r="r" b="b"/>
              <a:pathLst>
                <a:path w="553" h="1443" extrusionOk="0">
                  <a:moveTo>
                    <a:pt x="320" y="0"/>
                  </a:moveTo>
                  <a:cubicBezTo>
                    <a:pt x="309" y="0"/>
                    <a:pt x="299" y="1"/>
                    <a:pt x="288" y="3"/>
                  </a:cubicBezTo>
                  <a:cubicBezTo>
                    <a:pt x="120" y="3"/>
                    <a:pt x="0" y="123"/>
                    <a:pt x="0" y="267"/>
                  </a:cubicBezTo>
                  <a:lnTo>
                    <a:pt x="0" y="1155"/>
                  </a:lnTo>
                  <a:cubicBezTo>
                    <a:pt x="0" y="1323"/>
                    <a:pt x="120" y="1443"/>
                    <a:pt x="288" y="1443"/>
                  </a:cubicBezTo>
                  <a:cubicBezTo>
                    <a:pt x="432" y="1443"/>
                    <a:pt x="552" y="1323"/>
                    <a:pt x="552" y="1155"/>
                  </a:cubicBezTo>
                  <a:lnTo>
                    <a:pt x="552" y="267"/>
                  </a:lnTo>
                  <a:cubicBezTo>
                    <a:pt x="552" y="133"/>
                    <a:pt x="449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3"/>
            <p:cNvSpPr/>
            <p:nvPr/>
          </p:nvSpPr>
          <p:spPr>
            <a:xfrm>
              <a:off x="1935700" y="2983250"/>
              <a:ext cx="18025" cy="36375"/>
            </a:xfrm>
            <a:custGeom>
              <a:avLst/>
              <a:gdLst/>
              <a:ahLst/>
              <a:cxnLst/>
              <a:rect l="l" t="t" r="r" b="b"/>
              <a:pathLst>
                <a:path w="721" h="1455" extrusionOk="0">
                  <a:moveTo>
                    <a:pt x="293" y="0"/>
                  </a:moveTo>
                  <a:cubicBezTo>
                    <a:pt x="272" y="0"/>
                    <a:pt x="254" y="3"/>
                    <a:pt x="240" y="10"/>
                  </a:cubicBezTo>
                  <a:cubicBezTo>
                    <a:pt x="168" y="34"/>
                    <a:pt x="96" y="82"/>
                    <a:pt x="72" y="130"/>
                  </a:cubicBezTo>
                  <a:cubicBezTo>
                    <a:pt x="24" y="202"/>
                    <a:pt x="0" y="274"/>
                    <a:pt x="48" y="346"/>
                  </a:cubicBezTo>
                  <a:cubicBezTo>
                    <a:pt x="72" y="466"/>
                    <a:pt x="120" y="586"/>
                    <a:pt x="120" y="706"/>
                  </a:cubicBezTo>
                  <a:cubicBezTo>
                    <a:pt x="144" y="826"/>
                    <a:pt x="144" y="922"/>
                    <a:pt x="120" y="1042"/>
                  </a:cubicBezTo>
                  <a:cubicBezTo>
                    <a:pt x="120" y="1066"/>
                    <a:pt x="120" y="1090"/>
                    <a:pt x="120" y="1090"/>
                  </a:cubicBezTo>
                  <a:cubicBezTo>
                    <a:pt x="96" y="1186"/>
                    <a:pt x="120" y="1258"/>
                    <a:pt x="144" y="1306"/>
                  </a:cubicBezTo>
                  <a:cubicBezTo>
                    <a:pt x="192" y="1378"/>
                    <a:pt x="240" y="1426"/>
                    <a:pt x="312" y="1450"/>
                  </a:cubicBezTo>
                  <a:cubicBezTo>
                    <a:pt x="330" y="1453"/>
                    <a:pt x="349" y="1455"/>
                    <a:pt x="368" y="1455"/>
                  </a:cubicBezTo>
                  <a:cubicBezTo>
                    <a:pt x="497" y="1455"/>
                    <a:pt x="630" y="1384"/>
                    <a:pt x="672" y="1258"/>
                  </a:cubicBezTo>
                  <a:cubicBezTo>
                    <a:pt x="720" y="898"/>
                    <a:pt x="720" y="538"/>
                    <a:pt x="576" y="202"/>
                  </a:cubicBezTo>
                  <a:cubicBezTo>
                    <a:pt x="552" y="130"/>
                    <a:pt x="504" y="82"/>
                    <a:pt x="456" y="34"/>
                  </a:cubicBezTo>
                  <a:cubicBezTo>
                    <a:pt x="405" y="17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3"/>
            <p:cNvSpPr/>
            <p:nvPr/>
          </p:nvSpPr>
          <p:spPr>
            <a:xfrm>
              <a:off x="1938700" y="3081225"/>
              <a:ext cx="13825" cy="39100"/>
            </a:xfrm>
            <a:custGeom>
              <a:avLst/>
              <a:gdLst/>
              <a:ahLst/>
              <a:cxnLst/>
              <a:rect l="l" t="t" r="r" b="b"/>
              <a:pathLst>
                <a:path w="553" h="1564" extrusionOk="0">
                  <a:moveTo>
                    <a:pt x="320" y="1"/>
                  </a:moveTo>
                  <a:cubicBezTo>
                    <a:pt x="309" y="1"/>
                    <a:pt x="299" y="2"/>
                    <a:pt x="288" y="3"/>
                  </a:cubicBezTo>
                  <a:cubicBezTo>
                    <a:pt x="120" y="3"/>
                    <a:pt x="0" y="123"/>
                    <a:pt x="0" y="267"/>
                  </a:cubicBezTo>
                  <a:lnTo>
                    <a:pt x="0" y="1276"/>
                  </a:lnTo>
                  <a:cubicBezTo>
                    <a:pt x="0" y="1420"/>
                    <a:pt x="120" y="1564"/>
                    <a:pt x="288" y="1564"/>
                  </a:cubicBezTo>
                  <a:cubicBezTo>
                    <a:pt x="432" y="1540"/>
                    <a:pt x="552" y="1444"/>
                    <a:pt x="552" y="1276"/>
                  </a:cubicBezTo>
                  <a:lnTo>
                    <a:pt x="552" y="267"/>
                  </a:lnTo>
                  <a:cubicBezTo>
                    <a:pt x="552" y="134"/>
                    <a:pt x="449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1938700" y="3173100"/>
              <a:ext cx="17425" cy="33425"/>
            </a:xfrm>
            <a:custGeom>
              <a:avLst/>
              <a:gdLst/>
              <a:ahLst/>
              <a:cxnLst/>
              <a:rect l="l" t="t" r="r" b="b"/>
              <a:pathLst>
                <a:path w="697" h="1337" extrusionOk="0">
                  <a:moveTo>
                    <a:pt x="360" y="1"/>
                  </a:moveTo>
                  <a:cubicBezTo>
                    <a:pt x="288" y="1"/>
                    <a:pt x="192" y="1"/>
                    <a:pt x="144" y="25"/>
                  </a:cubicBezTo>
                  <a:cubicBezTo>
                    <a:pt x="72" y="73"/>
                    <a:pt x="24" y="121"/>
                    <a:pt x="24" y="193"/>
                  </a:cubicBezTo>
                  <a:cubicBezTo>
                    <a:pt x="0" y="265"/>
                    <a:pt x="0" y="337"/>
                    <a:pt x="24" y="385"/>
                  </a:cubicBezTo>
                  <a:cubicBezTo>
                    <a:pt x="72" y="481"/>
                    <a:pt x="96" y="601"/>
                    <a:pt x="120" y="697"/>
                  </a:cubicBezTo>
                  <a:cubicBezTo>
                    <a:pt x="120" y="793"/>
                    <a:pt x="120" y="913"/>
                    <a:pt x="120" y="1009"/>
                  </a:cubicBezTo>
                  <a:cubicBezTo>
                    <a:pt x="96" y="1081"/>
                    <a:pt x="120" y="1129"/>
                    <a:pt x="144" y="1201"/>
                  </a:cubicBezTo>
                  <a:cubicBezTo>
                    <a:pt x="168" y="1249"/>
                    <a:pt x="240" y="1321"/>
                    <a:pt x="312" y="1321"/>
                  </a:cubicBezTo>
                  <a:cubicBezTo>
                    <a:pt x="342" y="1331"/>
                    <a:pt x="372" y="1337"/>
                    <a:pt x="402" y="1337"/>
                  </a:cubicBezTo>
                  <a:cubicBezTo>
                    <a:pt x="444" y="1337"/>
                    <a:pt x="486" y="1325"/>
                    <a:pt x="528" y="1297"/>
                  </a:cubicBezTo>
                  <a:cubicBezTo>
                    <a:pt x="576" y="1273"/>
                    <a:pt x="648" y="1201"/>
                    <a:pt x="648" y="1129"/>
                  </a:cubicBezTo>
                  <a:cubicBezTo>
                    <a:pt x="696" y="961"/>
                    <a:pt x="696" y="793"/>
                    <a:pt x="672" y="625"/>
                  </a:cubicBezTo>
                  <a:cubicBezTo>
                    <a:pt x="648" y="457"/>
                    <a:pt x="600" y="289"/>
                    <a:pt x="528" y="145"/>
                  </a:cubicBezTo>
                  <a:cubicBezTo>
                    <a:pt x="504" y="73"/>
                    <a:pt x="408" y="25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3"/>
            <p:cNvSpPr/>
            <p:nvPr/>
          </p:nvSpPr>
          <p:spPr>
            <a:xfrm>
              <a:off x="1945900" y="3270675"/>
              <a:ext cx="23425" cy="41725"/>
            </a:xfrm>
            <a:custGeom>
              <a:avLst/>
              <a:gdLst/>
              <a:ahLst/>
              <a:cxnLst/>
              <a:rect l="l" t="t" r="r" b="b"/>
              <a:pathLst>
                <a:path w="937" h="1669" extrusionOk="0">
                  <a:moveTo>
                    <a:pt x="362" y="1122"/>
                  </a:moveTo>
                  <a:cubicBezTo>
                    <a:pt x="360" y="1122"/>
                    <a:pt x="360" y="1128"/>
                    <a:pt x="360" y="1138"/>
                  </a:cubicBezTo>
                  <a:cubicBezTo>
                    <a:pt x="360" y="1162"/>
                    <a:pt x="360" y="1162"/>
                    <a:pt x="384" y="1162"/>
                  </a:cubicBezTo>
                  <a:cubicBezTo>
                    <a:pt x="370" y="1134"/>
                    <a:pt x="364" y="1122"/>
                    <a:pt x="362" y="1122"/>
                  </a:cubicBezTo>
                  <a:close/>
                  <a:moveTo>
                    <a:pt x="318" y="0"/>
                  </a:moveTo>
                  <a:cubicBezTo>
                    <a:pt x="274" y="0"/>
                    <a:pt x="231" y="11"/>
                    <a:pt x="192" y="34"/>
                  </a:cubicBezTo>
                  <a:cubicBezTo>
                    <a:pt x="72" y="106"/>
                    <a:pt x="0" y="298"/>
                    <a:pt x="96" y="418"/>
                  </a:cubicBezTo>
                  <a:cubicBezTo>
                    <a:pt x="144" y="490"/>
                    <a:pt x="192" y="586"/>
                    <a:pt x="240" y="682"/>
                  </a:cubicBezTo>
                  <a:cubicBezTo>
                    <a:pt x="240" y="682"/>
                    <a:pt x="264" y="706"/>
                    <a:pt x="264" y="730"/>
                  </a:cubicBezTo>
                  <a:cubicBezTo>
                    <a:pt x="264" y="730"/>
                    <a:pt x="264" y="754"/>
                    <a:pt x="264" y="754"/>
                  </a:cubicBezTo>
                  <a:cubicBezTo>
                    <a:pt x="288" y="802"/>
                    <a:pt x="288" y="850"/>
                    <a:pt x="312" y="898"/>
                  </a:cubicBezTo>
                  <a:cubicBezTo>
                    <a:pt x="312" y="922"/>
                    <a:pt x="336" y="970"/>
                    <a:pt x="336" y="1018"/>
                  </a:cubicBezTo>
                  <a:cubicBezTo>
                    <a:pt x="360" y="1042"/>
                    <a:pt x="360" y="1066"/>
                    <a:pt x="360" y="1090"/>
                  </a:cubicBezTo>
                  <a:cubicBezTo>
                    <a:pt x="360" y="1114"/>
                    <a:pt x="384" y="1162"/>
                    <a:pt x="384" y="1162"/>
                  </a:cubicBezTo>
                  <a:cubicBezTo>
                    <a:pt x="384" y="1186"/>
                    <a:pt x="384" y="1210"/>
                    <a:pt x="384" y="1234"/>
                  </a:cubicBezTo>
                  <a:cubicBezTo>
                    <a:pt x="384" y="1306"/>
                    <a:pt x="384" y="1354"/>
                    <a:pt x="384" y="1402"/>
                  </a:cubicBezTo>
                  <a:cubicBezTo>
                    <a:pt x="384" y="1536"/>
                    <a:pt x="487" y="1669"/>
                    <a:pt x="636" y="1669"/>
                  </a:cubicBezTo>
                  <a:cubicBezTo>
                    <a:pt x="648" y="1669"/>
                    <a:pt x="660" y="1668"/>
                    <a:pt x="672" y="1666"/>
                  </a:cubicBezTo>
                  <a:cubicBezTo>
                    <a:pt x="816" y="1666"/>
                    <a:pt x="936" y="1546"/>
                    <a:pt x="936" y="1402"/>
                  </a:cubicBezTo>
                  <a:cubicBezTo>
                    <a:pt x="936" y="946"/>
                    <a:pt x="816" y="514"/>
                    <a:pt x="576" y="130"/>
                  </a:cubicBezTo>
                  <a:cubicBezTo>
                    <a:pt x="511" y="49"/>
                    <a:pt x="413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3"/>
            <p:cNvSpPr/>
            <p:nvPr/>
          </p:nvSpPr>
          <p:spPr>
            <a:xfrm>
              <a:off x="1960900" y="3354600"/>
              <a:ext cx="19825" cy="50250"/>
            </a:xfrm>
            <a:custGeom>
              <a:avLst/>
              <a:gdLst/>
              <a:ahLst/>
              <a:cxnLst/>
              <a:rect l="l" t="t" r="r" b="b"/>
              <a:pathLst>
                <a:path w="793" h="2010" extrusionOk="0">
                  <a:moveTo>
                    <a:pt x="285" y="1"/>
                  </a:moveTo>
                  <a:cubicBezTo>
                    <a:pt x="261" y="1"/>
                    <a:pt x="238" y="5"/>
                    <a:pt x="216" y="13"/>
                  </a:cubicBezTo>
                  <a:cubicBezTo>
                    <a:pt x="48" y="61"/>
                    <a:pt x="0" y="182"/>
                    <a:pt x="24" y="350"/>
                  </a:cubicBezTo>
                  <a:lnTo>
                    <a:pt x="216" y="1790"/>
                  </a:lnTo>
                  <a:cubicBezTo>
                    <a:pt x="238" y="1919"/>
                    <a:pt x="394" y="2009"/>
                    <a:pt x="530" y="2009"/>
                  </a:cubicBezTo>
                  <a:cubicBezTo>
                    <a:pt x="546" y="2009"/>
                    <a:pt x="561" y="2008"/>
                    <a:pt x="576" y="2006"/>
                  </a:cubicBezTo>
                  <a:cubicBezTo>
                    <a:pt x="720" y="1934"/>
                    <a:pt x="792" y="1814"/>
                    <a:pt x="768" y="1646"/>
                  </a:cubicBezTo>
                  <a:cubicBezTo>
                    <a:pt x="696" y="1166"/>
                    <a:pt x="624" y="686"/>
                    <a:pt x="552" y="206"/>
                  </a:cubicBezTo>
                  <a:cubicBezTo>
                    <a:pt x="533" y="87"/>
                    <a:pt x="399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1974100" y="3446500"/>
              <a:ext cx="26425" cy="44675"/>
            </a:xfrm>
            <a:custGeom>
              <a:avLst/>
              <a:gdLst/>
              <a:ahLst/>
              <a:cxnLst/>
              <a:rect l="l" t="t" r="r" b="b"/>
              <a:pathLst>
                <a:path w="1057" h="1787" extrusionOk="0">
                  <a:moveTo>
                    <a:pt x="310" y="0"/>
                  </a:moveTo>
                  <a:cubicBezTo>
                    <a:pt x="263" y="0"/>
                    <a:pt x="214" y="11"/>
                    <a:pt x="168" y="34"/>
                  </a:cubicBezTo>
                  <a:cubicBezTo>
                    <a:pt x="48" y="106"/>
                    <a:pt x="0" y="274"/>
                    <a:pt x="72" y="418"/>
                  </a:cubicBezTo>
                  <a:cubicBezTo>
                    <a:pt x="144" y="514"/>
                    <a:pt x="192" y="610"/>
                    <a:pt x="240" y="706"/>
                  </a:cubicBezTo>
                  <a:cubicBezTo>
                    <a:pt x="240" y="730"/>
                    <a:pt x="264" y="754"/>
                    <a:pt x="264" y="778"/>
                  </a:cubicBezTo>
                  <a:cubicBezTo>
                    <a:pt x="264" y="778"/>
                    <a:pt x="264" y="802"/>
                    <a:pt x="288" y="802"/>
                  </a:cubicBezTo>
                  <a:cubicBezTo>
                    <a:pt x="288" y="850"/>
                    <a:pt x="312" y="898"/>
                    <a:pt x="336" y="946"/>
                  </a:cubicBezTo>
                  <a:cubicBezTo>
                    <a:pt x="360" y="1042"/>
                    <a:pt x="408" y="1138"/>
                    <a:pt x="432" y="1234"/>
                  </a:cubicBezTo>
                  <a:cubicBezTo>
                    <a:pt x="432" y="1282"/>
                    <a:pt x="456" y="1330"/>
                    <a:pt x="456" y="1378"/>
                  </a:cubicBezTo>
                  <a:cubicBezTo>
                    <a:pt x="456" y="1426"/>
                    <a:pt x="456" y="1450"/>
                    <a:pt x="480" y="1474"/>
                  </a:cubicBezTo>
                  <a:cubicBezTo>
                    <a:pt x="480" y="1479"/>
                    <a:pt x="480" y="1488"/>
                    <a:pt x="480" y="1498"/>
                  </a:cubicBezTo>
                  <a:cubicBezTo>
                    <a:pt x="480" y="1594"/>
                    <a:pt x="504" y="1642"/>
                    <a:pt x="552" y="1714"/>
                  </a:cubicBezTo>
                  <a:cubicBezTo>
                    <a:pt x="600" y="1762"/>
                    <a:pt x="696" y="1786"/>
                    <a:pt x="768" y="1786"/>
                  </a:cubicBezTo>
                  <a:cubicBezTo>
                    <a:pt x="888" y="1786"/>
                    <a:pt x="1056" y="1666"/>
                    <a:pt x="1032" y="1498"/>
                  </a:cubicBezTo>
                  <a:cubicBezTo>
                    <a:pt x="960" y="1018"/>
                    <a:pt x="816" y="562"/>
                    <a:pt x="552" y="130"/>
                  </a:cubicBezTo>
                  <a:cubicBezTo>
                    <a:pt x="503" y="48"/>
                    <a:pt x="410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2002900" y="3538550"/>
              <a:ext cx="25825" cy="36325"/>
            </a:xfrm>
            <a:custGeom>
              <a:avLst/>
              <a:gdLst/>
              <a:ahLst/>
              <a:cxnLst/>
              <a:rect l="l" t="t" r="r" b="b"/>
              <a:pathLst>
                <a:path w="1033" h="1453" extrusionOk="0">
                  <a:moveTo>
                    <a:pt x="288" y="0"/>
                  </a:moveTo>
                  <a:cubicBezTo>
                    <a:pt x="216" y="0"/>
                    <a:pt x="144" y="24"/>
                    <a:pt x="96" y="72"/>
                  </a:cubicBezTo>
                  <a:cubicBezTo>
                    <a:pt x="48" y="120"/>
                    <a:pt x="0" y="192"/>
                    <a:pt x="0" y="264"/>
                  </a:cubicBezTo>
                  <a:cubicBezTo>
                    <a:pt x="0" y="360"/>
                    <a:pt x="48" y="408"/>
                    <a:pt x="96" y="480"/>
                  </a:cubicBezTo>
                  <a:cubicBezTo>
                    <a:pt x="96" y="480"/>
                    <a:pt x="96" y="504"/>
                    <a:pt x="120" y="504"/>
                  </a:cubicBezTo>
                  <a:cubicBezTo>
                    <a:pt x="216" y="648"/>
                    <a:pt x="288" y="792"/>
                    <a:pt x="360" y="936"/>
                  </a:cubicBezTo>
                  <a:cubicBezTo>
                    <a:pt x="408" y="1032"/>
                    <a:pt x="432" y="1128"/>
                    <a:pt x="456" y="1248"/>
                  </a:cubicBezTo>
                  <a:cubicBezTo>
                    <a:pt x="496" y="1367"/>
                    <a:pt x="617" y="1453"/>
                    <a:pt x="739" y="1453"/>
                  </a:cubicBezTo>
                  <a:cubicBezTo>
                    <a:pt x="765" y="1453"/>
                    <a:pt x="791" y="1449"/>
                    <a:pt x="817" y="1440"/>
                  </a:cubicBezTo>
                  <a:cubicBezTo>
                    <a:pt x="961" y="1392"/>
                    <a:pt x="1033" y="1248"/>
                    <a:pt x="1009" y="1104"/>
                  </a:cubicBezTo>
                  <a:cubicBezTo>
                    <a:pt x="913" y="720"/>
                    <a:pt x="720" y="384"/>
                    <a:pt x="480" y="72"/>
                  </a:cubicBez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3"/>
            <p:cNvSpPr/>
            <p:nvPr/>
          </p:nvSpPr>
          <p:spPr>
            <a:xfrm>
              <a:off x="1957300" y="3510950"/>
              <a:ext cx="24025" cy="30325"/>
            </a:xfrm>
            <a:custGeom>
              <a:avLst/>
              <a:gdLst/>
              <a:ahLst/>
              <a:cxnLst/>
              <a:rect l="l" t="t" r="r" b="b"/>
              <a:pathLst>
                <a:path w="961" h="1213" extrusionOk="0">
                  <a:moveTo>
                    <a:pt x="312" y="0"/>
                  </a:moveTo>
                  <a:cubicBezTo>
                    <a:pt x="240" y="0"/>
                    <a:pt x="168" y="24"/>
                    <a:pt x="120" y="72"/>
                  </a:cubicBezTo>
                  <a:cubicBezTo>
                    <a:pt x="0" y="192"/>
                    <a:pt x="0" y="360"/>
                    <a:pt x="120" y="480"/>
                  </a:cubicBezTo>
                  <a:cubicBezTo>
                    <a:pt x="144" y="504"/>
                    <a:pt x="168" y="528"/>
                    <a:pt x="192" y="576"/>
                  </a:cubicBezTo>
                  <a:cubicBezTo>
                    <a:pt x="240" y="648"/>
                    <a:pt x="288" y="720"/>
                    <a:pt x="336" y="816"/>
                  </a:cubicBezTo>
                  <a:cubicBezTo>
                    <a:pt x="360" y="864"/>
                    <a:pt x="384" y="936"/>
                    <a:pt x="408" y="1008"/>
                  </a:cubicBezTo>
                  <a:cubicBezTo>
                    <a:pt x="428" y="1127"/>
                    <a:pt x="545" y="1213"/>
                    <a:pt x="666" y="1213"/>
                  </a:cubicBezTo>
                  <a:cubicBezTo>
                    <a:pt x="693" y="1213"/>
                    <a:pt x="719" y="1209"/>
                    <a:pt x="744" y="1200"/>
                  </a:cubicBezTo>
                  <a:cubicBezTo>
                    <a:pt x="888" y="1152"/>
                    <a:pt x="960" y="1008"/>
                    <a:pt x="936" y="864"/>
                  </a:cubicBezTo>
                  <a:cubicBezTo>
                    <a:pt x="864" y="576"/>
                    <a:pt x="720" y="288"/>
                    <a:pt x="504" y="72"/>
                  </a:cubicBezTo>
                  <a:cubicBezTo>
                    <a:pt x="456" y="24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3"/>
            <p:cNvSpPr/>
            <p:nvPr/>
          </p:nvSpPr>
          <p:spPr>
            <a:xfrm>
              <a:off x="1929700" y="3421525"/>
              <a:ext cx="25825" cy="30875"/>
            </a:xfrm>
            <a:custGeom>
              <a:avLst/>
              <a:gdLst/>
              <a:ahLst/>
              <a:cxnLst/>
              <a:rect l="l" t="t" r="r" b="b"/>
              <a:pathLst>
                <a:path w="1033" h="1235" extrusionOk="0">
                  <a:moveTo>
                    <a:pt x="288" y="1"/>
                  </a:moveTo>
                  <a:cubicBezTo>
                    <a:pt x="240" y="1"/>
                    <a:pt x="144" y="25"/>
                    <a:pt x="96" y="73"/>
                  </a:cubicBezTo>
                  <a:cubicBezTo>
                    <a:pt x="0" y="193"/>
                    <a:pt x="0" y="361"/>
                    <a:pt x="96" y="481"/>
                  </a:cubicBezTo>
                  <a:cubicBezTo>
                    <a:pt x="168" y="529"/>
                    <a:pt x="216" y="601"/>
                    <a:pt x="264" y="649"/>
                  </a:cubicBezTo>
                  <a:cubicBezTo>
                    <a:pt x="336" y="769"/>
                    <a:pt x="408" y="889"/>
                    <a:pt x="480" y="1009"/>
                  </a:cubicBezTo>
                  <a:cubicBezTo>
                    <a:pt x="480" y="1009"/>
                    <a:pt x="480" y="1009"/>
                    <a:pt x="480" y="1033"/>
                  </a:cubicBezTo>
                  <a:cubicBezTo>
                    <a:pt x="504" y="1081"/>
                    <a:pt x="528" y="1153"/>
                    <a:pt x="600" y="1177"/>
                  </a:cubicBezTo>
                  <a:cubicBezTo>
                    <a:pt x="635" y="1212"/>
                    <a:pt x="696" y="1234"/>
                    <a:pt x="755" y="1234"/>
                  </a:cubicBezTo>
                  <a:cubicBezTo>
                    <a:pt x="776" y="1234"/>
                    <a:pt x="797" y="1231"/>
                    <a:pt x="816" y="1225"/>
                  </a:cubicBezTo>
                  <a:cubicBezTo>
                    <a:pt x="888" y="1201"/>
                    <a:pt x="936" y="1153"/>
                    <a:pt x="984" y="1081"/>
                  </a:cubicBezTo>
                  <a:cubicBezTo>
                    <a:pt x="1008" y="1033"/>
                    <a:pt x="1032" y="937"/>
                    <a:pt x="1008" y="865"/>
                  </a:cubicBezTo>
                  <a:cubicBezTo>
                    <a:pt x="888" y="577"/>
                    <a:pt x="720" y="313"/>
                    <a:pt x="504" y="73"/>
                  </a:cubicBezTo>
                  <a:cubicBezTo>
                    <a:pt x="456" y="25"/>
                    <a:pt x="360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1915900" y="3363325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288" y="1"/>
                  </a:moveTo>
                  <a:cubicBezTo>
                    <a:pt x="216" y="1"/>
                    <a:pt x="144" y="25"/>
                    <a:pt x="96" y="73"/>
                  </a:cubicBezTo>
                  <a:cubicBezTo>
                    <a:pt x="48" y="121"/>
                    <a:pt x="0" y="193"/>
                    <a:pt x="0" y="265"/>
                  </a:cubicBezTo>
                  <a:cubicBezTo>
                    <a:pt x="0" y="337"/>
                    <a:pt x="24" y="409"/>
                    <a:pt x="96" y="481"/>
                  </a:cubicBezTo>
                  <a:cubicBezTo>
                    <a:pt x="240" y="625"/>
                    <a:pt x="384" y="769"/>
                    <a:pt x="528" y="913"/>
                  </a:cubicBezTo>
                  <a:cubicBezTo>
                    <a:pt x="576" y="961"/>
                    <a:pt x="648" y="1009"/>
                    <a:pt x="720" y="1009"/>
                  </a:cubicBezTo>
                  <a:cubicBezTo>
                    <a:pt x="792" y="1009"/>
                    <a:pt x="888" y="961"/>
                    <a:pt x="936" y="913"/>
                  </a:cubicBezTo>
                  <a:cubicBezTo>
                    <a:pt x="984" y="865"/>
                    <a:pt x="1008" y="793"/>
                    <a:pt x="1008" y="721"/>
                  </a:cubicBezTo>
                  <a:cubicBezTo>
                    <a:pt x="1008" y="649"/>
                    <a:pt x="984" y="577"/>
                    <a:pt x="936" y="529"/>
                  </a:cubicBezTo>
                  <a:cubicBezTo>
                    <a:pt x="768" y="385"/>
                    <a:pt x="624" y="217"/>
                    <a:pt x="480" y="73"/>
                  </a:cubicBezTo>
                  <a:cubicBezTo>
                    <a:pt x="432" y="25"/>
                    <a:pt x="360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1905100" y="3298525"/>
              <a:ext cx="22825" cy="22225"/>
            </a:xfrm>
            <a:custGeom>
              <a:avLst/>
              <a:gdLst/>
              <a:ahLst/>
              <a:cxnLst/>
              <a:rect l="l" t="t" r="r" b="b"/>
              <a:pathLst>
                <a:path w="913" h="889" extrusionOk="0">
                  <a:moveTo>
                    <a:pt x="288" y="0"/>
                  </a:moveTo>
                  <a:cubicBezTo>
                    <a:pt x="240" y="0"/>
                    <a:pt x="216" y="0"/>
                    <a:pt x="168" y="24"/>
                  </a:cubicBezTo>
                  <a:cubicBezTo>
                    <a:pt x="144" y="48"/>
                    <a:pt x="120" y="48"/>
                    <a:pt x="96" y="96"/>
                  </a:cubicBezTo>
                  <a:cubicBezTo>
                    <a:pt x="48" y="144"/>
                    <a:pt x="0" y="216"/>
                    <a:pt x="0" y="288"/>
                  </a:cubicBezTo>
                  <a:cubicBezTo>
                    <a:pt x="0" y="360"/>
                    <a:pt x="24" y="432"/>
                    <a:pt x="96" y="480"/>
                  </a:cubicBezTo>
                  <a:lnTo>
                    <a:pt x="432" y="816"/>
                  </a:lnTo>
                  <a:cubicBezTo>
                    <a:pt x="480" y="864"/>
                    <a:pt x="552" y="888"/>
                    <a:pt x="624" y="888"/>
                  </a:cubicBezTo>
                  <a:cubicBezTo>
                    <a:pt x="648" y="888"/>
                    <a:pt x="696" y="888"/>
                    <a:pt x="720" y="864"/>
                  </a:cubicBezTo>
                  <a:cubicBezTo>
                    <a:pt x="768" y="864"/>
                    <a:pt x="792" y="840"/>
                    <a:pt x="816" y="816"/>
                  </a:cubicBezTo>
                  <a:cubicBezTo>
                    <a:pt x="864" y="768"/>
                    <a:pt x="912" y="696"/>
                    <a:pt x="888" y="624"/>
                  </a:cubicBezTo>
                  <a:cubicBezTo>
                    <a:pt x="888" y="552"/>
                    <a:pt x="864" y="480"/>
                    <a:pt x="816" y="432"/>
                  </a:cubicBezTo>
                  <a:lnTo>
                    <a:pt x="480" y="96"/>
                  </a:ln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1893675" y="3215100"/>
              <a:ext cx="25850" cy="22250"/>
            </a:xfrm>
            <a:custGeom>
              <a:avLst/>
              <a:gdLst/>
              <a:ahLst/>
              <a:cxnLst/>
              <a:rect l="l" t="t" r="r" b="b"/>
              <a:pathLst>
                <a:path w="1034" h="890" extrusionOk="0">
                  <a:moveTo>
                    <a:pt x="217" y="1"/>
                  </a:moveTo>
                  <a:cubicBezTo>
                    <a:pt x="145" y="25"/>
                    <a:pt x="73" y="73"/>
                    <a:pt x="49" y="145"/>
                  </a:cubicBezTo>
                  <a:cubicBezTo>
                    <a:pt x="25" y="193"/>
                    <a:pt x="1" y="289"/>
                    <a:pt x="25" y="361"/>
                  </a:cubicBezTo>
                  <a:cubicBezTo>
                    <a:pt x="25" y="385"/>
                    <a:pt x="49" y="409"/>
                    <a:pt x="49" y="433"/>
                  </a:cubicBezTo>
                  <a:cubicBezTo>
                    <a:pt x="73" y="457"/>
                    <a:pt x="97" y="505"/>
                    <a:pt x="145" y="529"/>
                  </a:cubicBezTo>
                  <a:lnTo>
                    <a:pt x="601" y="865"/>
                  </a:lnTo>
                  <a:cubicBezTo>
                    <a:pt x="625" y="865"/>
                    <a:pt x="673" y="889"/>
                    <a:pt x="697" y="889"/>
                  </a:cubicBezTo>
                  <a:lnTo>
                    <a:pt x="817" y="889"/>
                  </a:lnTo>
                  <a:cubicBezTo>
                    <a:pt x="865" y="865"/>
                    <a:pt x="937" y="817"/>
                    <a:pt x="985" y="745"/>
                  </a:cubicBezTo>
                  <a:cubicBezTo>
                    <a:pt x="1009" y="697"/>
                    <a:pt x="1033" y="601"/>
                    <a:pt x="1009" y="529"/>
                  </a:cubicBezTo>
                  <a:cubicBezTo>
                    <a:pt x="985" y="529"/>
                    <a:pt x="985" y="505"/>
                    <a:pt x="985" y="481"/>
                  </a:cubicBezTo>
                  <a:cubicBezTo>
                    <a:pt x="961" y="433"/>
                    <a:pt x="913" y="409"/>
                    <a:pt x="889" y="361"/>
                  </a:cubicBezTo>
                  <a:lnTo>
                    <a:pt x="433" y="49"/>
                  </a:lnTo>
                  <a:cubicBezTo>
                    <a:pt x="409" y="25"/>
                    <a:pt x="361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3"/>
            <p:cNvSpPr/>
            <p:nvPr/>
          </p:nvSpPr>
          <p:spPr>
            <a:xfrm>
              <a:off x="1894275" y="3161700"/>
              <a:ext cx="22250" cy="22225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265" y="1"/>
                  </a:moveTo>
                  <a:cubicBezTo>
                    <a:pt x="241" y="1"/>
                    <a:pt x="193" y="1"/>
                    <a:pt x="169" y="25"/>
                  </a:cubicBezTo>
                  <a:cubicBezTo>
                    <a:pt x="121" y="49"/>
                    <a:pt x="97" y="49"/>
                    <a:pt x="73" y="97"/>
                  </a:cubicBezTo>
                  <a:cubicBezTo>
                    <a:pt x="25" y="145"/>
                    <a:pt x="1" y="217"/>
                    <a:pt x="1" y="289"/>
                  </a:cubicBezTo>
                  <a:cubicBezTo>
                    <a:pt x="1" y="361"/>
                    <a:pt x="25" y="433"/>
                    <a:pt x="73" y="481"/>
                  </a:cubicBezTo>
                  <a:cubicBezTo>
                    <a:pt x="193" y="601"/>
                    <a:pt x="313" y="697"/>
                    <a:pt x="409" y="817"/>
                  </a:cubicBezTo>
                  <a:cubicBezTo>
                    <a:pt x="457" y="865"/>
                    <a:pt x="529" y="889"/>
                    <a:pt x="601" y="889"/>
                  </a:cubicBezTo>
                  <a:cubicBezTo>
                    <a:pt x="649" y="889"/>
                    <a:pt x="697" y="889"/>
                    <a:pt x="721" y="865"/>
                  </a:cubicBezTo>
                  <a:cubicBezTo>
                    <a:pt x="745" y="865"/>
                    <a:pt x="793" y="841"/>
                    <a:pt x="817" y="817"/>
                  </a:cubicBezTo>
                  <a:cubicBezTo>
                    <a:pt x="865" y="769"/>
                    <a:pt x="889" y="697"/>
                    <a:pt x="889" y="625"/>
                  </a:cubicBezTo>
                  <a:cubicBezTo>
                    <a:pt x="889" y="553"/>
                    <a:pt x="865" y="481"/>
                    <a:pt x="817" y="409"/>
                  </a:cubicBezTo>
                  <a:cubicBezTo>
                    <a:pt x="697" y="313"/>
                    <a:pt x="577" y="193"/>
                    <a:pt x="481" y="97"/>
                  </a:cubicBezTo>
                  <a:cubicBezTo>
                    <a:pt x="409" y="49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3"/>
            <p:cNvSpPr/>
            <p:nvPr/>
          </p:nvSpPr>
          <p:spPr>
            <a:xfrm>
              <a:off x="1885275" y="3105650"/>
              <a:ext cx="25850" cy="19725"/>
            </a:xfrm>
            <a:custGeom>
              <a:avLst/>
              <a:gdLst/>
              <a:ahLst/>
              <a:cxnLst/>
              <a:rect l="l" t="t" r="r" b="b"/>
              <a:pathLst>
                <a:path w="1034" h="789" extrusionOk="0">
                  <a:moveTo>
                    <a:pt x="304" y="1"/>
                  </a:moveTo>
                  <a:cubicBezTo>
                    <a:pt x="283" y="1"/>
                    <a:pt x="262" y="3"/>
                    <a:pt x="241" y="10"/>
                  </a:cubicBezTo>
                  <a:cubicBezTo>
                    <a:pt x="169" y="34"/>
                    <a:pt x="97" y="82"/>
                    <a:pt x="73" y="131"/>
                  </a:cubicBezTo>
                  <a:cubicBezTo>
                    <a:pt x="25" y="203"/>
                    <a:pt x="1" y="275"/>
                    <a:pt x="25" y="347"/>
                  </a:cubicBezTo>
                  <a:cubicBezTo>
                    <a:pt x="49" y="419"/>
                    <a:pt x="97" y="491"/>
                    <a:pt x="169" y="515"/>
                  </a:cubicBezTo>
                  <a:cubicBezTo>
                    <a:pt x="313" y="587"/>
                    <a:pt x="457" y="683"/>
                    <a:pt x="601" y="755"/>
                  </a:cubicBezTo>
                  <a:cubicBezTo>
                    <a:pt x="652" y="772"/>
                    <a:pt x="703" y="789"/>
                    <a:pt x="754" y="789"/>
                  </a:cubicBezTo>
                  <a:cubicBezTo>
                    <a:pt x="775" y="789"/>
                    <a:pt x="796" y="786"/>
                    <a:pt x="817" y="779"/>
                  </a:cubicBezTo>
                  <a:cubicBezTo>
                    <a:pt x="889" y="755"/>
                    <a:pt x="961" y="707"/>
                    <a:pt x="985" y="635"/>
                  </a:cubicBezTo>
                  <a:cubicBezTo>
                    <a:pt x="1033" y="587"/>
                    <a:pt x="1033" y="491"/>
                    <a:pt x="1009" y="419"/>
                  </a:cubicBezTo>
                  <a:cubicBezTo>
                    <a:pt x="1009" y="371"/>
                    <a:pt x="961" y="299"/>
                    <a:pt x="889" y="275"/>
                  </a:cubicBezTo>
                  <a:cubicBezTo>
                    <a:pt x="745" y="179"/>
                    <a:pt x="601" y="107"/>
                    <a:pt x="457" y="34"/>
                  </a:cubicBezTo>
                  <a:cubicBezTo>
                    <a:pt x="406" y="18"/>
                    <a:pt x="355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3"/>
            <p:cNvSpPr/>
            <p:nvPr/>
          </p:nvSpPr>
          <p:spPr>
            <a:xfrm>
              <a:off x="1885275" y="3025500"/>
              <a:ext cx="22850" cy="19825"/>
            </a:xfrm>
            <a:custGeom>
              <a:avLst/>
              <a:gdLst/>
              <a:ahLst/>
              <a:cxnLst/>
              <a:rect l="l" t="t" r="r" b="b"/>
              <a:pathLst>
                <a:path w="914" h="793" extrusionOk="0">
                  <a:moveTo>
                    <a:pt x="313" y="0"/>
                  </a:moveTo>
                  <a:cubicBezTo>
                    <a:pt x="289" y="0"/>
                    <a:pt x="241" y="0"/>
                    <a:pt x="217" y="24"/>
                  </a:cubicBezTo>
                  <a:cubicBezTo>
                    <a:pt x="169" y="24"/>
                    <a:pt x="145" y="48"/>
                    <a:pt x="121" y="72"/>
                  </a:cubicBezTo>
                  <a:cubicBezTo>
                    <a:pt x="97" y="96"/>
                    <a:pt x="73" y="120"/>
                    <a:pt x="49" y="144"/>
                  </a:cubicBezTo>
                  <a:cubicBezTo>
                    <a:pt x="1" y="216"/>
                    <a:pt x="1" y="288"/>
                    <a:pt x="25" y="360"/>
                  </a:cubicBezTo>
                  <a:cubicBezTo>
                    <a:pt x="25" y="384"/>
                    <a:pt x="25" y="408"/>
                    <a:pt x="49" y="432"/>
                  </a:cubicBezTo>
                  <a:cubicBezTo>
                    <a:pt x="73" y="456"/>
                    <a:pt x="97" y="504"/>
                    <a:pt x="145" y="528"/>
                  </a:cubicBezTo>
                  <a:cubicBezTo>
                    <a:pt x="265" y="600"/>
                    <a:pt x="361" y="672"/>
                    <a:pt x="481" y="744"/>
                  </a:cubicBezTo>
                  <a:cubicBezTo>
                    <a:pt x="505" y="768"/>
                    <a:pt x="553" y="792"/>
                    <a:pt x="577" y="792"/>
                  </a:cubicBezTo>
                  <a:lnTo>
                    <a:pt x="697" y="792"/>
                  </a:lnTo>
                  <a:cubicBezTo>
                    <a:pt x="721" y="768"/>
                    <a:pt x="769" y="768"/>
                    <a:pt x="793" y="720"/>
                  </a:cubicBezTo>
                  <a:cubicBezTo>
                    <a:pt x="817" y="720"/>
                    <a:pt x="841" y="696"/>
                    <a:pt x="865" y="648"/>
                  </a:cubicBezTo>
                  <a:cubicBezTo>
                    <a:pt x="889" y="600"/>
                    <a:pt x="913" y="504"/>
                    <a:pt x="889" y="432"/>
                  </a:cubicBezTo>
                  <a:cubicBezTo>
                    <a:pt x="889" y="408"/>
                    <a:pt x="865" y="384"/>
                    <a:pt x="865" y="360"/>
                  </a:cubicBezTo>
                  <a:cubicBezTo>
                    <a:pt x="841" y="336"/>
                    <a:pt x="793" y="288"/>
                    <a:pt x="769" y="264"/>
                  </a:cubicBezTo>
                  <a:lnTo>
                    <a:pt x="433" y="48"/>
                  </a:lnTo>
                  <a:cubicBezTo>
                    <a:pt x="385" y="24"/>
                    <a:pt x="361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1885275" y="2975300"/>
              <a:ext cx="25850" cy="16850"/>
            </a:xfrm>
            <a:custGeom>
              <a:avLst/>
              <a:gdLst/>
              <a:ahLst/>
              <a:cxnLst/>
              <a:rect l="l" t="t" r="r" b="b"/>
              <a:pathLst>
                <a:path w="1034" h="674" extrusionOk="0">
                  <a:moveTo>
                    <a:pt x="271" y="0"/>
                  </a:moveTo>
                  <a:cubicBezTo>
                    <a:pt x="229" y="0"/>
                    <a:pt x="187" y="12"/>
                    <a:pt x="145" y="40"/>
                  </a:cubicBezTo>
                  <a:cubicBezTo>
                    <a:pt x="97" y="64"/>
                    <a:pt x="49" y="136"/>
                    <a:pt x="25" y="208"/>
                  </a:cubicBezTo>
                  <a:cubicBezTo>
                    <a:pt x="1" y="280"/>
                    <a:pt x="1" y="352"/>
                    <a:pt x="49" y="424"/>
                  </a:cubicBezTo>
                  <a:cubicBezTo>
                    <a:pt x="97" y="472"/>
                    <a:pt x="145" y="520"/>
                    <a:pt x="217" y="544"/>
                  </a:cubicBezTo>
                  <a:cubicBezTo>
                    <a:pt x="361" y="592"/>
                    <a:pt x="505" y="616"/>
                    <a:pt x="673" y="664"/>
                  </a:cubicBezTo>
                  <a:cubicBezTo>
                    <a:pt x="694" y="671"/>
                    <a:pt x="715" y="674"/>
                    <a:pt x="736" y="674"/>
                  </a:cubicBezTo>
                  <a:cubicBezTo>
                    <a:pt x="787" y="674"/>
                    <a:pt x="838" y="657"/>
                    <a:pt x="889" y="640"/>
                  </a:cubicBezTo>
                  <a:cubicBezTo>
                    <a:pt x="937" y="592"/>
                    <a:pt x="985" y="544"/>
                    <a:pt x="1009" y="472"/>
                  </a:cubicBezTo>
                  <a:cubicBezTo>
                    <a:pt x="1033" y="400"/>
                    <a:pt x="1009" y="328"/>
                    <a:pt x="985" y="256"/>
                  </a:cubicBezTo>
                  <a:cubicBezTo>
                    <a:pt x="937" y="184"/>
                    <a:pt x="889" y="136"/>
                    <a:pt x="817" y="136"/>
                  </a:cubicBezTo>
                  <a:cubicBezTo>
                    <a:pt x="673" y="88"/>
                    <a:pt x="505" y="40"/>
                    <a:pt x="361" y="16"/>
                  </a:cubicBezTo>
                  <a:cubicBezTo>
                    <a:pt x="331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1894275" y="2907875"/>
              <a:ext cx="19250" cy="19825"/>
            </a:xfrm>
            <a:custGeom>
              <a:avLst/>
              <a:gdLst/>
              <a:ahLst/>
              <a:cxnLst/>
              <a:rect l="l" t="t" r="r" b="b"/>
              <a:pathLst>
                <a:path w="770" h="793" extrusionOk="0">
                  <a:moveTo>
                    <a:pt x="265" y="1"/>
                  </a:moveTo>
                  <a:cubicBezTo>
                    <a:pt x="241" y="1"/>
                    <a:pt x="193" y="25"/>
                    <a:pt x="169" y="25"/>
                  </a:cubicBezTo>
                  <a:cubicBezTo>
                    <a:pt x="121" y="49"/>
                    <a:pt x="97" y="73"/>
                    <a:pt x="73" y="97"/>
                  </a:cubicBezTo>
                  <a:cubicBezTo>
                    <a:pt x="49" y="97"/>
                    <a:pt x="49" y="121"/>
                    <a:pt x="25" y="145"/>
                  </a:cubicBezTo>
                  <a:cubicBezTo>
                    <a:pt x="1" y="193"/>
                    <a:pt x="1" y="241"/>
                    <a:pt x="1" y="289"/>
                  </a:cubicBezTo>
                  <a:cubicBezTo>
                    <a:pt x="1" y="313"/>
                    <a:pt x="1" y="337"/>
                    <a:pt x="1" y="361"/>
                  </a:cubicBezTo>
                  <a:cubicBezTo>
                    <a:pt x="25" y="409"/>
                    <a:pt x="49" y="457"/>
                    <a:pt x="73" y="481"/>
                  </a:cubicBezTo>
                  <a:lnTo>
                    <a:pt x="289" y="697"/>
                  </a:lnTo>
                  <a:cubicBezTo>
                    <a:pt x="313" y="745"/>
                    <a:pt x="361" y="745"/>
                    <a:pt x="385" y="769"/>
                  </a:cubicBezTo>
                  <a:cubicBezTo>
                    <a:pt x="409" y="793"/>
                    <a:pt x="457" y="793"/>
                    <a:pt x="505" y="793"/>
                  </a:cubicBezTo>
                  <a:cubicBezTo>
                    <a:pt x="529" y="793"/>
                    <a:pt x="577" y="793"/>
                    <a:pt x="601" y="769"/>
                  </a:cubicBezTo>
                  <a:cubicBezTo>
                    <a:pt x="625" y="745"/>
                    <a:pt x="673" y="745"/>
                    <a:pt x="697" y="697"/>
                  </a:cubicBezTo>
                  <a:cubicBezTo>
                    <a:pt x="697" y="697"/>
                    <a:pt x="721" y="673"/>
                    <a:pt x="745" y="649"/>
                  </a:cubicBezTo>
                  <a:cubicBezTo>
                    <a:pt x="769" y="601"/>
                    <a:pt x="769" y="553"/>
                    <a:pt x="769" y="505"/>
                  </a:cubicBezTo>
                  <a:cubicBezTo>
                    <a:pt x="769" y="481"/>
                    <a:pt x="769" y="457"/>
                    <a:pt x="769" y="433"/>
                  </a:cubicBezTo>
                  <a:cubicBezTo>
                    <a:pt x="745" y="385"/>
                    <a:pt x="721" y="337"/>
                    <a:pt x="697" y="313"/>
                  </a:cubicBezTo>
                  <a:lnTo>
                    <a:pt x="457" y="97"/>
                  </a:lnTo>
                  <a:cubicBezTo>
                    <a:pt x="433" y="73"/>
                    <a:pt x="409" y="49"/>
                    <a:pt x="385" y="25"/>
                  </a:cubicBezTo>
                  <a:cubicBezTo>
                    <a:pt x="337" y="25"/>
                    <a:pt x="31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3"/>
            <p:cNvSpPr/>
            <p:nvPr/>
          </p:nvSpPr>
          <p:spPr>
            <a:xfrm>
              <a:off x="1899075" y="2849825"/>
              <a:ext cx="22850" cy="19675"/>
            </a:xfrm>
            <a:custGeom>
              <a:avLst/>
              <a:gdLst/>
              <a:ahLst/>
              <a:cxnLst/>
              <a:rect l="l" t="t" r="r" b="b"/>
              <a:pathLst>
                <a:path w="914" h="787" extrusionOk="0">
                  <a:moveTo>
                    <a:pt x="277" y="0"/>
                  </a:moveTo>
                  <a:cubicBezTo>
                    <a:pt x="259" y="0"/>
                    <a:pt x="241" y="6"/>
                    <a:pt x="217" y="18"/>
                  </a:cubicBezTo>
                  <a:cubicBezTo>
                    <a:pt x="169" y="18"/>
                    <a:pt x="145" y="42"/>
                    <a:pt x="121" y="66"/>
                  </a:cubicBezTo>
                  <a:cubicBezTo>
                    <a:pt x="97" y="90"/>
                    <a:pt x="73" y="114"/>
                    <a:pt x="49" y="138"/>
                  </a:cubicBezTo>
                  <a:cubicBezTo>
                    <a:pt x="25" y="210"/>
                    <a:pt x="1" y="283"/>
                    <a:pt x="25" y="355"/>
                  </a:cubicBezTo>
                  <a:cubicBezTo>
                    <a:pt x="25" y="379"/>
                    <a:pt x="49" y="403"/>
                    <a:pt x="49" y="427"/>
                  </a:cubicBezTo>
                  <a:cubicBezTo>
                    <a:pt x="73" y="475"/>
                    <a:pt x="97" y="499"/>
                    <a:pt x="145" y="523"/>
                  </a:cubicBezTo>
                  <a:lnTo>
                    <a:pt x="481" y="763"/>
                  </a:lnTo>
                  <a:cubicBezTo>
                    <a:pt x="505" y="763"/>
                    <a:pt x="553" y="787"/>
                    <a:pt x="577" y="787"/>
                  </a:cubicBezTo>
                  <a:lnTo>
                    <a:pt x="697" y="787"/>
                  </a:lnTo>
                  <a:cubicBezTo>
                    <a:pt x="745" y="763"/>
                    <a:pt x="769" y="763"/>
                    <a:pt x="793" y="739"/>
                  </a:cubicBezTo>
                  <a:cubicBezTo>
                    <a:pt x="817" y="715"/>
                    <a:pt x="841" y="691"/>
                    <a:pt x="865" y="643"/>
                  </a:cubicBezTo>
                  <a:cubicBezTo>
                    <a:pt x="889" y="595"/>
                    <a:pt x="913" y="499"/>
                    <a:pt x="889" y="427"/>
                  </a:cubicBezTo>
                  <a:cubicBezTo>
                    <a:pt x="889" y="403"/>
                    <a:pt x="865" y="403"/>
                    <a:pt x="865" y="379"/>
                  </a:cubicBezTo>
                  <a:cubicBezTo>
                    <a:pt x="841" y="331"/>
                    <a:pt x="817" y="283"/>
                    <a:pt x="769" y="258"/>
                  </a:cubicBezTo>
                  <a:cubicBezTo>
                    <a:pt x="649" y="186"/>
                    <a:pt x="553" y="114"/>
                    <a:pt x="433" y="42"/>
                  </a:cubicBezTo>
                  <a:cubicBezTo>
                    <a:pt x="409" y="18"/>
                    <a:pt x="361" y="18"/>
                    <a:pt x="337" y="18"/>
                  </a:cubicBezTo>
                  <a:cubicBezTo>
                    <a:pt x="313" y="6"/>
                    <a:pt x="295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3"/>
            <p:cNvSpPr/>
            <p:nvPr/>
          </p:nvSpPr>
          <p:spPr>
            <a:xfrm>
              <a:off x="1913500" y="2801675"/>
              <a:ext cx="22825" cy="16825"/>
            </a:xfrm>
            <a:custGeom>
              <a:avLst/>
              <a:gdLst/>
              <a:ahLst/>
              <a:cxnLst/>
              <a:rect l="l" t="t" r="r" b="b"/>
              <a:pathLst>
                <a:path w="913" h="673" extrusionOk="0">
                  <a:moveTo>
                    <a:pt x="240" y="0"/>
                  </a:moveTo>
                  <a:cubicBezTo>
                    <a:pt x="216" y="24"/>
                    <a:pt x="168" y="24"/>
                    <a:pt x="144" y="48"/>
                  </a:cubicBezTo>
                  <a:cubicBezTo>
                    <a:pt x="120" y="72"/>
                    <a:pt x="96" y="96"/>
                    <a:pt x="72" y="120"/>
                  </a:cubicBezTo>
                  <a:cubicBezTo>
                    <a:pt x="48" y="144"/>
                    <a:pt x="24" y="168"/>
                    <a:pt x="24" y="216"/>
                  </a:cubicBezTo>
                  <a:cubicBezTo>
                    <a:pt x="0" y="288"/>
                    <a:pt x="0" y="360"/>
                    <a:pt x="48" y="432"/>
                  </a:cubicBezTo>
                  <a:cubicBezTo>
                    <a:pt x="48" y="456"/>
                    <a:pt x="72" y="456"/>
                    <a:pt x="96" y="480"/>
                  </a:cubicBezTo>
                  <a:cubicBezTo>
                    <a:pt x="120" y="528"/>
                    <a:pt x="168" y="552"/>
                    <a:pt x="216" y="552"/>
                  </a:cubicBezTo>
                  <a:cubicBezTo>
                    <a:pt x="312" y="600"/>
                    <a:pt x="432" y="624"/>
                    <a:pt x="552" y="672"/>
                  </a:cubicBezTo>
                  <a:lnTo>
                    <a:pt x="648" y="672"/>
                  </a:lnTo>
                  <a:cubicBezTo>
                    <a:pt x="696" y="672"/>
                    <a:pt x="720" y="672"/>
                    <a:pt x="768" y="648"/>
                  </a:cubicBezTo>
                  <a:cubicBezTo>
                    <a:pt x="792" y="624"/>
                    <a:pt x="816" y="600"/>
                    <a:pt x="840" y="576"/>
                  </a:cubicBezTo>
                  <a:cubicBezTo>
                    <a:pt x="864" y="552"/>
                    <a:pt x="888" y="504"/>
                    <a:pt x="888" y="480"/>
                  </a:cubicBezTo>
                  <a:cubicBezTo>
                    <a:pt x="912" y="408"/>
                    <a:pt x="912" y="312"/>
                    <a:pt x="864" y="264"/>
                  </a:cubicBezTo>
                  <a:cubicBezTo>
                    <a:pt x="840" y="240"/>
                    <a:pt x="840" y="216"/>
                    <a:pt x="816" y="192"/>
                  </a:cubicBezTo>
                  <a:cubicBezTo>
                    <a:pt x="792" y="168"/>
                    <a:pt x="744" y="144"/>
                    <a:pt x="696" y="120"/>
                  </a:cubicBezTo>
                  <a:cubicBezTo>
                    <a:pt x="576" y="96"/>
                    <a:pt x="480" y="48"/>
                    <a:pt x="360" y="24"/>
                  </a:cubicBezTo>
                  <a:cubicBezTo>
                    <a:pt x="312" y="0"/>
                    <a:pt x="288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2083300" y="3532500"/>
              <a:ext cx="20425" cy="33725"/>
            </a:xfrm>
            <a:custGeom>
              <a:avLst/>
              <a:gdLst/>
              <a:ahLst/>
              <a:cxnLst/>
              <a:rect l="l" t="t" r="r" b="b"/>
              <a:pathLst>
                <a:path w="817" h="1349" extrusionOk="0">
                  <a:moveTo>
                    <a:pt x="339" y="0"/>
                  </a:moveTo>
                  <a:cubicBezTo>
                    <a:pt x="287" y="0"/>
                    <a:pt x="235" y="16"/>
                    <a:pt x="193" y="50"/>
                  </a:cubicBezTo>
                  <a:cubicBezTo>
                    <a:pt x="49" y="122"/>
                    <a:pt x="1" y="290"/>
                    <a:pt x="73" y="434"/>
                  </a:cubicBezTo>
                  <a:cubicBezTo>
                    <a:pt x="121" y="458"/>
                    <a:pt x="121" y="506"/>
                    <a:pt x="145" y="554"/>
                  </a:cubicBezTo>
                  <a:cubicBezTo>
                    <a:pt x="193" y="650"/>
                    <a:pt x="217" y="746"/>
                    <a:pt x="241" y="866"/>
                  </a:cubicBezTo>
                  <a:cubicBezTo>
                    <a:pt x="241" y="938"/>
                    <a:pt x="241" y="1010"/>
                    <a:pt x="241" y="1082"/>
                  </a:cubicBezTo>
                  <a:cubicBezTo>
                    <a:pt x="241" y="1216"/>
                    <a:pt x="364" y="1349"/>
                    <a:pt x="497" y="1349"/>
                  </a:cubicBezTo>
                  <a:cubicBezTo>
                    <a:pt x="507" y="1349"/>
                    <a:pt x="518" y="1348"/>
                    <a:pt x="529" y="1346"/>
                  </a:cubicBezTo>
                  <a:cubicBezTo>
                    <a:pt x="673" y="1346"/>
                    <a:pt x="793" y="1226"/>
                    <a:pt x="793" y="1082"/>
                  </a:cubicBezTo>
                  <a:cubicBezTo>
                    <a:pt x="817" y="746"/>
                    <a:pt x="721" y="434"/>
                    <a:pt x="577" y="146"/>
                  </a:cubicBezTo>
                  <a:cubicBezTo>
                    <a:pt x="530" y="53"/>
                    <a:pt x="434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3"/>
            <p:cNvSpPr/>
            <p:nvPr/>
          </p:nvSpPr>
          <p:spPr>
            <a:xfrm>
              <a:off x="2074900" y="3457750"/>
              <a:ext cx="18025" cy="30425"/>
            </a:xfrm>
            <a:custGeom>
              <a:avLst/>
              <a:gdLst/>
              <a:ahLst/>
              <a:cxnLst/>
              <a:rect l="l" t="t" r="r" b="b"/>
              <a:pathLst>
                <a:path w="721" h="1217" extrusionOk="0">
                  <a:moveTo>
                    <a:pt x="282" y="0"/>
                  </a:moveTo>
                  <a:cubicBezTo>
                    <a:pt x="237" y="0"/>
                    <a:pt x="187" y="12"/>
                    <a:pt x="145" y="40"/>
                  </a:cubicBezTo>
                  <a:cubicBezTo>
                    <a:pt x="97" y="64"/>
                    <a:pt x="49" y="136"/>
                    <a:pt x="25" y="208"/>
                  </a:cubicBezTo>
                  <a:cubicBezTo>
                    <a:pt x="1" y="280"/>
                    <a:pt x="25" y="352"/>
                    <a:pt x="49" y="424"/>
                  </a:cubicBezTo>
                  <a:cubicBezTo>
                    <a:pt x="49" y="424"/>
                    <a:pt x="73" y="448"/>
                    <a:pt x="73" y="448"/>
                  </a:cubicBezTo>
                  <a:cubicBezTo>
                    <a:pt x="97" y="520"/>
                    <a:pt x="121" y="616"/>
                    <a:pt x="121" y="688"/>
                  </a:cubicBezTo>
                  <a:cubicBezTo>
                    <a:pt x="145" y="784"/>
                    <a:pt x="145" y="856"/>
                    <a:pt x="121" y="952"/>
                  </a:cubicBezTo>
                  <a:cubicBezTo>
                    <a:pt x="121" y="1000"/>
                    <a:pt x="169" y="1096"/>
                    <a:pt x="217" y="1144"/>
                  </a:cubicBezTo>
                  <a:cubicBezTo>
                    <a:pt x="265" y="1192"/>
                    <a:pt x="337" y="1216"/>
                    <a:pt x="409" y="1216"/>
                  </a:cubicBezTo>
                  <a:cubicBezTo>
                    <a:pt x="481" y="1216"/>
                    <a:pt x="553" y="1192"/>
                    <a:pt x="601" y="1144"/>
                  </a:cubicBezTo>
                  <a:lnTo>
                    <a:pt x="649" y="1096"/>
                  </a:lnTo>
                  <a:cubicBezTo>
                    <a:pt x="673" y="1048"/>
                    <a:pt x="697" y="1000"/>
                    <a:pt x="697" y="952"/>
                  </a:cubicBezTo>
                  <a:cubicBezTo>
                    <a:pt x="721" y="664"/>
                    <a:pt x="649" y="376"/>
                    <a:pt x="529" y="136"/>
                  </a:cubicBezTo>
                  <a:cubicBezTo>
                    <a:pt x="505" y="88"/>
                    <a:pt x="433" y="16"/>
                    <a:pt x="361" y="16"/>
                  </a:cubicBezTo>
                  <a:cubicBezTo>
                    <a:pt x="341" y="6"/>
                    <a:pt x="313" y="0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3"/>
            <p:cNvSpPr/>
            <p:nvPr/>
          </p:nvSpPr>
          <p:spPr>
            <a:xfrm>
              <a:off x="2061100" y="3340200"/>
              <a:ext cx="18625" cy="44750"/>
            </a:xfrm>
            <a:custGeom>
              <a:avLst/>
              <a:gdLst/>
              <a:ahLst/>
              <a:cxnLst/>
              <a:rect l="l" t="t" r="r" b="b"/>
              <a:pathLst>
                <a:path w="745" h="1790" extrusionOk="0">
                  <a:moveTo>
                    <a:pt x="317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97" y="61"/>
                    <a:pt x="1" y="205"/>
                    <a:pt x="25" y="349"/>
                  </a:cubicBezTo>
                  <a:cubicBezTo>
                    <a:pt x="73" y="445"/>
                    <a:pt x="97" y="565"/>
                    <a:pt x="97" y="661"/>
                  </a:cubicBezTo>
                  <a:cubicBezTo>
                    <a:pt x="121" y="685"/>
                    <a:pt x="121" y="709"/>
                    <a:pt x="121" y="734"/>
                  </a:cubicBezTo>
                  <a:cubicBezTo>
                    <a:pt x="121" y="743"/>
                    <a:pt x="124" y="760"/>
                    <a:pt x="128" y="773"/>
                  </a:cubicBezTo>
                  <a:lnTo>
                    <a:pt x="128" y="773"/>
                  </a:lnTo>
                  <a:cubicBezTo>
                    <a:pt x="125" y="768"/>
                    <a:pt x="123" y="763"/>
                    <a:pt x="121" y="758"/>
                  </a:cubicBezTo>
                  <a:lnTo>
                    <a:pt x="121" y="758"/>
                  </a:lnTo>
                  <a:cubicBezTo>
                    <a:pt x="128" y="780"/>
                    <a:pt x="131" y="789"/>
                    <a:pt x="131" y="789"/>
                  </a:cubicBezTo>
                  <a:cubicBezTo>
                    <a:pt x="132" y="789"/>
                    <a:pt x="130" y="782"/>
                    <a:pt x="128" y="773"/>
                  </a:cubicBezTo>
                  <a:lnTo>
                    <a:pt x="128" y="773"/>
                  </a:lnTo>
                  <a:cubicBezTo>
                    <a:pt x="145" y="816"/>
                    <a:pt x="145" y="859"/>
                    <a:pt x="145" y="902"/>
                  </a:cubicBezTo>
                  <a:cubicBezTo>
                    <a:pt x="145" y="1118"/>
                    <a:pt x="145" y="1310"/>
                    <a:pt x="121" y="1526"/>
                  </a:cubicBezTo>
                  <a:cubicBezTo>
                    <a:pt x="121" y="1574"/>
                    <a:pt x="145" y="1670"/>
                    <a:pt x="193" y="1718"/>
                  </a:cubicBezTo>
                  <a:cubicBezTo>
                    <a:pt x="241" y="1766"/>
                    <a:pt x="337" y="1790"/>
                    <a:pt x="409" y="1790"/>
                  </a:cubicBezTo>
                  <a:cubicBezTo>
                    <a:pt x="481" y="1790"/>
                    <a:pt x="553" y="1766"/>
                    <a:pt x="601" y="1718"/>
                  </a:cubicBezTo>
                  <a:cubicBezTo>
                    <a:pt x="649" y="1646"/>
                    <a:pt x="673" y="1598"/>
                    <a:pt x="673" y="1526"/>
                  </a:cubicBezTo>
                  <a:cubicBezTo>
                    <a:pt x="745" y="1094"/>
                    <a:pt x="697" y="637"/>
                    <a:pt x="577" y="205"/>
                  </a:cubicBezTo>
                  <a:cubicBezTo>
                    <a:pt x="537" y="87"/>
                    <a:pt x="433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3"/>
            <p:cNvSpPr/>
            <p:nvPr/>
          </p:nvSpPr>
          <p:spPr>
            <a:xfrm>
              <a:off x="2041900" y="3225650"/>
              <a:ext cx="18025" cy="39400"/>
            </a:xfrm>
            <a:custGeom>
              <a:avLst/>
              <a:gdLst/>
              <a:ahLst/>
              <a:cxnLst/>
              <a:rect l="l" t="t" r="r" b="b"/>
              <a:pathLst>
                <a:path w="721" h="1576" extrusionOk="0">
                  <a:moveTo>
                    <a:pt x="309" y="0"/>
                  </a:moveTo>
                  <a:cubicBezTo>
                    <a:pt x="286" y="0"/>
                    <a:pt x="263" y="4"/>
                    <a:pt x="241" y="11"/>
                  </a:cubicBezTo>
                  <a:cubicBezTo>
                    <a:pt x="97" y="59"/>
                    <a:pt x="1" y="203"/>
                    <a:pt x="49" y="371"/>
                  </a:cubicBezTo>
                  <a:cubicBezTo>
                    <a:pt x="73" y="443"/>
                    <a:pt x="97" y="515"/>
                    <a:pt x="97" y="587"/>
                  </a:cubicBezTo>
                  <a:cubicBezTo>
                    <a:pt x="121" y="611"/>
                    <a:pt x="121" y="635"/>
                    <a:pt x="121" y="659"/>
                  </a:cubicBezTo>
                  <a:cubicBezTo>
                    <a:pt x="121" y="707"/>
                    <a:pt x="121" y="755"/>
                    <a:pt x="121" y="779"/>
                  </a:cubicBezTo>
                  <a:cubicBezTo>
                    <a:pt x="145" y="875"/>
                    <a:pt x="145" y="947"/>
                    <a:pt x="121" y="1019"/>
                  </a:cubicBezTo>
                  <a:cubicBezTo>
                    <a:pt x="121" y="1067"/>
                    <a:pt x="121" y="1115"/>
                    <a:pt x="121" y="1163"/>
                  </a:cubicBezTo>
                  <a:cubicBezTo>
                    <a:pt x="121" y="1163"/>
                    <a:pt x="121" y="1211"/>
                    <a:pt x="121" y="1235"/>
                  </a:cubicBezTo>
                  <a:cubicBezTo>
                    <a:pt x="97" y="1307"/>
                    <a:pt x="97" y="1379"/>
                    <a:pt x="145" y="1451"/>
                  </a:cubicBezTo>
                  <a:cubicBezTo>
                    <a:pt x="169" y="1499"/>
                    <a:pt x="241" y="1547"/>
                    <a:pt x="313" y="1571"/>
                  </a:cubicBezTo>
                  <a:cubicBezTo>
                    <a:pt x="328" y="1574"/>
                    <a:pt x="344" y="1576"/>
                    <a:pt x="361" y="1576"/>
                  </a:cubicBezTo>
                  <a:cubicBezTo>
                    <a:pt x="479" y="1576"/>
                    <a:pt x="628" y="1505"/>
                    <a:pt x="649" y="1379"/>
                  </a:cubicBezTo>
                  <a:cubicBezTo>
                    <a:pt x="721" y="995"/>
                    <a:pt x="697" y="587"/>
                    <a:pt x="577" y="203"/>
                  </a:cubicBezTo>
                  <a:cubicBezTo>
                    <a:pt x="556" y="102"/>
                    <a:pt x="433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3"/>
            <p:cNvSpPr/>
            <p:nvPr/>
          </p:nvSpPr>
          <p:spPr>
            <a:xfrm>
              <a:off x="2030500" y="3103175"/>
              <a:ext cx="18025" cy="56150"/>
            </a:xfrm>
            <a:custGeom>
              <a:avLst/>
              <a:gdLst/>
              <a:ahLst/>
              <a:cxnLst/>
              <a:rect l="l" t="t" r="r" b="b"/>
              <a:pathLst>
                <a:path w="721" h="2246" extrusionOk="0">
                  <a:moveTo>
                    <a:pt x="318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73" y="61"/>
                    <a:pt x="1" y="206"/>
                    <a:pt x="49" y="350"/>
                  </a:cubicBezTo>
                  <a:cubicBezTo>
                    <a:pt x="145" y="878"/>
                    <a:pt x="169" y="1406"/>
                    <a:pt x="121" y="1958"/>
                  </a:cubicBezTo>
                  <a:cubicBezTo>
                    <a:pt x="97" y="2102"/>
                    <a:pt x="241" y="2246"/>
                    <a:pt x="385" y="2246"/>
                  </a:cubicBezTo>
                  <a:cubicBezTo>
                    <a:pt x="553" y="2222"/>
                    <a:pt x="649" y="2126"/>
                    <a:pt x="673" y="1958"/>
                  </a:cubicBezTo>
                  <a:cubicBezTo>
                    <a:pt x="721" y="1382"/>
                    <a:pt x="697" y="782"/>
                    <a:pt x="577" y="206"/>
                  </a:cubicBezTo>
                  <a:cubicBezTo>
                    <a:pt x="557" y="87"/>
                    <a:pt x="440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2028100" y="2983500"/>
              <a:ext cx="18025" cy="50175"/>
            </a:xfrm>
            <a:custGeom>
              <a:avLst/>
              <a:gdLst/>
              <a:ahLst/>
              <a:cxnLst/>
              <a:rect l="l" t="t" r="r" b="b"/>
              <a:pathLst>
                <a:path w="721" h="2007" extrusionOk="0">
                  <a:moveTo>
                    <a:pt x="385" y="0"/>
                  </a:moveTo>
                  <a:cubicBezTo>
                    <a:pt x="241" y="0"/>
                    <a:pt x="73" y="120"/>
                    <a:pt x="97" y="288"/>
                  </a:cubicBezTo>
                  <a:cubicBezTo>
                    <a:pt x="121" y="504"/>
                    <a:pt x="145" y="744"/>
                    <a:pt x="121" y="984"/>
                  </a:cubicBezTo>
                  <a:cubicBezTo>
                    <a:pt x="121" y="1056"/>
                    <a:pt x="121" y="1104"/>
                    <a:pt x="121" y="1152"/>
                  </a:cubicBezTo>
                  <a:cubicBezTo>
                    <a:pt x="97" y="1200"/>
                    <a:pt x="97" y="1224"/>
                    <a:pt x="97" y="1248"/>
                  </a:cubicBezTo>
                  <a:cubicBezTo>
                    <a:pt x="97" y="1272"/>
                    <a:pt x="97" y="1272"/>
                    <a:pt x="97" y="1296"/>
                  </a:cubicBezTo>
                  <a:cubicBezTo>
                    <a:pt x="73" y="1416"/>
                    <a:pt x="49" y="1536"/>
                    <a:pt x="25" y="1656"/>
                  </a:cubicBezTo>
                  <a:cubicBezTo>
                    <a:pt x="1" y="1800"/>
                    <a:pt x="73" y="1968"/>
                    <a:pt x="217" y="1992"/>
                  </a:cubicBezTo>
                  <a:cubicBezTo>
                    <a:pt x="246" y="2002"/>
                    <a:pt x="276" y="2007"/>
                    <a:pt x="307" y="2007"/>
                  </a:cubicBezTo>
                  <a:cubicBezTo>
                    <a:pt x="424" y="2007"/>
                    <a:pt x="538" y="1934"/>
                    <a:pt x="577" y="1800"/>
                  </a:cubicBezTo>
                  <a:cubicBezTo>
                    <a:pt x="673" y="1296"/>
                    <a:pt x="721" y="792"/>
                    <a:pt x="649" y="288"/>
                  </a:cubicBezTo>
                  <a:cubicBezTo>
                    <a:pt x="649" y="120"/>
                    <a:pt x="553" y="0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2036500" y="2883175"/>
              <a:ext cx="20425" cy="41650"/>
            </a:xfrm>
            <a:custGeom>
              <a:avLst/>
              <a:gdLst/>
              <a:ahLst/>
              <a:cxnLst/>
              <a:rect l="l" t="t" r="r" b="b"/>
              <a:pathLst>
                <a:path w="817" h="1666" extrusionOk="0">
                  <a:moveTo>
                    <a:pt x="545" y="0"/>
                  </a:moveTo>
                  <a:cubicBezTo>
                    <a:pt x="416" y="0"/>
                    <a:pt x="286" y="71"/>
                    <a:pt x="265" y="197"/>
                  </a:cubicBezTo>
                  <a:lnTo>
                    <a:pt x="25" y="1325"/>
                  </a:lnTo>
                  <a:cubicBezTo>
                    <a:pt x="1" y="1469"/>
                    <a:pt x="73" y="1637"/>
                    <a:pt x="241" y="1661"/>
                  </a:cubicBezTo>
                  <a:cubicBezTo>
                    <a:pt x="256" y="1664"/>
                    <a:pt x="272" y="1665"/>
                    <a:pt x="289" y="1665"/>
                  </a:cubicBezTo>
                  <a:cubicBezTo>
                    <a:pt x="407" y="1665"/>
                    <a:pt x="556" y="1594"/>
                    <a:pt x="577" y="1469"/>
                  </a:cubicBezTo>
                  <a:cubicBezTo>
                    <a:pt x="649" y="1085"/>
                    <a:pt x="721" y="725"/>
                    <a:pt x="793" y="341"/>
                  </a:cubicBezTo>
                  <a:cubicBezTo>
                    <a:pt x="817" y="197"/>
                    <a:pt x="745" y="53"/>
                    <a:pt x="601" y="5"/>
                  </a:cubicBezTo>
                  <a:cubicBezTo>
                    <a:pt x="582" y="2"/>
                    <a:pt x="564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2052700" y="2791150"/>
              <a:ext cx="21025" cy="36050"/>
            </a:xfrm>
            <a:custGeom>
              <a:avLst/>
              <a:gdLst/>
              <a:ahLst/>
              <a:cxnLst/>
              <a:rect l="l" t="t" r="r" b="b"/>
              <a:pathLst>
                <a:path w="841" h="1442" extrusionOk="0">
                  <a:moveTo>
                    <a:pt x="547" y="1"/>
                  </a:moveTo>
                  <a:cubicBezTo>
                    <a:pt x="425" y="1"/>
                    <a:pt x="304" y="87"/>
                    <a:pt x="265" y="205"/>
                  </a:cubicBezTo>
                  <a:lnTo>
                    <a:pt x="49" y="1093"/>
                  </a:lnTo>
                  <a:cubicBezTo>
                    <a:pt x="1" y="1237"/>
                    <a:pt x="97" y="1405"/>
                    <a:pt x="241" y="1429"/>
                  </a:cubicBezTo>
                  <a:cubicBezTo>
                    <a:pt x="266" y="1438"/>
                    <a:pt x="292" y="1442"/>
                    <a:pt x="317" y="1442"/>
                  </a:cubicBezTo>
                  <a:cubicBezTo>
                    <a:pt x="433" y="1442"/>
                    <a:pt x="537" y="1356"/>
                    <a:pt x="577" y="1237"/>
                  </a:cubicBezTo>
                  <a:lnTo>
                    <a:pt x="817" y="349"/>
                  </a:lnTo>
                  <a:cubicBezTo>
                    <a:pt x="841" y="205"/>
                    <a:pt x="769" y="37"/>
                    <a:pt x="625" y="13"/>
                  </a:cubicBezTo>
                  <a:cubicBezTo>
                    <a:pt x="599" y="5"/>
                    <a:pt x="573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3"/>
            <p:cNvSpPr/>
            <p:nvPr/>
          </p:nvSpPr>
          <p:spPr>
            <a:xfrm>
              <a:off x="2069500" y="2712850"/>
              <a:ext cx="14425" cy="27800"/>
            </a:xfrm>
            <a:custGeom>
              <a:avLst/>
              <a:gdLst/>
              <a:ahLst/>
              <a:cxnLst/>
              <a:rect l="l" t="t" r="r" b="b"/>
              <a:pathLst>
                <a:path w="577" h="1112" extrusionOk="0">
                  <a:moveTo>
                    <a:pt x="289" y="1"/>
                  </a:moveTo>
                  <a:cubicBezTo>
                    <a:pt x="217" y="1"/>
                    <a:pt x="145" y="25"/>
                    <a:pt x="97" y="73"/>
                  </a:cubicBezTo>
                  <a:cubicBezTo>
                    <a:pt x="49" y="145"/>
                    <a:pt x="1" y="193"/>
                    <a:pt x="1" y="289"/>
                  </a:cubicBezTo>
                  <a:lnTo>
                    <a:pt x="1" y="841"/>
                  </a:lnTo>
                  <a:cubicBezTo>
                    <a:pt x="1" y="913"/>
                    <a:pt x="49" y="985"/>
                    <a:pt x="97" y="1033"/>
                  </a:cubicBezTo>
                  <a:cubicBezTo>
                    <a:pt x="136" y="1072"/>
                    <a:pt x="191" y="1111"/>
                    <a:pt x="249" y="1111"/>
                  </a:cubicBezTo>
                  <a:cubicBezTo>
                    <a:pt x="262" y="1111"/>
                    <a:pt x="276" y="1109"/>
                    <a:pt x="289" y="1105"/>
                  </a:cubicBezTo>
                  <a:cubicBezTo>
                    <a:pt x="361" y="1105"/>
                    <a:pt x="433" y="1081"/>
                    <a:pt x="481" y="1033"/>
                  </a:cubicBezTo>
                  <a:cubicBezTo>
                    <a:pt x="529" y="985"/>
                    <a:pt x="577" y="913"/>
                    <a:pt x="577" y="841"/>
                  </a:cubicBezTo>
                  <a:lnTo>
                    <a:pt x="577" y="289"/>
                  </a:lnTo>
                  <a:cubicBezTo>
                    <a:pt x="577" y="217"/>
                    <a:pt x="529" y="121"/>
                    <a:pt x="481" y="73"/>
                  </a:cubicBezTo>
                  <a:cubicBezTo>
                    <a:pt x="433" y="25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3"/>
            <p:cNvSpPr/>
            <p:nvPr/>
          </p:nvSpPr>
          <p:spPr>
            <a:xfrm>
              <a:off x="2075500" y="3159250"/>
              <a:ext cx="13825" cy="44475"/>
            </a:xfrm>
            <a:custGeom>
              <a:avLst/>
              <a:gdLst/>
              <a:ahLst/>
              <a:cxnLst/>
              <a:rect l="l" t="t" r="r" b="b"/>
              <a:pathLst>
                <a:path w="553" h="1779" extrusionOk="0">
                  <a:moveTo>
                    <a:pt x="301" y="0"/>
                  </a:moveTo>
                  <a:cubicBezTo>
                    <a:pt x="289" y="0"/>
                    <a:pt x="277" y="1"/>
                    <a:pt x="265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491"/>
                  </a:lnTo>
                  <a:cubicBezTo>
                    <a:pt x="1" y="1659"/>
                    <a:pt x="121" y="1779"/>
                    <a:pt x="265" y="1779"/>
                  </a:cubicBezTo>
                  <a:cubicBezTo>
                    <a:pt x="433" y="1779"/>
                    <a:pt x="553" y="1659"/>
                    <a:pt x="553" y="1491"/>
                  </a:cubicBezTo>
                  <a:lnTo>
                    <a:pt x="553" y="267"/>
                  </a:lnTo>
                  <a:cubicBezTo>
                    <a:pt x="553" y="133"/>
                    <a:pt x="450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3"/>
            <p:cNvSpPr/>
            <p:nvPr/>
          </p:nvSpPr>
          <p:spPr>
            <a:xfrm>
              <a:off x="2069500" y="3075300"/>
              <a:ext cx="14425" cy="47500"/>
            </a:xfrm>
            <a:custGeom>
              <a:avLst/>
              <a:gdLst/>
              <a:ahLst/>
              <a:cxnLst/>
              <a:rect l="l" t="t" r="r" b="b"/>
              <a:pathLst>
                <a:path w="577" h="1900" extrusionOk="0">
                  <a:moveTo>
                    <a:pt x="289" y="0"/>
                  </a:moveTo>
                  <a:cubicBezTo>
                    <a:pt x="145" y="24"/>
                    <a:pt x="1" y="120"/>
                    <a:pt x="1" y="288"/>
                  </a:cubicBezTo>
                  <a:lnTo>
                    <a:pt x="1" y="1633"/>
                  </a:lnTo>
                  <a:cubicBezTo>
                    <a:pt x="1" y="1766"/>
                    <a:pt x="124" y="1899"/>
                    <a:pt x="257" y="1899"/>
                  </a:cubicBezTo>
                  <a:cubicBezTo>
                    <a:pt x="267" y="1899"/>
                    <a:pt x="278" y="1898"/>
                    <a:pt x="289" y="1897"/>
                  </a:cubicBezTo>
                  <a:cubicBezTo>
                    <a:pt x="433" y="1897"/>
                    <a:pt x="577" y="1777"/>
                    <a:pt x="577" y="1633"/>
                  </a:cubicBezTo>
                  <a:lnTo>
                    <a:pt x="577" y="288"/>
                  </a:lnTo>
                  <a:cubicBezTo>
                    <a:pt x="577" y="144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3"/>
            <p:cNvSpPr/>
            <p:nvPr/>
          </p:nvSpPr>
          <p:spPr>
            <a:xfrm>
              <a:off x="2072500" y="2975075"/>
              <a:ext cx="13825" cy="50450"/>
            </a:xfrm>
            <a:custGeom>
              <a:avLst/>
              <a:gdLst/>
              <a:ahLst/>
              <a:cxnLst/>
              <a:rect l="l" t="t" r="r" b="b"/>
              <a:pathLst>
                <a:path w="553" h="2018" extrusionOk="0">
                  <a:moveTo>
                    <a:pt x="289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1729"/>
                  </a:lnTo>
                  <a:cubicBezTo>
                    <a:pt x="1" y="1873"/>
                    <a:pt x="121" y="2017"/>
                    <a:pt x="289" y="2017"/>
                  </a:cubicBezTo>
                  <a:cubicBezTo>
                    <a:pt x="433" y="1993"/>
                    <a:pt x="553" y="1873"/>
                    <a:pt x="553" y="1729"/>
                  </a:cubicBezTo>
                  <a:lnTo>
                    <a:pt x="553" y="289"/>
                  </a:lnTo>
                  <a:cubicBezTo>
                    <a:pt x="553" y="121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3"/>
            <p:cNvSpPr/>
            <p:nvPr/>
          </p:nvSpPr>
          <p:spPr>
            <a:xfrm>
              <a:off x="2080900" y="2880025"/>
              <a:ext cx="18025" cy="44800"/>
            </a:xfrm>
            <a:custGeom>
              <a:avLst/>
              <a:gdLst/>
              <a:ahLst/>
              <a:cxnLst/>
              <a:rect l="l" t="t" r="r" b="b"/>
              <a:pathLst>
                <a:path w="721" h="1792" extrusionOk="0">
                  <a:moveTo>
                    <a:pt x="376" y="1"/>
                  </a:moveTo>
                  <a:cubicBezTo>
                    <a:pt x="355" y="1"/>
                    <a:pt x="334" y="4"/>
                    <a:pt x="313" y="11"/>
                  </a:cubicBezTo>
                  <a:cubicBezTo>
                    <a:pt x="241" y="35"/>
                    <a:pt x="169" y="83"/>
                    <a:pt x="145" y="155"/>
                  </a:cubicBezTo>
                  <a:cubicBezTo>
                    <a:pt x="97" y="227"/>
                    <a:pt x="97" y="275"/>
                    <a:pt x="121" y="371"/>
                  </a:cubicBezTo>
                  <a:cubicBezTo>
                    <a:pt x="113" y="348"/>
                    <a:pt x="110" y="339"/>
                    <a:pt x="110" y="339"/>
                  </a:cubicBezTo>
                  <a:lnTo>
                    <a:pt x="110" y="339"/>
                  </a:lnTo>
                  <a:cubicBezTo>
                    <a:pt x="110" y="339"/>
                    <a:pt x="121" y="378"/>
                    <a:pt x="121" y="395"/>
                  </a:cubicBezTo>
                  <a:cubicBezTo>
                    <a:pt x="121" y="419"/>
                    <a:pt x="121" y="443"/>
                    <a:pt x="121" y="467"/>
                  </a:cubicBezTo>
                  <a:cubicBezTo>
                    <a:pt x="121" y="515"/>
                    <a:pt x="121" y="563"/>
                    <a:pt x="145" y="611"/>
                  </a:cubicBezTo>
                  <a:cubicBezTo>
                    <a:pt x="145" y="707"/>
                    <a:pt x="145" y="803"/>
                    <a:pt x="121" y="899"/>
                  </a:cubicBezTo>
                  <a:cubicBezTo>
                    <a:pt x="121" y="947"/>
                    <a:pt x="121" y="995"/>
                    <a:pt x="121" y="1043"/>
                  </a:cubicBezTo>
                  <a:lnTo>
                    <a:pt x="121" y="1067"/>
                  </a:lnTo>
                  <a:cubicBezTo>
                    <a:pt x="97" y="1091"/>
                    <a:pt x="97" y="1115"/>
                    <a:pt x="97" y="1163"/>
                  </a:cubicBezTo>
                  <a:cubicBezTo>
                    <a:pt x="73" y="1259"/>
                    <a:pt x="49" y="1355"/>
                    <a:pt x="25" y="1451"/>
                  </a:cubicBezTo>
                  <a:cubicBezTo>
                    <a:pt x="1" y="1595"/>
                    <a:pt x="73" y="1763"/>
                    <a:pt x="217" y="1787"/>
                  </a:cubicBezTo>
                  <a:cubicBezTo>
                    <a:pt x="238" y="1790"/>
                    <a:pt x="259" y="1791"/>
                    <a:pt x="279" y="1791"/>
                  </a:cubicBezTo>
                  <a:cubicBezTo>
                    <a:pt x="420" y="1791"/>
                    <a:pt x="535" y="1720"/>
                    <a:pt x="577" y="1595"/>
                  </a:cubicBezTo>
                  <a:cubicBezTo>
                    <a:pt x="697" y="1139"/>
                    <a:pt x="721" y="683"/>
                    <a:pt x="649" y="203"/>
                  </a:cubicBezTo>
                  <a:cubicBezTo>
                    <a:pt x="649" y="155"/>
                    <a:pt x="577" y="83"/>
                    <a:pt x="529" y="35"/>
                  </a:cubicBezTo>
                  <a:cubicBezTo>
                    <a:pt x="478" y="18"/>
                    <a:pt x="427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3"/>
            <p:cNvSpPr/>
            <p:nvPr/>
          </p:nvSpPr>
          <p:spPr>
            <a:xfrm>
              <a:off x="2094100" y="2787875"/>
              <a:ext cx="18025" cy="42025"/>
            </a:xfrm>
            <a:custGeom>
              <a:avLst/>
              <a:gdLst/>
              <a:ahLst/>
              <a:cxnLst/>
              <a:rect l="l" t="t" r="r" b="b"/>
              <a:pathLst>
                <a:path w="721" h="1681" extrusionOk="0">
                  <a:moveTo>
                    <a:pt x="433" y="0"/>
                  </a:moveTo>
                  <a:cubicBezTo>
                    <a:pt x="361" y="24"/>
                    <a:pt x="289" y="48"/>
                    <a:pt x="241" y="96"/>
                  </a:cubicBezTo>
                  <a:cubicBezTo>
                    <a:pt x="169" y="144"/>
                    <a:pt x="169" y="216"/>
                    <a:pt x="145" y="288"/>
                  </a:cubicBezTo>
                  <a:cubicBezTo>
                    <a:pt x="97" y="672"/>
                    <a:pt x="49" y="1032"/>
                    <a:pt x="25" y="1392"/>
                  </a:cubicBezTo>
                  <a:cubicBezTo>
                    <a:pt x="1" y="1464"/>
                    <a:pt x="49" y="1560"/>
                    <a:pt x="97" y="1608"/>
                  </a:cubicBezTo>
                  <a:cubicBezTo>
                    <a:pt x="145" y="1656"/>
                    <a:pt x="217" y="1680"/>
                    <a:pt x="289" y="1680"/>
                  </a:cubicBezTo>
                  <a:cubicBezTo>
                    <a:pt x="361" y="1680"/>
                    <a:pt x="433" y="1656"/>
                    <a:pt x="481" y="1608"/>
                  </a:cubicBezTo>
                  <a:cubicBezTo>
                    <a:pt x="553" y="1536"/>
                    <a:pt x="553" y="1488"/>
                    <a:pt x="577" y="1392"/>
                  </a:cubicBezTo>
                  <a:cubicBezTo>
                    <a:pt x="625" y="1032"/>
                    <a:pt x="673" y="672"/>
                    <a:pt x="721" y="288"/>
                  </a:cubicBezTo>
                  <a:cubicBezTo>
                    <a:pt x="721" y="216"/>
                    <a:pt x="673" y="144"/>
                    <a:pt x="625" y="96"/>
                  </a:cubicBezTo>
                  <a:cubicBezTo>
                    <a:pt x="577" y="48"/>
                    <a:pt x="505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3"/>
            <p:cNvSpPr/>
            <p:nvPr/>
          </p:nvSpPr>
          <p:spPr>
            <a:xfrm>
              <a:off x="2103100" y="2729650"/>
              <a:ext cx="14425" cy="25250"/>
            </a:xfrm>
            <a:custGeom>
              <a:avLst/>
              <a:gdLst/>
              <a:ahLst/>
              <a:cxnLst/>
              <a:rect l="l" t="t" r="r" b="b"/>
              <a:pathLst>
                <a:path w="577" h="1010" extrusionOk="0">
                  <a:moveTo>
                    <a:pt x="289" y="1"/>
                  </a:moveTo>
                  <a:cubicBezTo>
                    <a:pt x="217" y="1"/>
                    <a:pt x="145" y="25"/>
                    <a:pt x="97" y="73"/>
                  </a:cubicBezTo>
                  <a:cubicBezTo>
                    <a:pt x="49" y="121"/>
                    <a:pt x="1" y="193"/>
                    <a:pt x="1" y="265"/>
                  </a:cubicBezTo>
                  <a:lnTo>
                    <a:pt x="1" y="721"/>
                  </a:lnTo>
                  <a:cubicBezTo>
                    <a:pt x="1" y="793"/>
                    <a:pt x="49" y="865"/>
                    <a:pt x="97" y="913"/>
                  </a:cubicBezTo>
                  <a:cubicBezTo>
                    <a:pt x="145" y="961"/>
                    <a:pt x="217" y="1009"/>
                    <a:pt x="289" y="1009"/>
                  </a:cubicBezTo>
                  <a:cubicBezTo>
                    <a:pt x="361" y="985"/>
                    <a:pt x="433" y="985"/>
                    <a:pt x="481" y="913"/>
                  </a:cubicBezTo>
                  <a:cubicBezTo>
                    <a:pt x="529" y="865"/>
                    <a:pt x="577" y="793"/>
                    <a:pt x="577" y="721"/>
                  </a:cubicBezTo>
                  <a:lnTo>
                    <a:pt x="577" y="265"/>
                  </a:lnTo>
                  <a:cubicBezTo>
                    <a:pt x="577" y="193"/>
                    <a:pt x="529" y="121"/>
                    <a:pt x="481" y="73"/>
                  </a:cubicBezTo>
                  <a:cubicBezTo>
                    <a:pt x="433" y="25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3"/>
            <p:cNvSpPr/>
            <p:nvPr/>
          </p:nvSpPr>
          <p:spPr>
            <a:xfrm>
              <a:off x="2116900" y="2933075"/>
              <a:ext cx="18025" cy="47425"/>
            </a:xfrm>
            <a:custGeom>
              <a:avLst/>
              <a:gdLst/>
              <a:ahLst/>
              <a:cxnLst/>
              <a:rect l="l" t="t" r="r" b="b"/>
              <a:pathLst>
                <a:path w="721" h="1897" extrusionOk="0">
                  <a:moveTo>
                    <a:pt x="433" y="1"/>
                  </a:moveTo>
                  <a:cubicBezTo>
                    <a:pt x="265" y="25"/>
                    <a:pt x="169" y="121"/>
                    <a:pt x="145" y="289"/>
                  </a:cubicBezTo>
                  <a:cubicBezTo>
                    <a:pt x="97" y="721"/>
                    <a:pt x="49" y="1177"/>
                    <a:pt x="1" y="1633"/>
                  </a:cubicBezTo>
                  <a:cubicBezTo>
                    <a:pt x="1" y="1777"/>
                    <a:pt x="145" y="1897"/>
                    <a:pt x="289" y="1897"/>
                  </a:cubicBezTo>
                  <a:cubicBezTo>
                    <a:pt x="457" y="1897"/>
                    <a:pt x="553" y="1777"/>
                    <a:pt x="577" y="1633"/>
                  </a:cubicBezTo>
                  <a:cubicBezTo>
                    <a:pt x="625" y="1177"/>
                    <a:pt x="649" y="721"/>
                    <a:pt x="697" y="289"/>
                  </a:cubicBezTo>
                  <a:cubicBezTo>
                    <a:pt x="721" y="145"/>
                    <a:pt x="553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3"/>
            <p:cNvSpPr/>
            <p:nvPr/>
          </p:nvSpPr>
          <p:spPr>
            <a:xfrm>
              <a:off x="2124100" y="2835000"/>
              <a:ext cx="19825" cy="48025"/>
            </a:xfrm>
            <a:custGeom>
              <a:avLst/>
              <a:gdLst/>
              <a:ahLst/>
              <a:cxnLst/>
              <a:rect l="l" t="t" r="r" b="b"/>
              <a:pathLst>
                <a:path w="793" h="1921" extrusionOk="0">
                  <a:moveTo>
                    <a:pt x="356" y="1"/>
                  </a:moveTo>
                  <a:cubicBezTo>
                    <a:pt x="334" y="1"/>
                    <a:pt x="311" y="4"/>
                    <a:pt x="289" y="11"/>
                  </a:cubicBezTo>
                  <a:cubicBezTo>
                    <a:pt x="145" y="59"/>
                    <a:pt x="49" y="227"/>
                    <a:pt x="97" y="371"/>
                  </a:cubicBezTo>
                  <a:cubicBezTo>
                    <a:pt x="121" y="467"/>
                    <a:pt x="145" y="587"/>
                    <a:pt x="169" y="683"/>
                  </a:cubicBezTo>
                  <a:cubicBezTo>
                    <a:pt x="169" y="707"/>
                    <a:pt x="169" y="707"/>
                    <a:pt x="193" y="731"/>
                  </a:cubicBezTo>
                  <a:cubicBezTo>
                    <a:pt x="193" y="755"/>
                    <a:pt x="193" y="779"/>
                    <a:pt x="193" y="803"/>
                  </a:cubicBezTo>
                  <a:cubicBezTo>
                    <a:pt x="193" y="851"/>
                    <a:pt x="193" y="924"/>
                    <a:pt x="193" y="972"/>
                  </a:cubicBezTo>
                  <a:cubicBezTo>
                    <a:pt x="193" y="1020"/>
                    <a:pt x="193" y="1068"/>
                    <a:pt x="169" y="1140"/>
                  </a:cubicBezTo>
                  <a:cubicBezTo>
                    <a:pt x="169" y="1140"/>
                    <a:pt x="169" y="1140"/>
                    <a:pt x="169" y="1164"/>
                  </a:cubicBezTo>
                  <a:cubicBezTo>
                    <a:pt x="169" y="1188"/>
                    <a:pt x="169" y="1212"/>
                    <a:pt x="169" y="1236"/>
                  </a:cubicBezTo>
                  <a:cubicBezTo>
                    <a:pt x="145" y="1356"/>
                    <a:pt x="97" y="1452"/>
                    <a:pt x="73" y="1572"/>
                  </a:cubicBezTo>
                  <a:cubicBezTo>
                    <a:pt x="1" y="1692"/>
                    <a:pt x="121" y="1884"/>
                    <a:pt x="265" y="1908"/>
                  </a:cubicBezTo>
                  <a:cubicBezTo>
                    <a:pt x="290" y="1916"/>
                    <a:pt x="316" y="1920"/>
                    <a:pt x="341" y="1920"/>
                  </a:cubicBezTo>
                  <a:cubicBezTo>
                    <a:pt x="457" y="1920"/>
                    <a:pt x="561" y="1834"/>
                    <a:pt x="601" y="1716"/>
                  </a:cubicBezTo>
                  <a:cubicBezTo>
                    <a:pt x="793" y="1236"/>
                    <a:pt x="793" y="707"/>
                    <a:pt x="625" y="227"/>
                  </a:cubicBezTo>
                  <a:cubicBezTo>
                    <a:pt x="605" y="105"/>
                    <a:pt x="48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53"/>
            <p:cNvSpPr/>
            <p:nvPr/>
          </p:nvSpPr>
          <p:spPr>
            <a:xfrm>
              <a:off x="2131300" y="2751875"/>
              <a:ext cx="13850" cy="36075"/>
            </a:xfrm>
            <a:custGeom>
              <a:avLst/>
              <a:gdLst/>
              <a:ahLst/>
              <a:cxnLst/>
              <a:rect l="l" t="t" r="r" b="b"/>
              <a:pathLst>
                <a:path w="554" h="1443" extrusionOk="0">
                  <a:moveTo>
                    <a:pt x="265" y="0"/>
                  </a:moveTo>
                  <a:cubicBezTo>
                    <a:pt x="121" y="0"/>
                    <a:pt x="1" y="120"/>
                    <a:pt x="1" y="288"/>
                  </a:cubicBezTo>
                  <a:lnTo>
                    <a:pt x="1" y="1176"/>
                  </a:lnTo>
                  <a:cubicBezTo>
                    <a:pt x="1" y="1310"/>
                    <a:pt x="104" y="1443"/>
                    <a:pt x="233" y="1443"/>
                  </a:cubicBezTo>
                  <a:cubicBezTo>
                    <a:pt x="244" y="1443"/>
                    <a:pt x="254" y="1442"/>
                    <a:pt x="265" y="1440"/>
                  </a:cubicBezTo>
                  <a:cubicBezTo>
                    <a:pt x="433" y="1440"/>
                    <a:pt x="553" y="1320"/>
                    <a:pt x="553" y="1176"/>
                  </a:cubicBezTo>
                  <a:lnTo>
                    <a:pt x="553" y="288"/>
                  </a:lnTo>
                  <a:cubicBezTo>
                    <a:pt x="553" y="120"/>
                    <a:pt x="43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3"/>
            <p:cNvSpPr/>
            <p:nvPr/>
          </p:nvSpPr>
          <p:spPr>
            <a:xfrm>
              <a:off x="2173325" y="2843750"/>
              <a:ext cx="33625" cy="26275"/>
            </a:xfrm>
            <a:custGeom>
              <a:avLst/>
              <a:gdLst/>
              <a:ahLst/>
              <a:cxnLst/>
              <a:rect l="l" t="t" r="r" b="b"/>
              <a:pathLst>
                <a:path w="1345" h="1051" extrusionOk="0">
                  <a:moveTo>
                    <a:pt x="1039" y="1"/>
                  </a:moveTo>
                  <a:cubicBezTo>
                    <a:pt x="995" y="1"/>
                    <a:pt x="951" y="14"/>
                    <a:pt x="912" y="45"/>
                  </a:cubicBezTo>
                  <a:cubicBezTo>
                    <a:pt x="648" y="189"/>
                    <a:pt x="408" y="357"/>
                    <a:pt x="144" y="526"/>
                  </a:cubicBezTo>
                  <a:cubicBezTo>
                    <a:pt x="96" y="574"/>
                    <a:pt x="48" y="622"/>
                    <a:pt x="24" y="694"/>
                  </a:cubicBezTo>
                  <a:cubicBezTo>
                    <a:pt x="0" y="766"/>
                    <a:pt x="0" y="838"/>
                    <a:pt x="48" y="910"/>
                  </a:cubicBezTo>
                  <a:cubicBezTo>
                    <a:pt x="97" y="991"/>
                    <a:pt x="190" y="1050"/>
                    <a:pt x="289" y="1050"/>
                  </a:cubicBezTo>
                  <a:cubicBezTo>
                    <a:pt x="337" y="1050"/>
                    <a:pt x="386" y="1037"/>
                    <a:pt x="432" y="1006"/>
                  </a:cubicBezTo>
                  <a:cubicBezTo>
                    <a:pt x="672" y="838"/>
                    <a:pt x="936" y="694"/>
                    <a:pt x="1176" y="526"/>
                  </a:cubicBezTo>
                  <a:cubicBezTo>
                    <a:pt x="1248" y="477"/>
                    <a:pt x="1296" y="429"/>
                    <a:pt x="1320" y="357"/>
                  </a:cubicBezTo>
                  <a:cubicBezTo>
                    <a:pt x="1344" y="285"/>
                    <a:pt x="1320" y="189"/>
                    <a:pt x="1296" y="141"/>
                  </a:cubicBezTo>
                  <a:cubicBezTo>
                    <a:pt x="1231" y="60"/>
                    <a:pt x="1133" y="1"/>
                    <a:pt x="1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3"/>
            <p:cNvSpPr/>
            <p:nvPr/>
          </p:nvSpPr>
          <p:spPr>
            <a:xfrm>
              <a:off x="2181725" y="2796475"/>
              <a:ext cx="19825" cy="28025"/>
            </a:xfrm>
            <a:custGeom>
              <a:avLst/>
              <a:gdLst/>
              <a:ahLst/>
              <a:cxnLst/>
              <a:rect l="l" t="t" r="r" b="b"/>
              <a:pathLst>
                <a:path w="793" h="1121" extrusionOk="0">
                  <a:moveTo>
                    <a:pt x="487" y="0"/>
                  </a:moveTo>
                  <a:cubicBezTo>
                    <a:pt x="445" y="0"/>
                    <a:pt x="402" y="12"/>
                    <a:pt x="360" y="40"/>
                  </a:cubicBezTo>
                  <a:cubicBezTo>
                    <a:pt x="336" y="64"/>
                    <a:pt x="336" y="64"/>
                    <a:pt x="312" y="88"/>
                  </a:cubicBezTo>
                  <a:cubicBezTo>
                    <a:pt x="264" y="112"/>
                    <a:pt x="240" y="160"/>
                    <a:pt x="240" y="208"/>
                  </a:cubicBezTo>
                  <a:cubicBezTo>
                    <a:pt x="168" y="400"/>
                    <a:pt x="96" y="592"/>
                    <a:pt x="24" y="760"/>
                  </a:cubicBezTo>
                  <a:cubicBezTo>
                    <a:pt x="0" y="832"/>
                    <a:pt x="0" y="928"/>
                    <a:pt x="48" y="976"/>
                  </a:cubicBezTo>
                  <a:cubicBezTo>
                    <a:pt x="72" y="1048"/>
                    <a:pt x="144" y="1096"/>
                    <a:pt x="216" y="1120"/>
                  </a:cubicBezTo>
                  <a:cubicBezTo>
                    <a:pt x="288" y="1120"/>
                    <a:pt x="360" y="1120"/>
                    <a:pt x="432" y="1096"/>
                  </a:cubicBezTo>
                  <a:cubicBezTo>
                    <a:pt x="456" y="1072"/>
                    <a:pt x="456" y="1048"/>
                    <a:pt x="480" y="1048"/>
                  </a:cubicBezTo>
                  <a:cubicBezTo>
                    <a:pt x="528" y="1000"/>
                    <a:pt x="552" y="976"/>
                    <a:pt x="552" y="928"/>
                  </a:cubicBezTo>
                  <a:cubicBezTo>
                    <a:pt x="624" y="736"/>
                    <a:pt x="696" y="544"/>
                    <a:pt x="768" y="352"/>
                  </a:cubicBezTo>
                  <a:cubicBezTo>
                    <a:pt x="792" y="304"/>
                    <a:pt x="768" y="208"/>
                    <a:pt x="744" y="136"/>
                  </a:cubicBezTo>
                  <a:cubicBezTo>
                    <a:pt x="720" y="88"/>
                    <a:pt x="648" y="40"/>
                    <a:pt x="576" y="16"/>
                  </a:cubicBezTo>
                  <a:cubicBezTo>
                    <a:pt x="546" y="6"/>
                    <a:pt x="517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3"/>
            <p:cNvSpPr/>
            <p:nvPr/>
          </p:nvSpPr>
          <p:spPr>
            <a:xfrm>
              <a:off x="2167925" y="2749225"/>
              <a:ext cx="16825" cy="22250"/>
            </a:xfrm>
            <a:custGeom>
              <a:avLst/>
              <a:gdLst/>
              <a:ahLst/>
              <a:cxnLst/>
              <a:rect l="l" t="t" r="r" b="b"/>
              <a:pathLst>
                <a:path w="673" h="890" extrusionOk="0">
                  <a:moveTo>
                    <a:pt x="413" y="0"/>
                  </a:moveTo>
                  <a:cubicBezTo>
                    <a:pt x="356" y="0"/>
                    <a:pt x="298" y="17"/>
                    <a:pt x="264" y="34"/>
                  </a:cubicBezTo>
                  <a:cubicBezTo>
                    <a:pt x="240" y="58"/>
                    <a:pt x="216" y="58"/>
                    <a:pt x="192" y="82"/>
                  </a:cubicBezTo>
                  <a:cubicBezTo>
                    <a:pt x="168" y="130"/>
                    <a:pt x="144" y="154"/>
                    <a:pt x="120" y="202"/>
                  </a:cubicBezTo>
                  <a:cubicBezTo>
                    <a:pt x="96" y="322"/>
                    <a:pt x="48" y="418"/>
                    <a:pt x="24" y="538"/>
                  </a:cubicBezTo>
                  <a:cubicBezTo>
                    <a:pt x="0" y="586"/>
                    <a:pt x="0" y="610"/>
                    <a:pt x="0" y="658"/>
                  </a:cubicBezTo>
                  <a:cubicBezTo>
                    <a:pt x="24" y="682"/>
                    <a:pt x="24" y="730"/>
                    <a:pt x="48" y="754"/>
                  </a:cubicBezTo>
                  <a:cubicBezTo>
                    <a:pt x="72" y="778"/>
                    <a:pt x="96" y="826"/>
                    <a:pt x="120" y="826"/>
                  </a:cubicBezTo>
                  <a:cubicBezTo>
                    <a:pt x="144" y="850"/>
                    <a:pt x="168" y="874"/>
                    <a:pt x="216" y="874"/>
                  </a:cubicBezTo>
                  <a:cubicBezTo>
                    <a:pt x="246" y="884"/>
                    <a:pt x="276" y="890"/>
                    <a:pt x="306" y="890"/>
                  </a:cubicBezTo>
                  <a:cubicBezTo>
                    <a:pt x="348" y="890"/>
                    <a:pt x="390" y="878"/>
                    <a:pt x="432" y="850"/>
                  </a:cubicBezTo>
                  <a:cubicBezTo>
                    <a:pt x="456" y="850"/>
                    <a:pt x="456" y="826"/>
                    <a:pt x="480" y="802"/>
                  </a:cubicBezTo>
                  <a:cubicBezTo>
                    <a:pt x="528" y="778"/>
                    <a:pt x="552" y="730"/>
                    <a:pt x="552" y="682"/>
                  </a:cubicBezTo>
                  <a:cubicBezTo>
                    <a:pt x="600" y="586"/>
                    <a:pt x="624" y="466"/>
                    <a:pt x="672" y="346"/>
                  </a:cubicBezTo>
                  <a:cubicBezTo>
                    <a:pt x="672" y="322"/>
                    <a:pt x="672" y="274"/>
                    <a:pt x="672" y="250"/>
                  </a:cubicBezTo>
                  <a:cubicBezTo>
                    <a:pt x="672" y="202"/>
                    <a:pt x="648" y="178"/>
                    <a:pt x="648" y="130"/>
                  </a:cubicBezTo>
                  <a:cubicBezTo>
                    <a:pt x="624" y="106"/>
                    <a:pt x="600" y="82"/>
                    <a:pt x="576" y="58"/>
                  </a:cubicBezTo>
                  <a:cubicBezTo>
                    <a:pt x="528" y="34"/>
                    <a:pt x="504" y="10"/>
                    <a:pt x="480" y="10"/>
                  </a:cubicBezTo>
                  <a:cubicBezTo>
                    <a:pt x="459" y="3"/>
                    <a:pt x="436" y="0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3"/>
            <p:cNvSpPr/>
            <p:nvPr/>
          </p:nvSpPr>
          <p:spPr>
            <a:xfrm>
              <a:off x="2259725" y="3563500"/>
              <a:ext cx="17425" cy="33675"/>
            </a:xfrm>
            <a:custGeom>
              <a:avLst/>
              <a:gdLst/>
              <a:ahLst/>
              <a:cxnLst/>
              <a:rect l="l" t="t" r="r" b="b"/>
              <a:pathLst>
                <a:path w="697" h="1347" extrusionOk="0">
                  <a:moveTo>
                    <a:pt x="365" y="0"/>
                  </a:moveTo>
                  <a:cubicBezTo>
                    <a:pt x="345" y="0"/>
                    <a:pt x="327" y="3"/>
                    <a:pt x="313" y="10"/>
                  </a:cubicBezTo>
                  <a:cubicBezTo>
                    <a:pt x="145" y="58"/>
                    <a:pt x="73" y="202"/>
                    <a:pt x="97" y="370"/>
                  </a:cubicBezTo>
                  <a:cubicBezTo>
                    <a:pt x="121" y="370"/>
                    <a:pt x="121" y="370"/>
                    <a:pt x="121" y="394"/>
                  </a:cubicBezTo>
                  <a:cubicBezTo>
                    <a:pt x="121" y="490"/>
                    <a:pt x="121" y="562"/>
                    <a:pt x="121" y="658"/>
                  </a:cubicBezTo>
                  <a:cubicBezTo>
                    <a:pt x="97" y="754"/>
                    <a:pt x="73" y="850"/>
                    <a:pt x="48" y="922"/>
                  </a:cubicBezTo>
                  <a:cubicBezTo>
                    <a:pt x="0" y="994"/>
                    <a:pt x="0" y="1066"/>
                    <a:pt x="0" y="1138"/>
                  </a:cubicBezTo>
                  <a:cubicBezTo>
                    <a:pt x="24" y="1210"/>
                    <a:pt x="73" y="1282"/>
                    <a:pt x="145" y="1306"/>
                  </a:cubicBezTo>
                  <a:cubicBezTo>
                    <a:pt x="173" y="1335"/>
                    <a:pt x="217" y="1346"/>
                    <a:pt x="264" y="1346"/>
                  </a:cubicBezTo>
                  <a:cubicBezTo>
                    <a:pt x="297" y="1346"/>
                    <a:pt x="331" y="1340"/>
                    <a:pt x="361" y="1330"/>
                  </a:cubicBezTo>
                  <a:cubicBezTo>
                    <a:pt x="433" y="1330"/>
                    <a:pt x="481" y="1282"/>
                    <a:pt x="529" y="1210"/>
                  </a:cubicBezTo>
                  <a:cubicBezTo>
                    <a:pt x="601" y="1042"/>
                    <a:pt x="649" y="874"/>
                    <a:pt x="673" y="682"/>
                  </a:cubicBezTo>
                  <a:cubicBezTo>
                    <a:pt x="697" y="538"/>
                    <a:pt x="673" y="370"/>
                    <a:pt x="649" y="202"/>
                  </a:cubicBezTo>
                  <a:cubicBezTo>
                    <a:pt x="625" y="154"/>
                    <a:pt x="577" y="82"/>
                    <a:pt x="529" y="34"/>
                  </a:cubicBezTo>
                  <a:cubicBezTo>
                    <a:pt x="478" y="17"/>
                    <a:pt x="415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2265125" y="3479725"/>
              <a:ext cx="13825" cy="33650"/>
            </a:xfrm>
            <a:custGeom>
              <a:avLst/>
              <a:gdLst/>
              <a:ahLst/>
              <a:cxnLst/>
              <a:rect l="l" t="t" r="r" b="b"/>
              <a:pathLst>
                <a:path w="553" h="1346" extrusionOk="0">
                  <a:moveTo>
                    <a:pt x="289" y="1"/>
                  </a:moveTo>
                  <a:cubicBezTo>
                    <a:pt x="121" y="25"/>
                    <a:pt x="1" y="121"/>
                    <a:pt x="1" y="289"/>
                  </a:cubicBezTo>
                  <a:lnTo>
                    <a:pt x="1" y="1081"/>
                  </a:lnTo>
                  <a:cubicBezTo>
                    <a:pt x="1" y="1225"/>
                    <a:pt x="121" y="1345"/>
                    <a:pt x="289" y="1345"/>
                  </a:cubicBezTo>
                  <a:cubicBezTo>
                    <a:pt x="433" y="1345"/>
                    <a:pt x="553" y="1225"/>
                    <a:pt x="553" y="1081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2268125" y="3379525"/>
              <a:ext cx="13825" cy="39025"/>
            </a:xfrm>
            <a:custGeom>
              <a:avLst/>
              <a:gdLst/>
              <a:ahLst/>
              <a:cxnLst/>
              <a:rect l="l" t="t" r="r" b="b"/>
              <a:pathLst>
                <a:path w="553" h="1561" extrusionOk="0">
                  <a:moveTo>
                    <a:pt x="265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1273"/>
                  </a:lnTo>
                  <a:cubicBezTo>
                    <a:pt x="1" y="1441"/>
                    <a:pt x="121" y="1561"/>
                    <a:pt x="265" y="1561"/>
                  </a:cubicBezTo>
                  <a:cubicBezTo>
                    <a:pt x="433" y="1561"/>
                    <a:pt x="553" y="1441"/>
                    <a:pt x="553" y="127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2268125" y="3287650"/>
              <a:ext cx="13825" cy="33150"/>
            </a:xfrm>
            <a:custGeom>
              <a:avLst/>
              <a:gdLst/>
              <a:ahLst/>
              <a:cxnLst/>
              <a:rect l="l" t="t" r="r" b="b"/>
              <a:pathLst>
                <a:path w="553" h="1326" extrusionOk="0">
                  <a:moveTo>
                    <a:pt x="301" y="1"/>
                  </a:moveTo>
                  <a:cubicBezTo>
                    <a:pt x="289" y="1"/>
                    <a:pt x="277" y="1"/>
                    <a:pt x="265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059"/>
                  </a:lnTo>
                  <a:cubicBezTo>
                    <a:pt x="1" y="1193"/>
                    <a:pt x="103" y="1326"/>
                    <a:pt x="233" y="1326"/>
                  </a:cubicBezTo>
                  <a:cubicBezTo>
                    <a:pt x="243" y="1326"/>
                    <a:pt x="254" y="1325"/>
                    <a:pt x="265" y="1323"/>
                  </a:cubicBezTo>
                  <a:cubicBezTo>
                    <a:pt x="433" y="1323"/>
                    <a:pt x="553" y="1203"/>
                    <a:pt x="553" y="1059"/>
                  </a:cubicBezTo>
                  <a:lnTo>
                    <a:pt x="553" y="267"/>
                  </a:lnTo>
                  <a:cubicBezTo>
                    <a:pt x="553" y="134"/>
                    <a:pt x="450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3"/>
            <p:cNvSpPr/>
            <p:nvPr/>
          </p:nvSpPr>
          <p:spPr>
            <a:xfrm>
              <a:off x="2273525" y="3209100"/>
              <a:ext cx="13825" cy="33700"/>
            </a:xfrm>
            <a:custGeom>
              <a:avLst/>
              <a:gdLst/>
              <a:ahLst/>
              <a:cxnLst/>
              <a:rect l="l" t="t" r="r" b="b"/>
              <a:pathLst>
                <a:path w="553" h="1348" extrusionOk="0">
                  <a:moveTo>
                    <a:pt x="265" y="1"/>
                  </a:moveTo>
                  <a:cubicBezTo>
                    <a:pt x="121" y="25"/>
                    <a:pt x="1" y="145"/>
                    <a:pt x="1" y="289"/>
                  </a:cubicBezTo>
                  <a:lnTo>
                    <a:pt x="1" y="1081"/>
                  </a:lnTo>
                  <a:cubicBezTo>
                    <a:pt x="1" y="1214"/>
                    <a:pt x="103" y="1348"/>
                    <a:pt x="233" y="1348"/>
                  </a:cubicBezTo>
                  <a:cubicBezTo>
                    <a:pt x="243" y="1348"/>
                    <a:pt x="254" y="1347"/>
                    <a:pt x="265" y="1345"/>
                  </a:cubicBezTo>
                  <a:cubicBezTo>
                    <a:pt x="433" y="1345"/>
                    <a:pt x="553" y="1225"/>
                    <a:pt x="553" y="1081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3"/>
            <p:cNvSpPr/>
            <p:nvPr/>
          </p:nvSpPr>
          <p:spPr>
            <a:xfrm>
              <a:off x="2278925" y="3124450"/>
              <a:ext cx="13825" cy="36100"/>
            </a:xfrm>
            <a:custGeom>
              <a:avLst/>
              <a:gdLst/>
              <a:ahLst/>
              <a:cxnLst/>
              <a:rect l="l" t="t" r="r" b="b"/>
              <a:pathLst>
                <a:path w="553" h="1444" extrusionOk="0">
                  <a:moveTo>
                    <a:pt x="320" y="1"/>
                  </a:moveTo>
                  <a:cubicBezTo>
                    <a:pt x="310" y="1"/>
                    <a:pt x="299" y="2"/>
                    <a:pt x="289" y="4"/>
                  </a:cubicBezTo>
                  <a:cubicBezTo>
                    <a:pt x="121" y="4"/>
                    <a:pt x="1" y="124"/>
                    <a:pt x="1" y="268"/>
                  </a:cubicBezTo>
                  <a:lnTo>
                    <a:pt x="1" y="1156"/>
                  </a:lnTo>
                  <a:cubicBezTo>
                    <a:pt x="1" y="1300"/>
                    <a:pt x="145" y="1444"/>
                    <a:pt x="289" y="1444"/>
                  </a:cubicBezTo>
                  <a:cubicBezTo>
                    <a:pt x="433" y="1444"/>
                    <a:pt x="553" y="1324"/>
                    <a:pt x="553" y="1156"/>
                  </a:cubicBezTo>
                  <a:lnTo>
                    <a:pt x="553" y="268"/>
                  </a:lnTo>
                  <a:cubicBezTo>
                    <a:pt x="553" y="134"/>
                    <a:pt x="450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2284325" y="3053100"/>
              <a:ext cx="14425" cy="42025"/>
            </a:xfrm>
            <a:custGeom>
              <a:avLst/>
              <a:gdLst/>
              <a:ahLst/>
              <a:cxnLst/>
              <a:rect l="l" t="t" r="r" b="b"/>
              <a:pathLst>
                <a:path w="577" h="1681" extrusionOk="0">
                  <a:moveTo>
                    <a:pt x="289" y="0"/>
                  </a:moveTo>
                  <a:cubicBezTo>
                    <a:pt x="145" y="0"/>
                    <a:pt x="1" y="120"/>
                    <a:pt x="1" y="288"/>
                  </a:cubicBezTo>
                  <a:lnTo>
                    <a:pt x="1" y="1392"/>
                  </a:lnTo>
                  <a:cubicBezTo>
                    <a:pt x="1" y="1536"/>
                    <a:pt x="145" y="1680"/>
                    <a:pt x="289" y="1680"/>
                  </a:cubicBezTo>
                  <a:cubicBezTo>
                    <a:pt x="433" y="1680"/>
                    <a:pt x="577" y="1560"/>
                    <a:pt x="577" y="1392"/>
                  </a:cubicBezTo>
                  <a:lnTo>
                    <a:pt x="577" y="288"/>
                  </a:lnTo>
                  <a:cubicBezTo>
                    <a:pt x="577" y="144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3"/>
            <p:cNvSpPr/>
            <p:nvPr/>
          </p:nvSpPr>
          <p:spPr>
            <a:xfrm>
              <a:off x="2284925" y="2970800"/>
              <a:ext cx="18625" cy="33850"/>
            </a:xfrm>
            <a:custGeom>
              <a:avLst/>
              <a:gdLst/>
              <a:ahLst/>
              <a:cxnLst/>
              <a:rect l="l" t="t" r="r" b="b"/>
              <a:pathLst>
                <a:path w="745" h="1354" extrusionOk="0">
                  <a:moveTo>
                    <a:pt x="473" y="0"/>
                  </a:moveTo>
                  <a:cubicBezTo>
                    <a:pt x="344" y="0"/>
                    <a:pt x="214" y="71"/>
                    <a:pt x="193" y="197"/>
                  </a:cubicBezTo>
                  <a:cubicBezTo>
                    <a:pt x="145" y="461"/>
                    <a:pt x="73" y="725"/>
                    <a:pt x="25" y="989"/>
                  </a:cubicBezTo>
                  <a:cubicBezTo>
                    <a:pt x="1" y="1061"/>
                    <a:pt x="25" y="1133"/>
                    <a:pt x="49" y="1205"/>
                  </a:cubicBezTo>
                  <a:cubicBezTo>
                    <a:pt x="97" y="1277"/>
                    <a:pt x="145" y="1325"/>
                    <a:pt x="217" y="1349"/>
                  </a:cubicBezTo>
                  <a:cubicBezTo>
                    <a:pt x="235" y="1352"/>
                    <a:pt x="253" y="1354"/>
                    <a:pt x="271" y="1354"/>
                  </a:cubicBezTo>
                  <a:cubicBezTo>
                    <a:pt x="401" y="1354"/>
                    <a:pt x="535" y="1280"/>
                    <a:pt x="577" y="1133"/>
                  </a:cubicBezTo>
                  <a:cubicBezTo>
                    <a:pt x="625" y="869"/>
                    <a:pt x="673" y="605"/>
                    <a:pt x="721" y="341"/>
                  </a:cubicBezTo>
                  <a:cubicBezTo>
                    <a:pt x="745" y="269"/>
                    <a:pt x="745" y="197"/>
                    <a:pt x="697" y="125"/>
                  </a:cubicBezTo>
                  <a:cubicBezTo>
                    <a:pt x="673" y="77"/>
                    <a:pt x="601" y="29"/>
                    <a:pt x="529" y="5"/>
                  </a:cubicBezTo>
                  <a:cubicBezTo>
                    <a:pt x="510" y="2"/>
                    <a:pt x="492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3"/>
            <p:cNvSpPr/>
            <p:nvPr/>
          </p:nvSpPr>
          <p:spPr>
            <a:xfrm>
              <a:off x="2295125" y="2883175"/>
              <a:ext cx="21025" cy="52700"/>
            </a:xfrm>
            <a:custGeom>
              <a:avLst/>
              <a:gdLst/>
              <a:ahLst/>
              <a:cxnLst/>
              <a:rect l="l" t="t" r="r" b="b"/>
              <a:pathLst>
                <a:path w="841" h="2108" extrusionOk="0">
                  <a:moveTo>
                    <a:pt x="569" y="0"/>
                  </a:moveTo>
                  <a:cubicBezTo>
                    <a:pt x="440" y="0"/>
                    <a:pt x="310" y="71"/>
                    <a:pt x="289" y="197"/>
                  </a:cubicBezTo>
                  <a:cubicBezTo>
                    <a:pt x="193" y="725"/>
                    <a:pt x="121" y="1229"/>
                    <a:pt x="25" y="1757"/>
                  </a:cubicBezTo>
                  <a:cubicBezTo>
                    <a:pt x="1" y="1901"/>
                    <a:pt x="49" y="2069"/>
                    <a:pt x="217" y="2093"/>
                  </a:cubicBezTo>
                  <a:cubicBezTo>
                    <a:pt x="246" y="2103"/>
                    <a:pt x="276" y="2107"/>
                    <a:pt x="306" y="2107"/>
                  </a:cubicBezTo>
                  <a:cubicBezTo>
                    <a:pt x="423" y="2107"/>
                    <a:pt x="534" y="2035"/>
                    <a:pt x="553" y="1901"/>
                  </a:cubicBezTo>
                  <a:cubicBezTo>
                    <a:pt x="649" y="1397"/>
                    <a:pt x="745" y="869"/>
                    <a:pt x="817" y="341"/>
                  </a:cubicBezTo>
                  <a:cubicBezTo>
                    <a:pt x="841" y="197"/>
                    <a:pt x="793" y="53"/>
                    <a:pt x="625" y="5"/>
                  </a:cubicBezTo>
                  <a:cubicBezTo>
                    <a:pt x="606" y="2"/>
                    <a:pt x="588" y="0"/>
                    <a:pt x="5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2310125" y="2805025"/>
              <a:ext cx="25225" cy="39075"/>
            </a:xfrm>
            <a:custGeom>
              <a:avLst/>
              <a:gdLst/>
              <a:ahLst/>
              <a:cxnLst/>
              <a:rect l="l" t="t" r="r" b="b"/>
              <a:pathLst>
                <a:path w="1009" h="1563" extrusionOk="0">
                  <a:moveTo>
                    <a:pt x="712" y="0"/>
                  </a:moveTo>
                  <a:cubicBezTo>
                    <a:pt x="691" y="0"/>
                    <a:pt x="670" y="3"/>
                    <a:pt x="649" y="10"/>
                  </a:cubicBezTo>
                  <a:cubicBezTo>
                    <a:pt x="577" y="34"/>
                    <a:pt x="505" y="58"/>
                    <a:pt x="481" y="130"/>
                  </a:cubicBezTo>
                  <a:cubicBezTo>
                    <a:pt x="337" y="466"/>
                    <a:pt x="193" y="802"/>
                    <a:pt x="49" y="1138"/>
                  </a:cubicBezTo>
                  <a:cubicBezTo>
                    <a:pt x="1" y="1210"/>
                    <a:pt x="1" y="1282"/>
                    <a:pt x="1" y="1354"/>
                  </a:cubicBezTo>
                  <a:cubicBezTo>
                    <a:pt x="25" y="1426"/>
                    <a:pt x="73" y="1498"/>
                    <a:pt x="145" y="1522"/>
                  </a:cubicBezTo>
                  <a:cubicBezTo>
                    <a:pt x="173" y="1551"/>
                    <a:pt x="217" y="1562"/>
                    <a:pt x="264" y="1562"/>
                  </a:cubicBezTo>
                  <a:cubicBezTo>
                    <a:pt x="297" y="1562"/>
                    <a:pt x="331" y="1556"/>
                    <a:pt x="361" y="1546"/>
                  </a:cubicBezTo>
                  <a:cubicBezTo>
                    <a:pt x="409" y="1522"/>
                    <a:pt x="505" y="1498"/>
                    <a:pt x="529" y="1426"/>
                  </a:cubicBezTo>
                  <a:cubicBezTo>
                    <a:pt x="673" y="1090"/>
                    <a:pt x="817" y="754"/>
                    <a:pt x="961" y="418"/>
                  </a:cubicBezTo>
                  <a:cubicBezTo>
                    <a:pt x="985" y="346"/>
                    <a:pt x="1009" y="274"/>
                    <a:pt x="985" y="202"/>
                  </a:cubicBezTo>
                  <a:cubicBezTo>
                    <a:pt x="961" y="130"/>
                    <a:pt x="913" y="58"/>
                    <a:pt x="865" y="34"/>
                  </a:cubicBezTo>
                  <a:cubicBezTo>
                    <a:pt x="814" y="17"/>
                    <a:pt x="763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3"/>
            <p:cNvSpPr/>
            <p:nvPr/>
          </p:nvSpPr>
          <p:spPr>
            <a:xfrm>
              <a:off x="2262725" y="2821225"/>
              <a:ext cx="21625" cy="31275"/>
            </a:xfrm>
            <a:custGeom>
              <a:avLst/>
              <a:gdLst/>
              <a:ahLst/>
              <a:cxnLst/>
              <a:rect l="l" t="t" r="r" b="b"/>
              <a:pathLst>
                <a:path w="865" h="1251" extrusionOk="0">
                  <a:moveTo>
                    <a:pt x="566" y="1"/>
                  </a:moveTo>
                  <a:cubicBezTo>
                    <a:pt x="545" y="1"/>
                    <a:pt x="524" y="4"/>
                    <a:pt x="505" y="10"/>
                  </a:cubicBezTo>
                  <a:cubicBezTo>
                    <a:pt x="457" y="34"/>
                    <a:pt x="385" y="82"/>
                    <a:pt x="337" y="154"/>
                  </a:cubicBezTo>
                  <a:cubicBezTo>
                    <a:pt x="241" y="370"/>
                    <a:pt x="145" y="610"/>
                    <a:pt x="49" y="826"/>
                  </a:cubicBezTo>
                  <a:cubicBezTo>
                    <a:pt x="25" y="874"/>
                    <a:pt x="25" y="898"/>
                    <a:pt x="25" y="946"/>
                  </a:cubicBezTo>
                  <a:cubicBezTo>
                    <a:pt x="1" y="970"/>
                    <a:pt x="1" y="1018"/>
                    <a:pt x="25" y="1042"/>
                  </a:cubicBezTo>
                  <a:cubicBezTo>
                    <a:pt x="49" y="1114"/>
                    <a:pt x="97" y="1186"/>
                    <a:pt x="145" y="1210"/>
                  </a:cubicBezTo>
                  <a:cubicBezTo>
                    <a:pt x="187" y="1239"/>
                    <a:pt x="229" y="1250"/>
                    <a:pt x="271" y="1250"/>
                  </a:cubicBezTo>
                  <a:cubicBezTo>
                    <a:pt x="301" y="1250"/>
                    <a:pt x="331" y="1244"/>
                    <a:pt x="361" y="1234"/>
                  </a:cubicBezTo>
                  <a:cubicBezTo>
                    <a:pt x="433" y="1234"/>
                    <a:pt x="505" y="1186"/>
                    <a:pt x="529" y="1114"/>
                  </a:cubicBezTo>
                  <a:lnTo>
                    <a:pt x="817" y="442"/>
                  </a:lnTo>
                  <a:cubicBezTo>
                    <a:pt x="841" y="394"/>
                    <a:pt x="865" y="370"/>
                    <a:pt x="865" y="322"/>
                  </a:cubicBezTo>
                  <a:cubicBezTo>
                    <a:pt x="865" y="298"/>
                    <a:pt x="865" y="250"/>
                    <a:pt x="865" y="226"/>
                  </a:cubicBezTo>
                  <a:cubicBezTo>
                    <a:pt x="841" y="154"/>
                    <a:pt x="793" y="82"/>
                    <a:pt x="721" y="58"/>
                  </a:cubicBezTo>
                  <a:cubicBezTo>
                    <a:pt x="685" y="23"/>
                    <a:pt x="625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3"/>
            <p:cNvSpPr/>
            <p:nvPr/>
          </p:nvSpPr>
          <p:spPr>
            <a:xfrm>
              <a:off x="2251325" y="2894275"/>
              <a:ext cx="16825" cy="30675"/>
            </a:xfrm>
            <a:custGeom>
              <a:avLst/>
              <a:gdLst/>
              <a:ahLst/>
              <a:cxnLst/>
              <a:rect l="l" t="t" r="r" b="b"/>
              <a:pathLst>
                <a:path w="673" h="1227" extrusionOk="0">
                  <a:moveTo>
                    <a:pt x="384" y="1"/>
                  </a:moveTo>
                  <a:cubicBezTo>
                    <a:pt x="337" y="1"/>
                    <a:pt x="293" y="13"/>
                    <a:pt x="264" y="41"/>
                  </a:cubicBezTo>
                  <a:cubicBezTo>
                    <a:pt x="192" y="65"/>
                    <a:pt x="144" y="137"/>
                    <a:pt x="120" y="209"/>
                  </a:cubicBezTo>
                  <a:cubicBezTo>
                    <a:pt x="96" y="425"/>
                    <a:pt x="48" y="641"/>
                    <a:pt x="0" y="881"/>
                  </a:cubicBezTo>
                  <a:cubicBezTo>
                    <a:pt x="0" y="953"/>
                    <a:pt x="0" y="1025"/>
                    <a:pt x="48" y="1097"/>
                  </a:cubicBezTo>
                  <a:cubicBezTo>
                    <a:pt x="72" y="1145"/>
                    <a:pt x="144" y="1193"/>
                    <a:pt x="216" y="1217"/>
                  </a:cubicBezTo>
                  <a:cubicBezTo>
                    <a:pt x="238" y="1224"/>
                    <a:pt x="259" y="1227"/>
                    <a:pt x="280" y="1227"/>
                  </a:cubicBezTo>
                  <a:cubicBezTo>
                    <a:pt x="331" y="1227"/>
                    <a:pt x="382" y="1210"/>
                    <a:pt x="433" y="1193"/>
                  </a:cubicBezTo>
                  <a:cubicBezTo>
                    <a:pt x="481" y="1145"/>
                    <a:pt x="529" y="1097"/>
                    <a:pt x="553" y="1025"/>
                  </a:cubicBezTo>
                  <a:cubicBezTo>
                    <a:pt x="601" y="785"/>
                    <a:pt x="625" y="569"/>
                    <a:pt x="673" y="353"/>
                  </a:cubicBezTo>
                  <a:cubicBezTo>
                    <a:pt x="673" y="281"/>
                    <a:pt x="673" y="209"/>
                    <a:pt x="649" y="137"/>
                  </a:cubicBezTo>
                  <a:cubicBezTo>
                    <a:pt x="601" y="89"/>
                    <a:pt x="529" y="17"/>
                    <a:pt x="481" y="17"/>
                  </a:cubicBezTo>
                  <a:cubicBezTo>
                    <a:pt x="451" y="7"/>
                    <a:pt x="417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3"/>
            <p:cNvSpPr/>
            <p:nvPr/>
          </p:nvSpPr>
          <p:spPr>
            <a:xfrm>
              <a:off x="2236325" y="2966575"/>
              <a:ext cx="20425" cy="44650"/>
            </a:xfrm>
            <a:custGeom>
              <a:avLst/>
              <a:gdLst/>
              <a:ahLst/>
              <a:cxnLst/>
              <a:rect l="l" t="t" r="r" b="b"/>
              <a:pathLst>
                <a:path w="817" h="1786" extrusionOk="0">
                  <a:moveTo>
                    <a:pt x="545" y="0"/>
                  </a:moveTo>
                  <a:cubicBezTo>
                    <a:pt x="416" y="0"/>
                    <a:pt x="285" y="71"/>
                    <a:pt x="264" y="197"/>
                  </a:cubicBezTo>
                  <a:cubicBezTo>
                    <a:pt x="192" y="605"/>
                    <a:pt x="96" y="1013"/>
                    <a:pt x="24" y="1421"/>
                  </a:cubicBezTo>
                  <a:cubicBezTo>
                    <a:pt x="0" y="1565"/>
                    <a:pt x="72" y="1733"/>
                    <a:pt x="216" y="1781"/>
                  </a:cubicBezTo>
                  <a:cubicBezTo>
                    <a:pt x="235" y="1784"/>
                    <a:pt x="253" y="1786"/>
                    <a:pt x="272" y="1786"/>
                  </a:cubicBezTo>
                  <a:cubicBezTo>
                    <a:pt x="401" y="1786"/>
                    <a:pt x="535" y="1715"/>
                    <a:pt x="576" y="1589"/>
                  </a:cubicBezTo>
                  <a:lnTo>
                    <a:pt x="792" y="365"/>
                  </a:lnTo>
                  <a:cubicBezTo>
                    <a:pt x="816" y="221"/>
                    <a:pt x="768" y="53"/>
                    <a:pt x="600" y="5"/>
                  </a:cubicBezTo>
                  <a:cubicBezTo>
                    <a:pt x="582" y="2"/>
                    <a:pt x="563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3"/>
            <p:cNvSpPr/>
            <p:nvPr/>
          </p:nvSpPr>
          <p:spPr>
            <a:xfrm>
              <a:off x="2231525" y="3027900"/>
              <a:ext cx="13825" cy="36625"/>
            </a:xfrm>
            <a:custGeom>
              <a:avLst/>
              <a:gdLst/>
              <a:ahLst/>
              <a:cxnLst/>
              <a:rect l="l" t="t" r="r" b="b"/>
              <a:pathLst>
                <a:path w="553" h="1465" extrusionOk="0">
                  <a:moveTo>
                    <a:pt x="288" y="0"/>
                  </a:moveTo>
                  <a:cubicBezTo>
                    <a:pt x="120" y="0"/>
                    <a:pt x="0" y="120"/>
                    <a:pt x="0" y="288"/>
                  </a:cubicBezTo>
                  <a:lnTo>
                    <a:pt x="0" y="1176"/>
                  </a:lnTo>
                  <a:cubicBezTo>
                    <a:pt x="0" y="1320"/>
                    <a:pt x="120" y="1464"/>
                    <a:pt x="288" y="1464"/>
                  </a:cubicBezTo>
                  <a:cubicBezTo>
                    <a:pt x="432" y="1440"/>
                    <a:pt x="552" y="1344"/>
                    <a:pt x="552" y="1176"/>
                  </a:cubicBezTo>
                  <a:lnTo>
                    <a:pt x="552" y="288"/>
                  </a:lnTo>
                  <a:cubicBezTo>
                    <a:pt x="552" y="144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3"/>
            <p:cNvSpPr/>
            <p:nvPr/>
          </p:nvSpPr>
          <p:spPr>
            <a:xfrm>
              <a:off x="2222525" y="3087925"/>
              <a:ext cx="18025" cy="42025"/>
            </a:xfrm>
            <a:custGeom>
              <a:avLst/>
              <a:gdLst/>
              <a:ahLst/>
              <a:cxnLst/>
              <a:rect l="l" t="t" r="r" b="b"/>
              <a:pathLst>
                <a:path w="721" h="1681" extrusionOk="0">
                  <a:moveTo>
                    <a:pt x="432" y="0"/>
                  </a:moveTo>
                  <a:cubicBezTo>
                    <a:pt x="360" y="0"/>
                    <a:pt x="288" y="24"/>
                    <a:pt x="240" y="96"/>
                  </a:cubicBezTo>
                  <a:cubicBezTo>
                    <a:pt x="168" y="144"/>
                    <a:pt x="168" y="216"/>
                    <a:pt x="144" y="288"/>
                  </a:cubicBezTo>
                  <a:cubicBezTo>
                    <a:pt x="96" y="649"/>
                    <a:pt x="48" y="1033"/>
                    <a:pt x="24" y="1393"/>
                  </a:cubicBezTo>
                  <a:cubicBezTo>
                    <a:pt x="0" y="1465"/>
                    <a:pt x="48" y="1561"/>
                    <a:pt x="96" y="1585"/>
                  </a:cubicBezTo>
                  <a:cubicBezTo>
                    <a:pt x="144" y="1633"/>
                    <a:pt x="216" y="1681"/>
                    <a:pt x="288" y="1681"/>
                  </a:cubicBezTo>
                  <a:cubicBezTo>
                    <a:pt x="360" y="1681"/>
                    <a:pt x="432" y="1657"/>
                    <a:pt x="480" y="1585"/>
                  </a:cubicBezTo>
                  <a:cubicBezTo>
                    <a:pt x="552" y="1537"/>
                    <a:pt x="576" y="1465"/>
                    <a:pt x="576" y="1393"/>
                  </a:cubicBezTo>
                  <a:cubicBezTo>
                    <a:pt x="624" y="1033"/>
                    <a:pt x="672" y="649"/>
                    <a:pt x="720" y="288"/>
                  </a:cubicBezTo>
                  <a:cubicBezTo>
                    <a:pt x="720" y="216"/>
                    <a:pt x="672" y="120"/>
                    <a:pt x="624" y="96"/>
                  </a:cubicBezTo>
                  <a:cubicBezTo>
                    <a:pt x="576" y="48"/>
                    <a:pt x="504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3"/>
            <p:cNvSpPr/>
            <p:nvPr/>
          </p:nvSpPr>
          <p:spPr>
            <a:xfrm>
              <a:off x="2214725" y="3180175"/>
              <a:ext cx="17425" cy="39175"/>
            </a:xfrm>
            <a:custGeom>
              <a:avLst/>
              <a:gdLst/>
              <a:ahLst/>
              <a:cxnLst/>
              <a:rect l="l" t="t" r="r" b="b"/>
              <a:pathLst>
                <a:path w="697" h="1567" extrusionOk="0">
                  <a:moveTo>
                    <a:pt x="448" y="0"/>
                  </a:moveTo>
                  <a:cubicBezTo>
                    <a:pt x="435" y="0"/>
                    <a:pt x="422" y="2"/>
                    <a:pt x="408" y="7"/>
                  </a:cubicBezTo>
                  <a:cubicBezTo>
                    <a:pt x="336" y="7"/>
                    <a:pt x="264" y="31"/>
                    <a:pt x="216" y="79"/>
                  </a:cubicBezTo>
                  <a:cubicBezTo>
                    <a:pt x="168" y="127"/>
                    <a:pt x="144" y="199"/>
                    <a:pt x="144" y="271"/>
                  </a:cubicBezTo>
                  <a:cubicBezTo>
                    <a:pt x="96" y="607"/>
                    <a:pt x="48" y="943"/>
                    <a:pt x="24" y="1279"/>
                  </a:cubicBezTo>
                  <a:cubicBezTo>
                    <a:pt x="0" y="1351"/>
                    <a:pt x="48" y="1423"/>
                    <a:pt x="96" y="1471"/>
                  </a:cubicBezTo>
                  <a:cubicBezTo>
                    <a:pt x="144" y="1519"/>
                    <a:pt x="216" y="1567"/>
                    <a:pt x="288" y="1567"/>
                  </a:cubicBezTo>
                  <a:cubicBezTo>
                    <a:pt x="360" y="1567"/>
                    <a:pt x="432" y="1543"/>
                    <a:pt x="480" y="1471"/>
                  </a:cubicBezTo>
                  <a:cubicBezTo>
                    <a:pt x="552" y="1423"/>
                    <a:pt x="552" y="1351"/>
                    <a:pt x="576" y="1279"/>
                  </a:cubicBezTo>
                  <a:cubicBezTo>
                    <a:pt x="624" y="943"/>
                    <a:pt x="648" y="607"/>
                    <a:pt x="696" y="271"/>
                  </a:cubicBezTo>
                  <a:cubicBezTo>
                    <a:pt x="696" y="223"/>
                    <a:pt x="648" y="127"/>
                    <a:pt x="600" y="79"/>
                  </a:cubicBezTo>
                  <a:cubicBezTo>
                    <a:pt x="561" y="40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3"/>
            <p:cNvSpPr/>
            <p:nvPr/>
          </p:nvSpPr>
          <p:spPr>
            <a:xfrm>
              <a:off x="2210525" y="3265200"/>
              <a:ext cx="19225" cy="47250"/>
            </a:xfrm>
            <a:custGeom>
              <a:avLst/>
              <a:gdLst/>
              <a:ahLst/>
              <a:cxnLst/>
              <a:rect l="l" t="t" r="r" b="b"/>
              <a:pathLst>
                <a:path w="769" h="1890" extrusionOk="0">
                  <a:moveTo>
                    <a:pt x="351" y="1"/>
                  </a:moveTo>
                  <a:cubicBezTo>
                    <a:pt x="323" y="1"/>
                    <a:pt x="294" y="5"/>
                    <a:pt x="264" y="13"/>
                  </a:cubicBezTo>
                  <a:cubicBezTo>
                    <a:pt x="144" y="61"/>
                    <a:pt x="24" y="205"/>
                    <a:pt x="72" y="349"/>
                  </a:cubicBezTo>
                  <a:cubicBezTo>
                    <a:pt x="120" y="445"/>
                    <a:pt x="144" y="565"/>
                    <a:pt x="144" y="685"/>
                  </a:cubicBezTo>
                  <a:cubicBezTo>
                    <a:pt x="144" y="661"/>
                    <a:pt x="144" y="653"/>
                    <a:pt x="145" y="653"/>
                  </a:cubicBezTo>
                  <a:cubicBezTo>
                    <a:pt x="147" y="653"/>
                    <a:pt x="152" y="685"/>
                    <a:pt x="168" y="685"/>
                  </a:cubicBezTo>
                  <a:cubicBezTo>
                    <a:pt x="168" y="733"/>
                    <a:pt x="168" y="757"/>
                    <a:pt x="168" y="781"/>
                  </a:cubicBezTo>
                  <a:cubicBezTo>
                    <a:pt x="168" y="829"/>
                    <a:pt x="168" y="901"/>
                    <a:pt x="168" y="949"/>
                  </a:cubicBezTo>
                  <a:cubicBezTo>
                    <a:pt x="168" y="997"/>
                    <a:pt x="168" y="1045"/>
                    <a:pt x="168" y="1093"/>
                  </a:cubicBezTo>
                  <a:cubicBezTo>
                    <a:pt x="168" y="1117"/>
                    <a:pt x="168" y="1117"/>
                    <a:pt x="144" y="1141"/>
                  </a:cubicBezTo>
                  <a:cubicBezTo>
                    <a:pt x="144" y="1165"/>
                    <a:pt x="144" y="1189"/>
                    <a:pt x="144" y="1213"/>
                  </a:cubicBezTo>
                  <a:cubicBezTo>
                    <a:pt x="120" y="1333"/>
                    <a:pt x="96" y="1429"/>
                    <a:pt x="48" y="1525"/>
                  </a:cubicBezTo>
                  <a:cubicBezTo>
                    <a:pt x="0" y="1669"/>
                    <a:pt x="120" y="1837"/>
                    <a:pt x="240" y="1885"/>
                  </a:cubicBezTo>
                  <a:cubicBezTo>
                    <a:pt x="262" y="1888"/>
                    <a:pt x="282" y="1890"/>
                    <a:pt x="302" y="1890"/>
                  </a:cubicBezTo>
                  <a:cubicBezTo>
                    <a:pt x="438" y="1890"/>
                    <a:pt x="537" y="1819"/>
                    <a:pt x="600" y="1693"/>
                  </a:cubicBezTo>
                  <a:cubicBezTo>
                    <a:pt x="768" y="1213"/>
                    <a:pt x="768" y="685"/>
                    <a:pt x="624" y="205"/>
                  </a:cubicBezTo>
                  <a:cubicBezTo>
                    <a:pt x="585" y="87"/>
                    <a:pt x="480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3"/>
            <p:cNvSpPr/>
            <p:nvPr/>
          </p:nvSpPr>
          <p:spPr>
            <a:xfrm>
              <a:off x="2212325" y="3365650"/>
              <a:ext cx="13825" cy="42100"/>
            </a:xfrm>
            <a:custGeom>
              <a:avLst/>
              <a:gdLst/>
              <a:ahLst/>
              <a:cxnLst/>
              <a:rect l="l" t="t" r="r" b="b"/>
              <a:pathLst>
                <a:path w="553" h="1684" extrusionOk="0">
                  <a:moveTo>
                    <a:pt x="301" y="1"/>
                  </a:moveTo>
                  <a:cubicBezTo>
                    <a:pt x="289" y="1"/>
                    <a:pt x="277" y="2"/>
                    <a:pt x="264" y="4"/>
                  </a:cubicBezTo>
                  <a:cubicBezTo>
                    <a:pt x="120" y="4"/>
                    <a:pt x="0" y="124"/>
                    <a:pt x="0" y="268"/>
                  </a:cubicBezTo>
                  <a:lnTo>
                    <a:pt x="0" y="1396"/>
                  </a:lnTo>
                  <a:cubicBezTo>
                    <a:pt x="0" y="1540"/>
                    <a:pt x="120" y="1684"/>
                    <a:pt x="264" y="1684"/>
                  </a:cubicBezTo>
                  <a:cubicBezTo>
                    <a:pt x="432" y="1660"/>
                    <a:pt x="552" y="1540"/>
                    <a:pt x="552" y="1396"/>
                  </a:cubicBezTo>
                  <a:lnTo>
                    <a:pt x="552" y="268"/>
                  </a:lnTo>
                  <a:cubicBezTo>
                    <a:pt x="552" y="134"/>
                    <a:pt x="449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3"/>
            <p:cNvSpPr/>
            <p:nvPr/>
          </p:nvSpPr>
          <p:spPr>
            <a:xfrm>
              <a:off x="2209325" y="3454525"/>
              <a:ext cx="13825" cy="28225"/>
            </a:xfrm>
            <a:custGeom>
              <a:avLst/>
              <a:gdLst/>
              <a:ahLst/>
              <a:cxnLst/>
              <a:rect l="l" t="t" r="r" b="b"/>
              <a:pathLst>
                <a:path w="553" h="1129" extrusionOk="0">
                  <a:moveTo>
                    <a:pt x="288" y="1"/>
                  </a:moveTo>
                  <a:cubicBezTo>
                    <a:pt x="216" y="25"/>
                    <a:pt x="120" y="49"/>
                    <a:pt x="72" y="97"/>
                  </a:cubicBezTo>
                  <a:cubicBezTo>
                    <a:pt x="24" y="145"/>
                    <a:pt x="0" y="217"/>
                    <a:pt x="0" y="289"/>
                  </a:cubicBezTo>
                  <a:lnTo>
                    <a:pt x="0" y="841"/>
                  </a:lnTo>
                  <a:cubicBezTo>
                    <a:pt x="0" y="913"/>
                    <a:pt x="24" y="1009"/>
                    <a:pt x="72" y="1057"/>
                  </a:cubicBezTo>
                  <a:cubicBezTo>
                    <a:pt x="120" y="1105"/>
                    <a:pt x="216" y="1129"/>
                    <a:pt x="288" y="1129"/>
                  </a:cubicBezTo>
                  <a:cubicBezTo>
                    <a:pt x="360" y="1129"/>
                    <a:pt x="432" y="1105"/>
                    <a:pt x="480" y="1057"/>
                  </a:cubicBezTo>
                  <a:cubicBezTo>
                    <a:pt x="528" y="985"/>
                    <a:pt x="552" y="937"/>
                    <a:pt x="552" y="841"/>
                  </a:cubicBezTo>
                  <a:lnTo>
                    <a:pt x="552" y="289"/>
                  </a:lnTo>
                  <a:cubicBezTo>
                    <a:pt x="552" y="217"/>
                    <a:pt x="528" y="145"/>
                    <a:pt x="480" y="97"/>
                  </a:cubicBezTo>
                  <a:cubicBezTo>
                    <a:pt x="432" y="49"/>
                    <a:pt x="336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3"/>
            <p:cNvSpPr/>
            <p:nvPr/>
          </p:nvSpPr>
          <p:spPr>
            <a:xfrm>
              <a:off x="2208725" y="3510625"/>
              <a:ext cx="18625" cy="38850"/>
            </a:xfrm>
            <a:custGeom>
              <a:avLst/>
              <a:gdLst/>
              <a:ahLst/>
              <a:cxnLst/>
              <a:rect l="l" t="t" r="r" b="b"/>
              <a:pathLst>
                <a:path w="745" h="1554" extrusionOk="0">
                  <a:moveTo>
                    <a:pt x="327" y="1"/>
                  </a:moveTo>
                  <a:cubicBezTo>
                    <a:pt x="299" y="1"/>
                    <a:pt x="270" y="5"/>
                    <a:pt x="240" y="13"/>
                  </a:cubicBezTo>
                  <a:cubicBezTo>
                    <a:pt x="120" y="37"/>
                    <a:pt x="0" y="205"/>
                    <a:pt x="48" y="349"/>
                  </a:cubicBezTo>
                  <a:cubicBezTo>
                    <a:pt x="72" y="421"/>
                    <a:pt x="96" y="493"/>
                    <a:pt x="120" y="589"/>
                  </a:cubicBezTo>
                  <a:cubicBezTo>
                    <a:pt x="120" y="613"/>
                    <a:pt x="144" y="661"/>
                    <a:pt x="144" y="709"/>
                  </a:cubicBezTo>
                  <a:cubicBezTo>
                    <a:pt x="144" y="733"/>
                    <a:pt x="144" y="757"/>
                    <a:pt x="144" y="781"/>
                  </a:cubicBezTo>
                  <a:cubicBezTo>
                    <a:pt x="168" y="853"/>
                    <a:pt x="168" y="925"/>
                    <a:pt x="144" y="1021"/>
                  </a:cubicBezTo>
                  <a:cubicBezTo>
                    <a:pt x="144" y="1045"/>
                    <a:pt x="144" y="1093"/>
                    <a:pt x="144" y="1141"/>
                  </a:cubicBezTo>
                  <a:cubicBezTo>
                    <a:pt x="144" y="1141"/>
                    <a:pt x="144" y="1189"/>
                    <a:pt x="144" y="1213"/>
                  </a:cubicBezTo>
                  <a:cubicBezTo>
                    <a:pt x="120" y="1285"/>
                    <a:pt x="120" y="1357"/>
                    <a:pt x="168" y="1429"/>
                  </a:cubicBezTo>
                  <a:cubicBezTo>
                    <a:pt x="192" y="1477"/>
                    <a:pt x="264" y="1549"/>
                    <a:pt x="336" y="1549"/>
                  </a:cubicBezTo>
                  <a:cubicBezTo>
                    <a:pt x="352" y="1552"/>
                    <a:pt x="368" y="1554"/>
                    <a:pt x="385" y="1554"/>
                  </a:cubicBezTo>
                  <a:cubicBezTo>
                    <a:pt x="502" y="1554"/>
                    <a:pt x="651" y="1483"/>
                    <a:pt x="672" y="1357"/>
                  </a:cubicBezTo>
                  <a:cubicBezTo>
                    <a:pt x="744" y="973"/>
                    <a:pt x="720" y="565"/>
                    <a:pt x="600" y="205"/>
                  </a:cubicBezTo>
                  <a:cubicBezTo>
                    <a:pt x="561" y="87"/>
                    <a:pt x="456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3"/>
            <p:cNvSpPr/>
            <p:nvPr/>
          </p:nvSpPr>
          <p:spPr>
            <a:xfrm>
              <a:off x="2214725" y="3572150"/>
              <a:ext cx="14425" cy="25225"/>
            </a:xfrm>
            <a:custGeom>
              <a:avLst/>
              <a:gdLst/>
              <a:ahLst/>
              <a:cxnLst/>
              <a:rect l="l" t="t" r="r" b="b"/>
              <a:pathLst>
                <a:path w="577" h="1009" extrusionOk="0">
                  <a:moveTo>
                    <a:pt x="288" y="0"/>
                  </a:moveTo>
                  <a:cubicBezTo>
                    <a:pt x="216" y="0"/>
                    <a:pt x="144" y="24"/>
                    <a:pt x="96" y="72"/>
                  </a:cubicBezTo>
                  <a:cubicBezTo>
                    <a:pt x="48" y="120"/>
                    <a:pt x="0" y="192"/>
                    <a:pt x="0" y="264"/>
                  </a:cubicBezTo>
                  <a:lnTo>
                    <a:pt x="0" y="720"/>
                  </a:lnTo>
                  <a:cubicBezTo>
                    <a:pt x="0" y="792"/>
                    <a:pt x="48" y="864"/>
                    <a:pt x="96" y="912"/>
                  </a:cubicBezTo>
                  <a:cubicBezTo>
                    <a:pt x="144" y="960"/>
                    <a:pt x="216" y="1008"/>
                    <a:pt x="288" y="1008"/>
                  </a:cubicBezTo>
                  <a:cubicBezTo>
                    <a:pt x="360" y="1008"/>
                    <a:pt x="432" y="984"/>
                    <a:pt x="480" y="912"/>
                  </a:cubicBezTo>
                  <a:cubicBezTo>
                    <a:pt x="528" y="864"/>
                    <a:pt x="576" y="792"/>
                    <a:pt x="576" y="720"/>
                  </a:cubicBezTo>
                  <a:lnTo>
                    <a:pt x="576" y="264"/>
                  </a:lnTo>
                  <a:cubicBezTo>
                    <a:pt x="576" y="192"/>
                    <a:pt x="528" y="120"/>
                    <a:pt x="480" y="72"/>
                  </a:cubicBez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3"/>
            <p:cNvSpPr/>
            <p:nvPr/>
          </p:nvSpPr>
          <p:spPr>
            <a:xfrm>
              <a:off x="2163725" y="3519025"/>
              <a:ext cx="24625" cy="61250"/>
            </a:xfrm>
            <a:custGeom>
              <a:avLst/>
              <a:gdLst/>
              <a:ahLst/>
              <a:cxnLst/>
              <a:rect l="l" t="t" r="r" b="b"/>
              <a:pathLst>
                <a:path w="985" h="2450" extrusionOk="0">
                  <a:moveTo>
                    <a:pt x="296" y="1"/>
                  </a:moveTo>
                  <a:cubicBezTo>
                    <a:pt x="269" y="1"/>
                    <a:pt x="242" y="5"/>
                    <a:pt x="216" y="13"/>
                  </a:cubicBezTo>
                  <a:cubicBezTo>
                    <a:pt x="72" y="61"/>
                    <a:pt x="0" y="205"/>
                    <a:pt x="24" y="349"/>
                  </a:cubicBezTo>
                  <a:cubicBezTo>
                    <a:pt x="168" y="997"/>
                    <a:pt x="288" y="1621"/>
                    <a:pt x="408" y="2245"/>
                  </a:cubicBezTo>
                  <a:cubicBezTo>
                    <a:pt x="428" y="2364"/>
                    <a:pt x="561" y="2450"/>
                    <a:pt x="688" y="2450"/>
                  </a:cubicBezTo>
                  <a:cubicBezTo>
                    <a:pt x="716" y="2450"/>
                    <a:pt x="743" y="2446"/>
                    <a:pt x="768" y="2437"/>
                  </a:cubicBezTo>
                  <a:cubicBezTo>
                    <a:pt x="912" y="2389"/>
                    <a:pt x="984" y="2245"/>
                    <a:pt x="960" y="2101"/>
                  </a:cubicBezTo>
                  <a:cubicBezTo>
                    <a:pt x="816" y="1477"/>
                    <a:pt x="696" y="829"/>
                    <a:pt x="576" y="205"/>
                  </a:cubicBezTo>
                  <a:cubicBezTo>
                    <a:pt x="556" y="87"/>
                    <a:pt x="423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3"/>
            <p:cNvSpPr/>
            <p:nvPr/>
          </p:nvSpPr>
          <p:spPr>
            <a:xfrm>
              <a:off x="2155925" y="3440475"/>
              <a:ext cx="18625" cy="36600"/>
            </a:xfrm>
            <a:custGeom>
              <a:avLst/>
              <a:gdLst/>
              <a:ahLst/>
              <a:cxnLst/>
              <a:rect l="l" t="t" r="r" b="b"/>
              <a:pathLst>
                <a:path w="745" h="1464" extrusionOk="0">
                  <a:moveTo>
                    <a:pt x="308" y="1"/>
                  </a:moveTo>
                  <a:cubicBezTo>
                    <a:pt x="284" y="1"/>
                    <a:pt x="261" y="4"/>
                    <a:pt x="240" y="11"/>
                  </a:cubicBezTo>
                  <a:cubicBezTo>
                    <a:pt x="120" y="59"/>
                    <a:pt x="0" y="203"/>
                    <a:pt x="48" y="371"/>
                  </a:cubicBezTo>
                  <a:cubicBezTo>
                    <a:pt x="96" y="467"/>
                    <a:pt x="120" y="563"/>
                    <a:pt x="144" y="683"/>
                  </a:cubicBezTo>
                  <a:cubicBezTo>
                    <a:pt x="144" y="803"/>
                    <a:pt x="144" y="923"/>
                    <a:pt x="144" y="1043"/>
                  </a:cubicBezTo>
                  <a:cubicBezTo>
                    <a:pt x="144" y="1067"/>
                    <a:pt x="120" y="1091"/>
                    <a:pt x="120" y="1115"/>
                  </a:cubicBezTo>
                  <a:cubicBezTo>
                    <a:pt x="96" y="1259"/>
                    <a:pt x="168" y="1427"/>
                    <a:pt x="312" y="1451"/>
                  </a:cubicBezTo>
                  <a:cubicBezTo>
                    <a:pt x="338" y="1459"/>
                    <a:pt x="364" y="1463"/>
                    <a:pt x="390" y="1463"/>
                  </a:cubicBezTo>
                  <a:cubicBezTo>
                    <a:pt x="512" y="1463"/>
                    <a:pt x="633" y="1377"/>
                    <a:pt x="672" y="1259"/>
                  </a:cubicBezTo>
                  <a:cubicBezTo>
                    <a:pt x="744" y="923"/>
                    <a:pt x="720" y="539"/>
                    <a:pt x="600" y="203"/>
                  </a:cubicBezTo>
                  <a:cubicBezTo>
                    <a:pt x="576" y="131"/>
                    <a:pt x="528" y="83"/>
                    <a:pt x="456" y="35"/>
                  </a:cubicBezTo>
                  <a:cubicBezTo>
                    <a:pt x="422" y="18"/>
                    <a:pt x="364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3"/>
            <p:cNvSpPr/>
            <p:nvPr/>
          </p:nvSpPr>
          <p:spPr>
            <a:xfrm>
              <a:off x="2152925" y="3370875"/>
              <a:ext cx="19225" cy="31000"/>
            </a:xfrm>
            <a:custGeom>
              <a:avLst/>
              <a:gdLst/>
              <a:ahLst/>
              <a:cxnLst/>
              <a:rect l="l" t="t" r="r" b="b"/>
              <a:pathLst>
                <a:path w="769" h="1240" extrusionOk="0">
                  <a:moveTo>
                    <a:pt x="340" y="1"/>
                  </a:moveTo>
                  <a:cubicBezTo>
                    <a:pt x="284" y="1"/>
                    <a:pt x="226" y="18"/>
                    <a:pt x="192" y="35"/>
                  </a:cubicBezTo>
                  <a:cubicBezTo>
                    <a:pt x="48" y="131"/>
                    <a:pt x="0" y="275"/>
                    <a:pt x="72" y="419"/>
                  </a:cubicBezTo>
                  <a:cubicBezTo>
                    <a:pt x="96" y="443"/>
                    <a:pt x="96" y="467"/>
                    <a:pt x="120" y="491"/>
                  </a:cubicBezTo>
                  <a:cubicBezTo>
                    <a:pt x="120" y="539"/>
                    <a:pt x="144" y="587"/>
                    <a:pt x="144" y="635"/>
                  </a:cubicBezTo>
                  <a:cubicBezTo>
                    <a:pt x="168" y="683"/>
                    <a:pt x="168" y="731"/>
                    <a:pt x="144" y="779"/>
                  </a:cubicBezTo>
                  <a:cubicBezTo>
                    <a:pt x="144" y="827"/>
                    <a:pt x="144" y="851"/>
                    <a:pt x="144" y="875"/>
                  </a:cubicBezTo>
                  <a:cubicBezTo>
                    <a:pt x="96" y="1019"/>
                    <a:pt x="192" y="1187"/>
                    <a:pt x="336" y="1235"/>
                  </a:cubicBezTo>
                  <a:cubicBezTo>
                    <a:pt x="354" y="1238"/>
                    <a:pt x="373" y="1239"/>
                    <a:pt x="391" y="1239"/>
                  </a:cubicBezTo>
                  <a:cubicBezTo>
                    <a:pt x="515" y="1239"/>
                    <a:pt x="630" y="1168"/>
                    <a:pt x="672" y="1043"/>
                  </a:cubicBezTo>
                  <a:cubicBezTo>
                    <a:pt x="768" y="731"/>
                    <a:pt x="720" y="395"/>
                    <a:pt x="552" y="131"/>
                  </a:cubicBezTo>
                  <a:cubicBezTo>
                    <a:pt x="528" y="83"/>
                    <a:pt x="456" y="35"/>
                    <a:pt x="408" y="11"/>
                  </a:cubicBezTo>
                  <a:cubicBezTo>
                    <a:pt x="387" y="4"/>
                    <a:pt x="364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3"/>
            <p:cNvSpPr/>
            <p:nvPr/>
          </p:nvSpPr>
          <p:spPr>
            <a:xfrm>
              <a:off x="2155925" y="3284725"/>
              <a:ext cx="18025" cy="42025"/>
            </a:xfrm>
            <a:custGeom>
              <a:avLst/>
              <a:gdLst/>
              <a:ahLst/>
              <a:cxnLst/>
              <a:rect l="l" t="t" r="r" b="b"/>
              <a:pathLst>
                <a:path w="721" h="1681" extrusionOk="0">
                  <a:moveTo>
                    <a:pt x="312" y="0"/>
                  </a:moveTo>
                  <a:cubicBezTo>
                    <a:pt x="168" y="0"/>
                    <a:pt x="0" y="120"/>
                    <a:pt x="24" y="288"/>
                  </a:cubicBezTo>
                  <a:cubicBezTo>
                    <a:pt x="72" y="648"/>
                    <a:pt x="96" y="1008"/>
                    <a:pt x="144" y="1392"/>
                  </a:cubicBezTo>
                  <a:cubicBezTo>
                    <a:pt x="144" y="1464"/>
                    <a:pt x="168" y="1536"/>
                    <a:pt x="216" y="1584"/>
                  </a:cubicBezTo>
                  <a:cubicBezTo>
                    <a:pt x="264" y="1632"/>
                    <a:pt x="360" y="1680"/>
                    <a:pt x="432" y="1680"/>
                  </a:cubicBezTo>
                  <a:cubicBezTo>
                    <a:pt x="552" y="1656"/>
                    <a:pt x="720" y="1536"/>
                    <a:pt x="696" y="1392"/>
                  </a:cubicBezTo>
                  <a:cubicBezTo>
                    <a:pt x="672" y="1008"/>
                    <a:pt x="624" y="648"/>
                    <a:pt x="576" y="288"/>
                  </a:cubicBezTo>
                  <a:cubicBezTo>
                    <a:pt x="576" y="192"/>
                    <a:pt x="552" y="144"/>
                    <a:pt x="504" y="72"/>
                  </a:cubicBezTo>
                  <a:cubicBezTo>
                    <a:pt x="456" y="24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3"/>
            <p:cNvSpPr/>
            <p:nvPr/>
          </p:nvSpPr>
          <p:spPr>
            <a:xfrm>
              <a:off x="2161925" y="3192300"/>
              <a:ext cx="13825" cy="39625"/>
            </a:xfrm>
            <a:custGeom>
              <a:avLst/>
              <a:gdLst/>
              <a:ahLst/>
              <a:cxnLst/>
              <a:rect l="l" t="t" r="r" b="b"/>
              <a:pathLst>
                <a:path w="553" h="1585" extrusionOk="0">
                  <a:moveTo>
                    <a:pt x="288" y="1"/>
                  </a:moveTo>
                  <a:cubicBezTo>
                    <a:pt x="120" y="25"/>
                    <a:pt x="0" y="145"/>
                    <a:pt x="0" y="289"/>
                  </a:cubicBezTo>
                  <a:lnTo>
                    <a:pt x="0" y="1297"/>
                  </a:lnTo>
                  <a:cubicBezTo>
                    <a:pt x="0" y="1441"/>
                    <a:pt x="120" y="1585"/>
                    <a:pt x="288" y="1585"/>
                  </a:cubicBezTo>
                  <a:cubicBezTo>
                    <a:pt x="432" y="1561"/>
                    <a:pt x="552" y="1465"/>
                    <a:pt x="552" y="1297"/>
                  </a:cubicBezTo>
                  <a:lnTo>
                    <a:pt x="552" y="289"/>
                  </a:lnTo>
                  <a:cubicBezTo>
                    <a:pt x="552" y="145"/>
                    <a:pt x="432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3"/>
            <p:cNvSpPr/>
            <p:nvPr/>
          </p:nvSpPr>
          <p:spPr>
            <a:xfrm>
              <a:off x="2167325" y="3097500"/>
              <a:ext cx="14425" cy="36625"/>
            </a:xfrm>
            <a:custGeom>
              <a:avLst/>
              <a:gdLst/>
              <a:ahLst/>
              <a:cxnLst/>
              <a:rect l="l" t="t" r="r" b="b"/>
              <a:pathLst>
                <a:path w="577" h="1465" extrusionOk="0">
                  <a:moveTo>
                    <a:pt x="288" y="0"/>
                  </a:moveTo>
                  <a:cubicBezTo>
                    <a:pt x="144" y="24"/>
                    <a:pt x="0" y="144"/>
                    <a:pt x="0" y="288"/>
                  </a:cubicBezTo>
                  <a:cubicBezTo>
                    <a:pt x="0" y="577"/>
                    <a:pt x="0" y="889"/>
                    <a:pt x="0" y="1177"/>
                  </a:cubicBezTo>
                  <a:cubicBezTo>
                    <a:pt x="0" y="1321"/>
                    <a:pt x="144" y="1465"/>
                    <a:pt x="288" y="1465"/>
                  </a:cubicBezTo>
                  <a:cubicBezTo>
                    <a:pt x="432" y="1465"/>
                    <a:pt x="576" y="1345"/>
                    <a:pt x="576" y="1177"/>
                  </a:cubicBezTo>
                  <a:cubicBezTo>
                    <a:pt x="576" y="889"/>
                    <a:pt x="576" y="577"/>
                    <a:pt x="576" y="288"/>
                  </a:cubicBezTo>
                  <a:cubicBezTo>
                    <a:pt x="576" y="144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3"/>
            <p:cNvSpPr/>
            <p:nvPr/>
          </p:nvSpPr>
          <p:spPr>
            <a:xfrm>
              <a:off x="2175725" y="3014100"/>
              <a:ext cx="15625" cy="36075"/>
            </a:xfrm>
            <a:custGeom>
              <a:avLst/>
              <a:gdLst/>
              <a:ahLst/>
              <a:cxnLst/>
              <a:rect l="l" t="t" r="r" b="b"/>
              <a:pathLst>
                <a:path w="625" h="1443" extrusionOk="0">
                  <a:moveTo>
                    <a:pt x="336" y="0"/>
                  </a:moveTo>
                  <a:cubicBezTo>
                    <a:pt x="168" y="0"/>
                    <a:pt x="72" y="120"/>
                    <a:pt x="48" y="288"/>
                  </a:cubicBezTo>
                  <a:cubicBezTo>
                    <a:pt x="48" y="576"/>
                    <a:pt x="24" y="864"/>
                    <a:pt x="0" y="1176"/>
                  </a:cubicBezTo>
                  <a:cubicBezTo>
                    <a:pt x="0" y="1310"/>
                    <a:pt x="124" y="1443"/>
                    <a:pt x="256" y="1443"/>
                  </a:cubicBezTo>
                  <a:cubicBezTo>
                    <a:pt x="267" y="1443"/>
                    <a:pt x="277" y="1442"/>
                    <a:pt x="288" y="1440"/>
                  </a:cubicBezTo>
                  <a:cubicBezTo>
                    <a:pt x="432" y="1440"/>
                    <a:pt x="552" y="1320"/>
                    <a:pt x="552" y="1176"/>
                  </a:cubicBezTo>
                  <a:cubicBezTo>
                    <a:pt x="576" y="864"/>
                    <a:pt x="600" y="576"/>
                    <a:pt x="624" y="288"/>
                  </a:cubicBezTo>
                  <a:cubicBezTo>
                    <a:pt x="624" y="144"/>
                    <a:pt x="480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3"/>
            <p:cNvSpPr/>
            <p:nvPr/>
          </p:nvSpPr>
          <p:spPr>
            <a:xfrm>
              <a:off x="2181725" y="2930575"/>
              <a:ext cx="20425" cy="41650"/>
            </a:xfrm>
            <a:custGeom>
              <a:avLst/>
              <a:gdLst/>
              <a:ahLst/>
              <a:cxnLst/>
              <a:rect l="l" t="t" r="r" b="b"/>
              <a:pathLst>
                <a:path w="817" h="1666" extrusionOk="0">
                  <a:moveTo>
                    <a:pt x="528" y="0"/>
                  </a:moveTo>
                  <a:cubicBezTo>
                    <a:pt x="410" y="0"/>
                    <a:pt x="261" y="71"/>
                    <a:pt x="240" y="197"/>
                  </a:cubicBezTo>
                  <a:lnTo>
                    <a:pt x="24" y="1325"/>
                  </a:lnTo>
                  <a:cubicBezTo>
                    <a:pt x="0" y="1469"/>
                    <a:pt x="72" y="1637"/>
                    <a:pt x="216" y="1661"/>
                  </a:cubicBezTo>
                  <a:cubicBezTo>
                    <a:pt x="234" y="1664"/>
                    <a:pt x="253" y="1666"/>
                    <a:pt x="272" y="1666"/>
                  </a:cubicBezTo>
                  <a:cubicBezTo>
                    <a:pt x="401" y="1666"/>
                    <a:pt x="534" y="1595"/>
                    <a:pt x="576" y="1469"/>
                  </a:cubicBezTo>
                  <a:lnTo>
                    <a:pt x="768" y="341"/>
                  </a:lnTo>
                  <a:cubicBezTo>
                    <a:pt x="816" y="197"/>
                    <a:pt x="744" y="53"/>
                    <a:pt x="576" y="5"/>
                  </a:cubicBezTo>
                  <a:cubicBezTo>
                    <a:pt x="561" y="2"/>
                    <a:pt x="545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3"/>
            <p:cNvSpPr/>
            <p:nvPr/>
          </p:nvSpPr>
          <p:spPr>
            <a:xfrm>
              <a:off x="2209325" y="2855075"/>
              <a:ext cx="20425" cy="30625"/>
            </a:xfrm>
            <a:custGeom>
              <a:avLst/>
              <a:gdLst/>
              <a:ahLst/>
              <a:cxnLst/>
              <a:rect l="l" t="t" r="r" b="b"/>
              <a:pathLst>
                <a:path w="817" h="1225" extrusionOk="0">
                  <a:moveTo>
                    <a:pt x="504" y="0"/>
                  </a:moveTo>
                  <a:cubicBezTo>
                    <a:pt x="432" y="0"/>
                    <a:pt x="360" y="24"/>
                    <a:pt x="312" y="73"/>
                  </a:cubicBezTo>
                  <a:cubicBezTo>
                    <a:pt x="264" y="145"/>
                    <a:pt x="216" y="217"/>
                    <a:pt x="216" y="289"/>
                  </a:cubicBezTo>
                  <a:cubicBezTo>
                    <a:pt x="240" y="337"/>
                    <a:pt x="240" y="361"/>
                    <a:pt x="216" y="409"/>
                  </a:cubicBezTo>
                  <a:cubicBezTo>
                    <a:pt x="216" y="481"/>
                    <a:pt x="192" y="529"/>
                    <a:pt x="192" y="577"/>
                  </a:cubicBezTo>
                  <a:cubicBezTo>
                    <a:pt x="168" y="625"/>
                    <a:pt x="144" y="673"/>
                    <a:pt x="96" y="721"/>
                  </a:cubicBezTo>
                  <a:cubicBezTo>
                    <a:pt x="96" y="721"/>
                    <a:pt x="96" y="745"/>
                    <a:pt x="72" y="745"/>
                  </a:cubicBezTo>
                  <a:cubicBezTo>
                    <a:pt x="24" y="793"/>
                    <a:pt x="0" y="865"/>
                    <a:pt x="0" y="937"/>
                  </a:cubicBezTo>
                  <a:cubicBezTo>
                    <a:pt x="0" y="1009"/>
                    <a:pt x="24" y="1105"/>
                    <a:pt x="72" y="1153"/>
                  </a:cubicBezTo>
                  <a:cubicBezTo>
                    <a:pt x="120" y="1201"/>
                    <a:pt x="192" y="1225"/>
                    <a:pt x="264" y="1225"/>
                  </a:cubicBezTo>
                  <a:cubicBezTo>
                    <a:pt x="336" y="1225"/>
                    <a:pt x="432" y="1201"/>
                    <a:pt x="480" y="1153"/>
                  </a:cubicBezTo>
                  <a:cubicBezTo>
                    <a:pt x="696" y="913"/>
                    <a:pt x="816" y="601"/>
                    <a:pt x="792" y="289"/>
                  </a:cubicBezTo>
                  <a:cubicBezTo>
                    <a:pt x="768" y="193"/>
                    <a:pt x="768" y="145"/>
                    <a:pt x="696" y="73"/>
                  </a:cubicBezTo>
                  <a:cubicBezTo>
                    <a:pt x="648" y="24"/>
                    <a:pt x="576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3"/>
            <p:cNvSpPr/>
            <p:nvPr/>
          </p:nvSpPr>
          <p:spPr>
            <a:xfrm>
              <a:off x="2146925" y="2916575"/>
              <a:ext cx="21625" cy="47450"/>
            </a:xfrm>
            <a:custGeom>
              <a:avLst/>
              <a:gdLst/>
              <a:ahLst/>
              <a:cxnLst/>
              <a:rect l="l" t="t" r="r" b="b"/>
              <a:pathLst>
                <a:path w="865" h="1898" extrusionOk="0">
                  <a:moveTo>
                    <a:pt x="309" y="0"/>
                  </a:moveTo>
                  <a:cubicBezTo>
                    <a:pt x="285" y="0"/>
                    <a:pt x="261" y="4"/>
                    <a:pt x="240" y="13"/>
                  </a:cubicBezTo>
                  <a:cubicBezTo>
                    <a:pt x="72" y="61"/>
                    <a:pt x="0" y="205"/>
                    <a:pt x="48" y="349"/>
                  </a:cubicBezTo>
                  <a:cubicBezTo>
                    <a:pt x="120" y="805"/>
                    <a:pt x="216" y="1237"/>
                    <a:pt x="288" y="1693"/>
                  </a:cubicBezTo>
                  <a:cubicBezTo>
                    <a:pt x="308" y="1811"/>
                    <a:pt x="441" y="1897"/>
                    <a:pt x="568" y="1897"/>
                  </a:cubicBezTo>
                  <a:cubicBezTo>
                    <a:pt x="596" y="1897"/>
                    <a:pt x="623" y="1893"/>
                    <a:pt x="648" y="1885"/>
                  </a:cubicBezTo>
                  <a:cubicBezTo>
                    <a:pt x="792" y="1837"/>
                    <a:pt x="864" y="1693"/>
                    <a:pt x="840" y="1525"/>
                  </a:cubicBezTo>
                  <a:cubicBezTo>
                    <a:pt x="744" y="1093"/>
                    <a:pt x="672" y="637"/>
                    <a:pt x="576" y="205"/>
                  </a:cubicBezTo>
                  <a:cubicBezTo>
                    <a:pt x="556" y="86"/>
                    <a:pt x="423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3"/>
            <p:cNvSpPr/>
            <p:nvPr/>
          </p:nvSpPr>
          <p:spPr>
            <a:xfrm>
              <a:off x="2125300" y="2997500"/>
              <a:ext cx="25850" cy="30425"/>
            </a:xfrm>
            <a:custGeom>
              <a:avLst/>
              <a:gdLst/>
              <a:ahLst/>
              <a:cxnLst/>
              <a:rect l="l" t="t" r="r" b="b"/>
              <a:pathLst>
                <a:path w="1034" h="1217" extrusionOk="0">
                  <a:moveTo>
                    <a:pt x="306" y="0"/>
                  </a:moveTo>
                  <a:cubicBezTo>
                    <a:pt x="277" y="0"/>
                    <a:pt x="247" y="6"/>
                    <a:pt x="217" y="16"/>
                  </a:cubicBezTo>
                  <a:cubicBezTo>
                    <a:pt x="145" y="16"/>
                    <a:pt x="73" y="64"/>
                    <a:pt x="49" y="136"/>
                  </a:cubicBezTo>
                  <a:cubicBezTo>
                    <a:pt x="25" y="208"/>
                    <a:pt x="1" y="280"/>
                    <a:pt x="25" y="352"/>
                  </a:cubicBezTo>
                  <a:cubicBezTo>
                    <a:pt x="49" y="424"/>
                    <a:pt x="73" y="496"/>
                    <a:pt x="145" y="520"/>
                  </a:cubicBezTo>
                  <a:cubicBezTo>
                    <a:pt x="193" y="544"/>
                    <a:pt x="217" y="568"/>
                    <a:pt x="265" y="592"/>
                  </a:cubicBezTo>
                  <a:cubicBezTo>
                    <a:pt x="289" y="616"/>
                    <a:pt x="313" y="640"/>
                    <a:pt x="361" y="688"/>
                  </a:cubicBezTo>
                  <a:cubicBezTo>
                    <a:pt x="385" y="736"/>
                    <a:pt x="409" y="784"/>
                    <a:pt x="433" y="832"/>
                  </a:cubicBezTo>
                  <a:cubicBezTo>
                    <a:pt x="457" y="880"/>
                    <a:pt x="481" y="928"/>
                    <a:pt x="481" y="1000"/>
                  </a:cubicBezTo>
                  <a:lnTo>
                    <a:pt x="481" y="952"/>
                  </a:lnTo>
                  <a:cubicBezTo>
                    <a:pt x="481" y="1024"/>
                    <a:pt x="505" y="1072"/>
                    <a:pt x="553" y="1144"/>
                  </a:cubicBezTo>
                  <a:cubicBezTo>
                    <a:pt x="601" y="1192"/>
                    <a:pt x="673" y="1216"/>
                    <a:pt x="745" y="1216"/>
                  </a:cubicBezTo>
                  <a:cubicBezTo>
                    <a:pt x="817" y="1216"/>
                    <a:pt x="889" y="1192"/>
                    <a:pt x="937" y="1144"/>
                  </a:cubicBezTo>
                  <a:cubicBezTo>
                    <a:pt x="985" y="1096"/>
                    <a:pt x="1033" y="1024"/>
                    <a:pt x="1033" y="952"/>
                  </a:cubicBezTo>
                  <a:cubicBezTo>
                    <a:pt x="1009" y="856"/>
                    <a:pt x="1009" y="760"/>
                    <a:pt x="961" y="664"/>
                  </a:cubicBezTo>
                  <a:cubicBezTo>
                    <a:pt x="937" y="568"/>
                    <a:pt x="889" y="496"/>
                    <a:pt x="841" y="400"/>
                  </a:cubicBezTo>
                  <a:cubicBezTo>
                    <a:pt x="745" y="256"/>
                    <a:pt x="601" y="112"/>
                    <a:pt x="433" y="40"/>
                  </a:cubicBezTo>
                  <a:cubicBezTo>
                    <a:pt x="391" y="12"/>
                    <a:pt x="349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3"/>
            <p:cNvSpPr/>
            <p:nvPr/>
          </p:nvSpPr>
          <p:spPr>
            <a:xfrm>
              <a:off x="2111500" y="3069650"/>
              <a:ext cx="25825" cy="30875"/>
            </a:xfrm>
            <a:custGeom>
              <a:avLst/>
              <a:gdLst/>
              <a:ahLst/>
              <a:cxnLst/>
              <a:rect l="l" t="t" r="r" b="b"/>
              <a:pathLst>
                <a:path w="1033" h="1235" extrusionOk="0">
                  <a:moveTo>
                    <a:pt x="298" y="0"/>
                  </a:moveTo>
                  <a:cubicBezTo>
                    <a:pt x="247" y="0"/>
                    <a:pt x="196" y="17"/>
                    <a:pt x="145" y="34"/>
                  </a:cubicBezTo>
                  <a:cubicBezTo>
                    <a:pt x="97" y="82"/>
                    <a:pt x="49" y="130"/>
                    <a:pt x="25" y="202"/>
                  </a:cubicBezTo>
                  <a:cubicBezTo>
                    <a:pt x="1" y="274"/>
                    <a:pt x="1" y="370"/>
                    <a:pt x="49" y="418"/>
                  </a:cubicBezTo>
                  <a:cubicBezTo>
                    <a:pt x="193" y="658"/>
                    <a:pt x="337" y="874"/>
                    <a:pt x="505" y="1090"/>
                  </a:cubicBezTo>
                  <a:cubicBezTo>
                    <a:pt x="529" y="1162"/>
                    <a:pt x="601" y="1210"/>
                    <a:pt x="673" y="1234"/>
                  </a:cubicBezTo>
                  <a:cubicBezTo>
                    <a:pt x="721" y="1234"/>
                    <a:pt x="817" y="1234"/>
                    <a:pt x="889" y="1186"/>
                  </a:cubicBezTo>
                  <a:cubicBezTo>
                    <a:pt x="937" y="1162"/>
                    <a:pt x="985" y="1090"/>
                    <a:pt x="1009" y="1018"/>
                  </a:cubicBezTo>
                  <a:cubicBezTo>
                    <a:pt x="1033" y="946"/>
                    <a:pt x="1009" y="874"/>
                    <a:pt x="985" y="802"/>
                  </a:cubicBezTo>
                  <a:cubicBezTo>
                    <a:pt x="841" y="586"/>
                    <a:pt x="673" y="370"/>
                    <a:pt x="529" y="154"/>
                  </a:cubicBezTo>
                  <a:cubicBezTo>
                    <a:pt x="481" y="82"/>
                    <a:pt x="433" y="34"/>
                    <a:pt x="361" y="10"/>
                  </a:cubicBezTo>
                  <a:cubicBezTo>
                    <a:pt x="340" y="3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3"/>
            <p:cNvSpPr/>
            <p:nvPr/>
          </p:nvSpPr>
          <p:spPr>
            <a:xfrm>
              <a:off x="2097700" y="315330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289" y="1"/>
                  </a:moveTo>
                  <a:cubicBezTo>
                    <a:pt x="217" y="1"/>
                    <a:pt x="121" y="49"/>
                    <a:pt x="73" y="97"/>
                  </a:cubicBezTo>
                  <a:cubicBezTo>
                    <a:pt x="25" y="145"/>
                    <a:pt x="1" y="217"/>
                    <a:pt x="1" y="289"/>
                  </a:cubicBezTo>
                  <a:cubicBezTo>
                    <a:pt x="1" y="361"/>
                    <a:pt x="25" y="433"/>
                    <a:pt x="73" y="481"/>
                  </a:cubicBezTo>
                  <a:lnTo>
                    <a:pt x="529" y="937"/>
                  </a:lnTo>
                  <a:cubicBezTo>
                    <a:pt x="577" y="985"/>
                    <a:pt x="649" y="1009"/>
                    <a:pt x="721" y="1009"/>
                  </a:cubicBezTo>
                  <a:cubicBezTo>
                    <a:pt x="793" y="1009"/>
                    <a:pt x="865" y="985"/>
                    <a:pt x="913" y="937"/>
                  </a:cubicBezTo>
                  <a:cubicBezTo>
                    <a:pt x="961" y="889"/>
                    <a:pt x="1009" y="817"/>
                    <a:pt x="1009" y="745"/>
                  </a:cubicBezTo>
                  <a:cubicBezTo>
                    <a:pt x="1009" y="673"/>
                    <a:pt x="985" y="601"/>
                    <a:pt x="913" y="529"/>
                  </a:cubicBezTo>
                  <a:lnTo>
                    <a:pt x="481" y="97"/>
                  </a:lnTo>
                  <a:cubicBezTo>
                    <a:pt x="433" y="49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3"/>
            <p:cNvSpPr/>
            <p:nvPr/>
          </p:nvSpPr>
          <p:spPr>
            <a:xfrm>
              <a:off x="2086300" y="3251125"/>
              <a:ext cx="22825" cy="27875"/>
            </a:xfrm>
            <a:custGeom>
              <a:avLst/>
              <a:gdLst/>
              <a:ahLst/>
              <a:cxnLst/>
              <a:rect l="l" t="t" r="r" b="b"/>
              <a:pathLst>
                <a:path w="913" h="1115" extrusionOk="0">
                  <a:moveTo>
                    <a:pt x="361" y="0"/>
                  </a:moveTo>
                  <a:cubicBezTo>
                    <a:pt x="313" y="0"/>
                    <a:pt x="217" y="0"/>
                    <a:pt x="145" y="48"/>
                  </a:cubicBezTo>
                  <a:cubicBezTo>
                    <a:pt x="97" y="72"/>
                    <a:pt x="49" y="144"/>
                    <a:pt x="25" y="216"/>
                  </a:cubicBezTo>
                  <a:cubicBezTo>
                    <a:pt x="1" y="288"/>
                    <a:pt x="25" y="360"/>
                    <a:pt x="49" y="432"/>
                  </a:cubicBezTo>
                  <a:cubicBezTo>
                    <a:pt x="169" y="600"/>
                    <a:pt x="289" y="792"/>
                    <a:pt x="385" y="984"/>
                  </a:cubicBezTo>
                  <a:cubicBezTo>
                    <a:pt x="433" y="1032"/>
                    <a:pt x="481" y="1080"/>
                    <a:pt x="553" y="1104"/>
                  </a:cubicBezTo>
                  <a:cubicBezTo>
                    <a:pt x="574" y="1111"/>
                    <a:pt x="597" y="1114"/>
                    <a:pt x="620" y="1114"/>
                  </a:cubicBezTo>
                  <a:cubicBezTo>
                    <a:pt x="677" y="1114"/>
                    <a:pt x="735" y="1097"/>
                    <a:pt x="769" y="1080"/>
                  </a:cubicBezTo>
                  <a:cubicBezTo>
                    <a:pt x="841" y="1032"/>
                    <a:pt x="889" y="984"/>
                    <a:pt x="913" y="912"/>
                  </a:cubicBezTo>
                  <a:cubicBezTo>
                    <a:pt x="913" y="840"/>
                    <a:pt x="913" y="768"/>
                    <a:pt x="865" y="696"/>
                  </a:cubicBezTo>
                  <a:cubicBezTo>
                    <a:pt x="769" y="504"/>
                    <a:pt x="649" y="312"/>
                    <a:pt x="529" y="144"/>
                  </a:cubicBezTo>
                  <a:cubicBezTo>
                    <a:pt x="505" y="72"/>
                    <a:pt x="433" y="24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3"/>
            <p:cNvSpPr/>
            <p:nvPr/>
          </p:nvSpPr>
          <p:spPr>
            <a:xfrm>
              <a:off x="2086300" y="3301275"/>
              <a:ext cx="25825" cy="25325"/>
            </a:xfrm>
            <a:custGeom>
              <a:avLst/>
              <a:gdLst/>
              <a:ahLst/>
              <a:cxnLst/>
              <a:rect l="l" t="t" r="r" b="b"/>
              <a:pathLst>
                <a:path w="1033" h="1013" extrusionOk="0">
                  <a:moveTo>
                    <a:pt x="280" y="0"/>
                  </a:moveTo>
                  <a:cubicBezTo>
                    <a:pt x="259" y="0"/>
                    <a:pt x="238" y="3"/>
                    <a:pt x="217" y="10"/>
                  </a:cubicBezTo>
                  <a:cubicBezTo>
                    <a:pt x="145" y="34"/>
                    <a:pt x="73" y="82"/>
                    <a:pt x="49" y="154"/>
                  </a:cubicBezTo>
                  <a:cubicBezTo>
                    <a:pt x="49" y="154"/>
                    <a:pt x="25" y="178"/>
                    <a:pt x="25" y="202"/>
                  </a:cubicBezTo>
                  <a:cubicBezTo>
                    <a:pt x="1" y="250"/>
                    <a:pt x="1" y="298"/>
                    <a:pt x="25" y="370"/>
                  </a:cubicBezTo>
                  <a:cubicBezTo>
                    <a:pt x="49" y="442"/>
                    <a:pt x="73" y="514"/>
                    <a:pt x="121" y="562"/>
                  </a:cubicBezTo>
                  <a:cubicBezTo>
                    <a:pt x="169" y="634"/>
                    <a:pt x="217" y="706"/>
                    <a:pt x="265" y="754"/>
                  </a:cubicBezTo>
                  <a:cubicBezTo>
                    <a:pt x="313" y="802"/>
                    <a:pt x="385" y="850"/>
                    <a:pt x="457" y="898"/>
                  </a:cubicBezTo>
                  <a:cubicBezTo>
                    <a:pt x="529" y="946"/>
                    <a:pt x="577" y="970"/>
                    <a:pt x="673" y="994"/>
                  </a:cubicBezTo>
                  <a:cubicBezTo>
                    <a:pt x="685" y="1006"/>
                    <a:pt x="703" y="1012"/>
                    <a:pt x="721" y="1012"/>
                  </a:cubicBezTo>
                  <a:cubicBezTo>
                    <a:pt x="739" y="1012"/>
                    <a:pt x="757" y="1006"/>
                    <a:pt x="769" y="994"/>
                  </a:cubicBezTo>
                  <a:cubicBezTo>
                    <a:pt x="817" y="994"/>
                    <a:pt x="841" y="994"/>
                    <a:pt x="865" y="970"/>
                  </a:cubicBezTo>
                  <a:cubicBezTo>
                    <a:pt x="937" y="946"/>
                    <a:pt x="985" y="874"/>
                    <a:pt x="1009" y="802"/>
                  </a:cubicBezTo>
                  <a:cubicBezTo>
                    <a:pt x="1033" y="730"/>
                    <a:pt x="1009" y="658"/>
                    <a:pt x="985" y="586"/>
                  </a:cubicBezTo>
                  <a:cubicBezTo>
                    <a:pt x="961" y="562"/>
                    <a:pt x="937" y="562"/>
                    <a:pt x="937" y="538"/>
                  </a:cubicBezTo>
                  <a:cubicBezTo>
                    <a:pt x="913" y="514"/>
                    <a:pt x="889" y="490"/>
                    <a:pt x="865" y="490"/>
                  </a:cubicBezTo>
                  <a:cubicBezTo>
                    <a:pt x="817" y="466"/>
                    <a:pt x="769" y="442"/>
                    <a:pt x="721" y="394"/>
                  </a:cubicBezTo>
                  <a:cubicBezTo>
                    <a:pt x="673" y="370"/>
                    <a:pt x="649" y="346"/>
                    <a:pt x="625" y="298"/>
                  </a:cubicBezTo>
                  <a:cubicBezTo>
                    <a:pt x="601" y="274"/>
                    <a:pt x="577" y="226"/>
                    <a:pt x="553" y="178"/>
                  </a:cubicBezTo>
                  <a:cubicBezTo>
                    <a:pt x="529" y="154"/>
                    <a:pt x="529" y="130"/>
                    <a:pt x="505" y="106"/>
                  </a:cubicBezTo>
                  <a:cubicBezTo>
                    <a:pt x="481" y="82"/>
                    <a:pt x="457" y="58"/>
                    <a:pt x="433" y="34"/>
                  </a:cubicBezTo>
                  <a:cubicBezTo>
                    <a:pt x="382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3"/>
            <p:cNvSpPr/>
            <p:nvPr/>
          </p:nvSpPr>
          <p:spPr>
            <a:xfrm>
              <a:off x="2100100" y="3404725"/>
              <a:ext cx="22825" cy="19225"/>
            </a:xfrm>
            <a:custGeom>
              <a:avLst/>
              <a:gdLst/>
              <a:ahLst/>
              <a:cxnLst/>
              <a:rect l="l" t="t" r="r" b="b"/>
              <a:pathLst>
                <a:path w="913" h="769" extrusionOk="0">
                  <a:moveTo>
                    <a:pt x="217" y="1"/>
                  </a:moveTo>
                  <a:cubicBezTo>
                    <a:pt x="193" y="1"/>
                    <a:pt x="145" y="25"/>
                    <a:pt x="121" y="49"/>
                  </a:cubicBezTo>
                  <a:cubicBezTo>
                    <a:pt x="97" y="73"/>
                    <a:pt x="73" y="97"/>
                    <a:pt x="49" y="121"/>
                  </a:cubicBezTo>
                  <a:cubicBezTo>
                    <a:pt x="25" y="193"/>
                    <a:pt x="1" y="265"/>
                    <a:pt x="25" y="337"/>
                  </a:cubicBezTo>
                  <a:cubicBezTo>
                    <a:pt x="25" y="361"/>
                    <a:pt x="49" y="385"/>
                    <a:pt x="49" y="409"/>
                  </a:cubicBezTo>
                  <a:cubicBezTo>
                    <a:pt x="73" y="457"/>
                    <a:pt x="121" y="481"/>
                    <a:pt x="145" y="505"/>
                  </a:cubicBezTo>
                  <a:cubicBezTo>
                    <a:pt x="265" y="601"/>
                    <a:pt x="385" y="673"/>
                    <a:pt x="481" y="745"/>
                  </a:cubicBezTo>
                  <a:cubicBezTo>
                    <a:pt x="529" y="769"/>
                    <a:pt x="553" y="769"/>
                    <a:pt x="601" y="769"/>
                  </a:cubicBezTo>
                  <a:lnTo>
                    <a:pt x="697" y="769"/>
                  </a:lnTo>
                  <a:cubicBezTo>
                    <a:pt x="745" y="769"/>
                    <a:pt x="769" y="745"/>
                    <a:pt x="793" y="721"/>
                  </a:cubicBezTo>
                  <a:cubicBezTo>
                    <a:pt x="841" y="697"/>
                    <a:pt x="865" y="673"/>
                    <a:pt x="865" y="649"/>
                  </a:cubicBezTo>
                  <a:cubicBezTo>
                    <a:pt x="913" y="577"/>
                    <a:pt x="913" y="505"/>
                    <a:pt x="889" y="433"/>
                  </a:cubicBezTo>
                  <a:cubicBezTo>
                    <a:pt x="889" y="409"/>
                    <a:pt x="889" y="385"/>
                    <a:pt x="865" y="361"/>
                  </a:cubicBezTo>
                  <a:cubicBezTo>
                    <a:pt x="841" y="313"/>
                    <a:pt x="817" y="289"/>
                    <a:pt x="769" y="265"/>
                  </a:cubicBezTo>
                  <a:cubicBezTo>
                    <a:pt x="649" y="193"/>
                    <a:pt x="553" y="97"/>
                    <a:pt x="433" y="25"/>
                  </a:cubicBezTo>
                  <a:cubicBezTo>
                    <a:pt x="409" y="1"/>
                    <a:pt x="361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3"/>
            <p:cNvSpPr/>
            <p:nvPr/>
          </p:nvSpPr>
          <p:spPr>
            <a:xfrm>
              <a:off x="2108500" y="3452125"/>
              <a:ext cx="25825" cy="19825"/>
            </a:xfrm>
            <a:custGeom>
              <a:avLst/>
              <a:gdLst/>
              <a:ahLst/>
              <a:cxnLst/>
              <a:rect l="l" t="t" r="r" b="b"/>
              <a:pathLst>
                <a:path w="1033" h="793" extrusionOk="0">
                  <a:moveTo>
                    <a:pt x="337" y="1"/>
                  </a:moveTo>
                  <a:cubicBezTo>
                    <a:pt x="289" y="1"/>
                    <a:pt x="241" y="1"/>
                    <a:pt x="217" y="25"/>
                  </a:cubicBezTo>
                  <a:cubicBezTo>
                    <a:pt x="145" y="25"/>
                    <a:pt x="73" y="97"/>
                    <a:pt x="49" y="145"/>
                  </a:cubicBezTo>
                  <a:cubicBezTo>
                    <a:pt x="25" y="217"/>
                    <a:pt x="1" y="289"/>
                    <a:pt x="25" y="361"/>
                  </a:cubicBezTo>
                  <a:cubicBezTo>
                    <a:pt x="49" y="433"/>
                    <a:pt x="73" y="505"/>
                    <a:pt x="145" y="529"/>
                  </a:cubicBezTo>
                  <a:cubicBezTo>
                    <a:pt x="289" y="601"/>
                    <a:pt x="457" y="673"/>
                    <a:pt x="601" y="745"/>
                  </a:cubicBezTo>
                  <a:cubicBezTo>
                    <a:pt x="625" y="769"/>
                    <a:pt x="673" y="769"/>
                    <a:pt x="697" y="793"/>
                  </a:cubicBezTo>
                  <a:cubicBezTo>
                    <a:pt x="745" y="793"/>
                    <a:pt x="769" y="793"/>
                    <a:pt x="817" y="769"/>
                  </a:cubicBezTo>
                  <a:cubicBezTo>
                    <a:pt x="865" y="769"/>
                    <a:pt x="937" y="697"/>
                    <a:pt x="985" y="649"/>
                  </a:cubicBezTo>
                  <a:cubicBezTo>
                    <a:pt x="1009" y="577"/>
                    <a:pt x="1033" y="505"/>
                    <a:pt x="1009" y="433"/>
                  </a:cubicBezTo>
                  <a:cubicBezTo>
                    <a:pt x="985" y="361"/>
                    <a:pt x="937" y="289"/>
                    <a:pt x="889" y="265"/>
                  </a:cubicBezTo>
                  <a:cubicBezTo>
                    <a:pt x="721" y="193"/>
                    <a:pt x="577" y="121"/>
                    <a:pt x="433" y="49"/>
                  </a:cubicBezTo>
                  <a:cubicBezTo>
                    <a:pt x="409" y="25"/>
                    <a:pt x="361" y="25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3"/>
            <p:cNvSpPr/>
            <p:nvPr/>
          </p:nvSpPr>
          <p:spPr>
            <a:xfrm>
              <a:off x="2344325" y="2826200"/>
              <a:ext cx="13825" cy="33100"/>
            </a:xfrm>
            <a:custGeom>
              <a:avLst/>
              <a:gdLst/>
              <a:ahLst/>
              <a:cxnLst/>
              <a:rect l="l" t="t" r="r" b="b"/>
              <a:pathLst>
                <a:path w="553" h="1324" extrusionOk="0">
                  <a:moveTo>
                    <a:pt x="301" y="1"/>
                  </a:moveTo>
                  <a:cubicBezTo>
                    <a:pt x="290" y="1"/>
                    <a:pt x="277" y="2"/>
                    <a:pt x="265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035"/>
                  </a:lnTo>
                  <a:cubicBezTo>
                    <a:pt x="1" y="1179"/>
                    <a:pt x="121" y="1324"/>
                    <a:pt x="265" y="1324"/>
                  </a:cubicBezTo>
                  <a:cubicBezTo>
                    <a:pt x="433" y="1300"/>
                    <a:pt x="553" y="1203"/>
                    <a:pt x="553" y="1035"/>
                  </a:cubicBezTo>
                  <a:lnTo>
                    <a:pt x="553" y="267"/>
                  </a:lnTo>
                  <a:cubicBezTo>
                    <a:pt x="553" y="134"/>
                    <a:pt x="450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3"/>
            <p:cNvSpPr/>
            <p:nvPr/>
          </p:nvSpPr>
          <p:spPr>
            <a:xfrm>
              <a:off x="2344325" y="2901875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65" y="1"/>
                  </a:moveTo>
                  <a:cubicBezTo>
                    <a:pt x="121" y="25"/>
                    <a:pt x="1" y="145"/>
                    <a:pt x="1" y="289"/>
                  </a:cubicBezTo>
                  <a:lnTo>
                    <a:pt x="1" y="937"/>
                  </a:lnTo>
                  <a:cubicBezTo>
                    <a:pt x="1" y="1009"/>
                    <a:pt x="25" y="1081"/>
                    <a:pt x="73" y="1153"/>
                  </a:cubicBezTo>
                  <a:cubicBezTo>
                    <a:pt x="121" y="1201"/>
                    <a:pt x="193" y="1225"/>
                    <a:pt x="265" y="1225"/>
                  </a:cubicBezTo>
                  <a:cubicBezTo>
                    <a:pt x="433" y="1225"/>
                    <a:pt x="553" y="1105"/>
                    <a:pt x="553" y="937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81" y="97"/>
                  </a:cubicBezTo>
                  <a:cubicBezTo>
                    <a:pt x="433" y="49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3"/>
            <p:cNvSpPr/>
            <p:nvPr/>
          </p:nvSpPr>
          <p:spPr>
            <a:xfrm>
              <a:off x="2335325" y="2959425"/>
              <a:ext cx="17425" cy="59850"/>
            </a:xfrm>
            <a:custGeom>
              <a:avLst/>
              <a:gdLst/>
              <a:ahLst/>
              <a:cxnLst/>
              <a:rect l="l" t="t" r="r" b="b"/>
              <a:pathLst>
                <a:path w="697" h="2394" extrusionOk="0">
                  <a:moveTo>
                    <a:pt x="464" y="0"/>
                  </a:moveTo>
                  <a:cubicBezTo>
                    <a:pt x="454" y="0"/>
                    <a:pt x="444" y="1"/>
                    <a:pt x="433" y="3"/>
                  </a:cubicBezTo>
                  <a:cubicBezTo>
                    <a:pt x="265" y="3"/>
                    <a:pt x="145" y="123"/>
                    <a:pt x="145" y="267"/>
                  </a:cubicBezTo>
                  <a:cubicBezTo>
                    <a:pt x="145" y="867"/>
                    <a:pt x="97" y="1467"/>
                    <a:pt x="25" y="2043"/>
                  </a:cubicBezTo>
                  <a:cubicBezTo>
                    <a:pt x="1" y="2187"/>
                    <a:pt x="49" y="2355"/>
                    <a:pt x="217" y="2379"/>
                  </a:cubicBezTo>
                  <a:cubicBezTo>
                    <a:pt x="241" y="2389"/>
                    <a:pt x="269" y="2394"/>
                    <a:pt x="297" y="2394"/>
                  </a:cubicBezTo>
                  <a:cubicBezTo>
                    <a:pt x="408" y="2394"/>
                    <a:pt x="534" y="2321"/>
                    <a:pt x="553" y="2187"/>
                  </a:cubicBezTo>
                  <a:cubicBezTo>
                    <a:pt x="649" y="1563"/>
                    <a:pt x="697" y="915"/>
                    <a:pt x="697" y="267"/>
                  </a:cubicBezTo>
                  <a:cubicBezTo>
                    <a:pt x="697" y="134"/>
                    <a:pt x="594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3"/>
            <p:cNvSpPr/>
            <p:nvPr/>
          </p:nvSpPr>
          <p:spPr>
            <a:xfrm>
              <a:off x="2335925" y="3043500"/>
              <a:ext cx="13825" cy="40900"/>
            </a:xfrm>
            <a:custGeom>
              <a:avLst/>
              <a:gdLst/>
              <a:ahLst/>
              <a:cxnLst/>
              <a:rect l="l" t="t" r="r" b="b"/>
              <a:pathLst>
                <a:path w="553" h="1636" extrusionOk="0">
                  <a:moveTo>
                    <a:pt x="289" y="0"/>
                  </a:moveTo>
                  <a:cubicBezTo>
                    <a:pt x="121" y="0"/>
                    <a:pt x="1" y="120"/>
                    <a:pt x="1" y="288"/>
                  </a:cubicBezTo>
                  <a:lnTo>
                    <a:pt x="1" y="1368"/>
                  </a:lnTo>
                  <a:cubicBezTo>
                    <a:pt x="1" y="1502"/>
                    <a:pt x="104" y="1635"/>
                    <a:pt x="252" y="1635"/>
                  </a:cubicBezTo>
                  <a:cubicBezTo>
                    <a:pt x="264" y="1635"/>
                    <a:pt x="276" y="1634"/>
                    <a:pt x="289" y="1632"/>
                  </a:cubicBezTo>
                  <a:cubicBezTo>
                    <a:pt x="433" y="1632"/>
                    <a:pt x="553" y="1512"/>
                    <a:pt x="553" y="1368"/>
                  </a:cubicBezTo>
                  <a:lnTo>
                    <a:pt x="553" y="288"/>
                  </a:lnTo>
                  <a:cubicBezTo>
                    <a:pt x="553" y="120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3"/>
            <p:cNvSpPr/>
            <p:nvPr/>
          </p:nvSpPr>
          <p:spPr>
            <a:xfrm>
              <a:off x="2333525" y="3132900"/>
              <a:ext cx="13825" cy="38500"/>
            </a:xfrm>
            <a:custGeom>
              <a:avLst/>
              <a:gdLst/>
              <a:ahLst/>
              <a:cxnLst/>
              <a:rect l="l" t="t" r="r" b="b"/>
              <a:pathLst>
                <a:path w="553" h="1540" extrusionOk="0">
                  <a:moveTo>
                    <a:pt x="265" y="1"/>
                  </a:moveTo>
                  <a:cubicBezTo>
                    <a:pt x="121" y="25"/>
                    <a:pt x="1" y="121"/>
                    <a:pt x="1" y="289"/>
                  </a:cubicBezTo>
                  <a:lnTo>
                    <a:pt x="1" y="1273"/>
                  </a:lnTo>
                  <a:cubicBezTo>
                    <a:pt x="1" y="1406"/>
                    <a:pt x="104" y="1539"/>
                    <a:pt x="233" y="1539"/>
                  </a:cubicBezTo>
                  <a:cubicBezTo>
                    <a:pt x="244" y="1539"/>
                    <a:pt x="254" y="1539"/>
                    <a:pt x="265" y="1537"/>
                  </a:cubicBezTo>
                  <a:cubicBezTo>
                    <a:pt x="433" y="1537"/>
                    <a:pt x="553" y="1417"/>
                    <a:pt x="553" y="127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3"/>
            <p:cNvSpPr/>
            <p:nvPr/>
          </p:nvSpPr>
          <p:spPr>
            <a:xfrm>
              <a:off x="2326925" y="3209325"/>
              <a:ext cx="18625" cy="38325"/>
            </a:xfrm>
            <a:custGeom>
              <a:avLst/>
              <a:gdLst/>
              <a:ahLst/>
              <a:cxnLst/>
              <a:rect l="l" t="t" r="r" b="b"/>
              <a:pathLst>
                <a:path w="745" h="1533" extrusionOk="0">
                  <a:moveTo>
                    <a:pt x="434" y="0"/>
                  </a:moveTo>
                  <a:cubicBezTo>
                    <a:pt x="401" y="0"/>
                    <a:pt x="367" y="6"/>
                    <a:pt x="337" y="16"/>
                  </a:cubicBezTo>
                  <a:cubicBezTo>
                    <a:pt x="193" y="64"/>
                    <a:pt x="121" y="184"/>
                    <a:pt x="145" y="352"/>
                  </a:cubicBezTo>
                  <a:cubicBezTo>
                    <a:pt x="145" y="352"/>
                    <a:pt x="145" y="352"/>
                    <a:pt x="145" y="376"/>
                  </a:cubicBezTo>
                  <a:cubicBezTo>
                    <a:pt x="169" y="520"/>
                    <a:pt x="169" y="664"/>
                    <a:pt x="145" y="808"/>
                  </a:cubicBezTo>
                  <a:cubicBezTo>
                    <a:pt x="145" y="928"/>
                    <a:pt x="97" y="1072"/>
                    <a:pt x="73" y="1192"/>
                  </a:cubicBezTo>
                  <a:cubicBezTo>
                    <a:pt x="1" y="1312"/>
                    <a:pt x="121" y="1504"/>
                    <a:pt x="265" y="1528"/>
                  </a:cubicBezTo>
                  <a:cubicBezTo>
                    <a:pt x="283" y="1531"/>
                    <a:pt x="301" y="1533"/>
                    <a:pt x="319" y="1533"/>
                  </a:cubicBezTo>
                  <a:cubicBezTo>
                    <a:pt x="444" y="1533"/>
                    <a:pt x="559" y="1462"/>
                    <a:pt x="601" y="1336"/>
                  </a:cubicBezTo>
                  <a:cubicBezTo>
                    <a:pt x="721" y="976"/>
                    <a:pt x="745" y="568"/>
                    <a:pt x="697" y="208"/>
                  </a:cubicBezTo>
                  <a:cubicBezTo>
                    <a:pt x="673" y="136"/>
                    <a:pt x="625" y="64"/>
                    <a:pt x="553" y="40"/>
                  </a:cubicBezTo>
                  <a:cubicBezTo>
                    <a:pt x="525" y="12"/>
                    <a:pt x="480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3"/>
            <p:cNvSpPr/>
            <p:nvPr/>
          </p:nvSpPr>
          <p:spPr>
            <a:xfrm>
              <a:off x="2325125" y="3287725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89" y="0"/>
                  </a:moveTo>
                  <a:cubicBezTo>
                    <a:pt x="121" y="24"/>
                    <a:pt x="1" y="144"/>
                    <a:pt x="1" y="288"/>
                  </a:cubicBezTo>
                  <a:lnTo>
                    <a:pt x="1" y="936"/>
                  </a:lnTo>
                  <a:cubicBezTo>
                    <a:pt x="1" y="1008"/>
                    <a:pt x="25" y="1080"/>
                    <a:pt x="73" y="1128"/>
                  </a:cubicBezTo>
                  <a:cubicBezTo>
                    <a:pt x="121" y="1176"/>
                    <a:pt x="217" y="1224"/>
                    <a:pt x="289" y="1224"/>
                  </a:cubicBezTo>
                  <a:cubicBezTo>
                    <a:pt x="433" y="1224"/>
                    <a:pt x="553" y="1104"/>
                    <a:pt x="553" y="936"/>
                  </a:cubicBezTo>
                  <a:lnTo>
                    <a:pt x="553" y="288"/>
                  </a:lnTo>
                  <a:cubicBezTo>
                    <a:pt x="553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3"/>
            <p:cNvSpPr/>
            <p:nvPr/>
          </p:nvSpPr>
          <p:spPr>
            <a:xfrm>
              <a:off x="2317925" y="3355825"/>
              <a:ext cx="18625" cy="46300"/>
            </a:xfrm>
            <a:custGeom>
              <a:avLst/>
              <a:gdLst/>
              <a:ahLst/>
              <a:cxnLst/>
              <a:rect l="l" t="t" r="r" b="b"/>
              <a:pathLst>
                <a:path w="745" h="1852" extrusionOk="0">
                  <a:moveTo>
                    <a:pt x="393" y="0"/>
                  </a:moveTo>
                  <a:cubicBezTo>
                    <a:pt x="365" y="0"/>
                    <a:pt x="338" y="4"/>
                    <a:pt x="313" y="12"/>
                  </a:cubicBezTo>
                  <a:cubicBezTo>
                    <a:pt x="169" y="60"/>
                    <a:pt x="97" y="205"/>
                    <a:pt x="121" y="349"/>
                  </a:cubicBezTo>
                  <a:cubicBezTo>
                    <a:pt x="121" y="373"/>
                    <a:pt x="145" y="397"/>
                    <a:pt x="145" y="445"/>
                  </a:cubicBezTo>
                  <a:lnTo>
                    <a:pt x="145" y="469"/>
                  </a:lnTo>
                  <a:cubicBezTo>
                    <a:pt x="145" y="517"/>
                    <a:pt x="145" y="565"/>
                    <a:pt x="145" y="613"/>
                  </a:cubicBezTo>
                  <a:cubicBezTo>
                    <a:pt x="169" y="709"/>
                    <a:pt x="169" y="829"/>
                    <a:pt x="145" y="925"/>
                  </a:cubicBezTo>
                  <a:cubicBezTo>
                    <a:pt x="145" y="973"/>
                    <a:pt x="145" y="1021"/>
                    <a:pt x="145" y="1069"/>
                  </a:cubicBezTo>
                  <a:cubicBezTo>
                    <a:pt x="145" y="1093"/>
                    <a:pt x="145" y="1093"/>
                    <a:pt x="145" y="1117"/>
                  </a:cubicBezTo>
                  <a:cubicBezTo>
                    <a:pt x="145" y="1141"/>
                    <a:pt x="121" y="1165"/>
                    <a:pt x="121" y="1189"/>
                  </a:cubicBezTo>
                  <a:cubicBezTo>
                    <a:pt x="97" y="1309"/>
                    <a:pt x="73" y="1405"/>
                    <a:pt x="49" y="1501"/>
                  </a:cubicBezTo>
                  <a:cubicBezTo>
                    <a:pt x="1" y="1645"/>
                    <a:pt x="97" y="1813"/>
                    <a:pt x="241" y="1837"/>
                  </a:cubicBezTo>
                  <a:cubicBezTo>
                    <a:pt x="270" y="1846"/>
                    <a:pt x="301" y="1851"/>
                    <a:pt x="331" y="1851"/>
                  </a:cubicBezTo>
                  <a:cubicBezTo>
                    <a:pt x="448" y="1851"/>
                    <a:pt x="563" y="1778"/>
                    <a:pt x="601" y="1645"/>
                  </a:cubicBezTo>
                  <a:cubicBezTo>
                    <a:pt x="721" y="1189"/>
                    <a:pt x="745" y="685"/>
                    <a:pt x="673" y="205"/>
                  </a:cubicBezTo>
                  <a:cubicBezTo>
                    <a:pt x="653" y="86"/>
                    <a:pt x="520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3"/>
            <p:cNvSpPr/>
            <p:nvPr/>
          </p:nvSpPr>
          <p:spPr>
            <a:xfrm>
              <a:off x="2320325" y="3453825"/>
              <a:ext cx="19825" cy="51850"/>
            </a:xfrm>
            <a:custGeom>
              <a:avLst/>
              <a:gdLst/>
              <a:ahLst/>
              <a:cxnLst/>
              <a:rect l="l" t="t" r="r" b="b"/>
              <a:pathLst>
                <a:path w="793" h="2074" extrusionOk="0">
                  <a:moveTo>
                    <a:pt x="528" y="0"/>
                  </a:moveTo>
                  <a:cubicBezTo>
                    <a:pt x="411" y="0"/>
                    <a:pt x="262" y="71"/>
                    <a:pt x="241" y="197"/>
                  </a:cubicBezTo>
                  <a:cubicBezTo>
                    <a:pt x="169" y="701"/>
                    <a:pt x="97" y="1229"/>
                    <a:pt x="25" y="1733"/>
                  </a:cubicBezTo>
                  <a:cubicBezTo>
                    <a:pt x="1" y="1877"/>
                    <a:pt x="73" y="2045"/>
                    <a:pt x="217" y="2069"/>
                  </a:cubicBezTo>
                  <a:cubicBezTo>
                    <a:pt x="235" y="2072"/>
                    <a:pt x="254" y="2074"/>
                    <a:pt x="274" y="2074"/>
                  </a:cubicBezTo>
                  <a:cubicBezTo>
                    <a:pt x="407" y="2074"/>
                    <a:pt x="556" y="2003"/>
                    <a:pt x="577" y="1877"/>
                  </a:cubicBezTo>
                  <a:cubicBezTo>
                    <a:pt x="625" y="1373"/>
                    <a:pt x="697" y="869"/>
                    <a:pt x="769" y="365"/>
                  </a:cubicBezTo>
                  <a:cubicBezTo>
                    <a:pt x="793" y="221"/>
                    <a:pt x="745" y="53"/>
                    <a:pt x="577" y="5"/>
                  </a:cubicBezTo>
                  <a:cubicBezTo>
                    <a:pt x="562" y="2"/>
                    <a:pt x="545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3"/>
            <p:cNvSpPr/>
            <p:nvPr/>
          </p:nvSpPr>
          <p:spPr>
            <a:xfrm>
              <a:off x="2308925" y="3567950"/>
              <a:ext cx="17425" cy="40975"/>
            </a:xfrm>
            <a:custGeom>
              <a:avLst/>
              <a:gdLst/>
              <a:ahLst/>
              <a:cxnLst/>
              <a:rect l="l" t="t" r="r" b="b"/>
              <a:pathLst>
                <a:path w="697" h="1639" extrusionOk="0">
                  <a:moveTo>
                    <a:pt x="409" y="0"/>
                  </a:moveTo>
                  <a:cubicBezTo>
                    <a:pt x="241" y="0"/>
                    <a:pt x="145" y="120"/>
                    <a:pt x="121" y="288"/>
                  </a:cubicBezTo>
                  <a:cubicBezTo>
                    <a:pt x="97" y="648"/>
                    <a:pt x="49" y="1008"/>
                    <a:pt x="1" y="1368"/>
                  </a:cubicBezTo>
                  <a:cubicBezTo>
                    <a:pt x="1" y="1440"/>
                    <a:pt x="49" y="1512"/>
                    <a:pt x="97" y="1560"/>
                  </a:cubicBezTo>
                  <a:cubicBezTo>
                    <a:pt x="136" y="1600"/>
                    <a:pt x="191" y="1639"/>
                    <a:pt x="249" y="1639"/>
                  </a:cubicBezTo>
                  <a:cubicBezTo>
                    <a:pt x="262" y="1639"/>
                    <a:pt x="276" y="1637"/>
                    <a:pt x="289" y="1632"/>
                  </a:cubicBezTo>
                  <a:cubicBezTo>
                    <a:pt x="457" y="1632"/>
                    <a:pt x="553" y="1512"/>
                    <a:pt x="577" y="1368"/>
                  </a:cubicBezTo>
                  <a:cubicBezTo>
                    <a:pt x="601" y="1008"/>
                    <a:pt x="649" y="648"/>
                    <a:pt x="673" y="288"/>
                  </a:cubicBezTo>
                  <a:cubicBezTo>
                    <a:pt x="697" y="216"/>
                    <a:pt x="649" y="120"/>
                    <a:pt x="601" y="72"/>
                  </a:cubicBezTo>
                  <a:cubicBezTo>
                    <a:pt x="553" y="24"/>
                    <a:pt x="481" y="0"/>
                    <a:pt x="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3"/>
            <p:cNvSpPr/>
            <p:nvPr/>
          </p:nvSpPr>
          <p:spPr>
            <a:xfrm>
              <a:off x="2341325" y="3567950"/>
              <a:ext cx="19825" cy="30025"/>
            </a:xfrm>
            <a:custGeom>
              <a:avLst/>
              <a:gdLst/>
              <a:ahLst/>
              <a:cxnLst/>
              <a:rect l="l" t="t" r="r" b="b"/>
              <a:pathLst>
                <a:path w="793" h="1201" extrusionOk="0">
                  <a:moveTo>
                    <a:pt x="505" y="0"/>
                  </a:moveTo>
                  <a:cubicBezTo>
                    <a:pt x="433" y="0"/>
                    <a:pt x="361" y="24"/>
                    <a:pt x="313" y="72"/>
                  </a:cubicBezTo>
                  <a:cubicBezTo>
                    <a:pt x="265" y="120"/>
                    <a:pt x="217" y="192"/>
                    <a:pt x="217" y="264"/>
                  </a:cubicBezTo>
                  <a:cubicBezTo>
                    <a:pt x="217" y="312"/>
                    <a:pt x="217" y="384"/>
                    <a:pt x="217" y="432"/>
                  </a:cubicBezTo>
                  <a:cubicBezTo>
                    <a:pt x="217" y="480"/>
                    <a:pt x="193" y="528"/>
                    <a:pt x="169" y="576"/>
                  </a:cubicBezTo>
                  <a:cubicBezTo>
                    <a:pt x="145" y="624"/>
                    <a:pt x="121" y="672"/>
                    <a:pt x="97" y="720"/>
                  </a:cubicBezTo>
                  <a:cubicBezTo>
                    <a:pt x="49" y="792"/>
                    <a:pt x="1" y="840"/>
                    <a:pt x="1" y="936"/>
                  </a:cubicBezTo>
                  <a:cubicBezTo>
                    <a:pt x="1" y="984"/>
                    <a:pt x="25" y="1080"/>
                    <a:pt x="97" y="1128"/>
                  </a:cubicBezTo>
                  <a:cubicBezTo>
                    <a:pt x="145" y="1176"/>
                    <a:pt x="217" y="1200"/>
                    <a:pt x="289" y="1200"/>
                  </a:cubicBezTo>
                  <a:cubicBezTo>
                    <a:pt x="361" y="1200"/>
                    <a:pt x="433" y="1176"/>
                    <a:pt x="481" y="1128"/>
                  </a:cubicBezTo>
                  <a:cubicBezTo>
                    <a:pt x="601" y="1008"/>
                    <a:pt x="673" y="864"/>
                    <a:pt x="721" y="696"/>
                  </a:cubicBezTo>
                  <a:cubicBezTo>
                    <a:pt x="745" y="624"/>
                    <a:pt x="769" y="552"/>
                    <a:pt x="769" y="456"/>
                  </a:cubicBezTo>
                  <a:cubicBezTo>
                    <a:pt x="793" y="408"/>
                    <a:pt x="793" y="336"/>
                    <a:pt x="793" y="264"/>
                  </a:cubicBezTo>
                  <a:cubicBezTo>
                    <a:pt x="769" y="192"/>
                    <a:pt x="745" y="120"/>
                    <a:pt x="697" y="72"/>
                  </a:cubicBezTo>
                  <a:cubicBezTo>
                    <a:pt x="649" y="24"/>
                    <a:pt x="577" y="0"/>
                    <a:pt x="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3"/>
            <p:cNvSpPr/>
            <p:nvPr/>
          </p:nvSpPr>
          <p:spPr>
            <a:xfrm>
              <a:off x="2354525" y="3497150"/>
              <a:ext cx="18025" cy="46825"/>
            </a:xfrm>
            <a:custGeom>
              <a:avLst/>
              <a:gdLst/>
              <a:ahLst/>
              <a:cxnLst/>
              <a:rect l="l" t="t" r="r" b="b"/>
              <a:pathLst>
                <a:path w="721" h="1873" extrusionOk="0">
                  <a:moveTo>
                    <a:pt x="433" y="0"/>
                  </a:moveTo>
                  <a:cubicBezTo>
                    <a:pt x="265" y="0"/>
                    <a:pt x="169" y="120"/>
                    <a:pt x="145" y="288"/>
                  </a:cubicBezTo>
                  <a:cubicBezTo>
                    <a:pt x="97" y="720"/>
                    <a:pt x="49" y="1152"/>
                    <a:pt x="25" y="1584"/>
                  </a:cubicBezTo>
                  <a:cubicBezTo>
                    <a:pt x="1" y="1728"/>
                    <a:pt x="145" y="1872"/>
                    <a:pt x="289" y="1872"/>
                  </a:cubicBezTo>
                  <a:cubicBezTo>
                    <a:pt x="457" y="1848"/>
                    <a:pt x="553" y="1752"/>
                    <a:pt x="577" y="1584"/>
                  </a:cubicBezTo>
                  <a:cubicBezTo>
                    <a:pt x="625" y="1152"/>
                    <a:pt x="673" y="720"/>
                    <a:pt x="721" y="288"/>
                  </a:cubicBezTo>
                  <a:cubicBezTo>
                    <a:pt x="721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3"/>
            <p:cNvSpPr/>
            <p:nvPr/>
          </p:nvSpPr>
          <p:spPr>
            <a:xfrm>
              <a:off x="2364725" y="3421125"/>
              <a:ext cx="19250" cy="43950"/>
            </a:xfrm>
            <a:custGeom>
              <a:avLst/>
              <a:gdLst/>
              <a:ahLst/>
              <a:cxnLst/>
              <a:rect l="l" t="t" r="r" b="b"/>
              <a:pathLst>
                <a:path w="770" h="1758" extrusionOk="0">
                  <a:moveTo>
                    <a:pt x="338" y="1"/>
                  </a:moveTo>
                  <a:cubicBezTo>
                    <a:pt x="305" y="1"/>
                    <a:pt x="271" y="7"/>
                    <a:pt x="241" y="17"/>
                  </a:cubicBezTo>
                  <a:cubicBezTo>
                    <a:pt x="121" y="65"/>
                    <a:pt x="1" y="209"/>
                    <a:pt x="49" y="353"/>
                  </a:cubicBezTo>
                  <a:cubicBezTo>
                    <a:pt x="97" y="449"/>
                    <a:pt x="121" y="545"/>
                    <a:pt x="145" y="641"/>
                  </a:cubicBezTo>
                  <a:cubicBezTo>
                    <a:pt x="145" y="665"/>
                    <a:pt x="145" y="689"/>
                    <a:pt x="169" y="713"/>
                  </a:cubicBezTo>
                  <a:cubicBezTo>
                    <a:pt x="169" y="761"/>
                    <a:pt x="169" y="833"/>
                    <a:pt x="169" y="881"/>
                  </a:cubicBezTo>
                  <a:cubicBezTo>
                    <a:pt x="169" y="929"/>
                    <a:pt x="169" y="977"/>
                    <a:pt x="169" y="1025"/>
                  </a:cubicBezTo>
                  <a:cubicBezTo>
                    <a:pt x="169" y="1049"/>
                    <a:pt x="169" y="1073"/>
                    <a:pt x="169" y="1097"/>
                  </a:cubicBezTo>
                  <a:cubicBezTo>
                    <a:pt x="169" y="1097"/>
                    <a:pt x="169" y="1121"/>
                    <a:pt x="169" y="1121"/>
                  </a:cubicBezTo>
                  <a:cubicBezTo>
                    <a:pt x="145" y="1217"/>
                    <a:pt x="121" y="1313"/>
                    <a:pt x="73" y="1409"/>
                  </a:cubicBezTo>
                  <a:cubicBezTo>
                    <a:pt x="25" y="1553"/>
                    <a:pt x="145" y="1721"/>
                    <a:pt x="265" y="1745"/>
                  </a:cubicBezTo>
                  <a:cubicBezTo>
                    <a:pt x="295" y="1753"/>
                    <a:pt x="324" y="1757"/>
                    <a:pt x="352" y="1757"/>
                  </a:cubicBezTo>
                  <a:cubicBezTo>
                    <a:pt x="481" y="1757"/>
                    <a:pt x="585" y="1671"/>
                    <a:pt x="625" y="1553"/>
                  </a:cubicBezTo>
                  <a:cubicBezTo>
                    <a:pt x="769" y="1121"/>
                    <a:pt x="769" y="617"/>
                    <a:pt x="601" y="209"/>
                  </a:cubicBezTo>
                  <a:cubicBezTo>
                    <a:pt x="553" y="137"/>
                    <a:pt x="529" y="89"/>
                    <a:pt x="457" y="41"/>
                  </a:cubicBezTo>
                  <a:cubicBezTo>
                    <a:pt x="429" y="13"/>
                    <a:pt x="384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3"/>
            <p:cNvSpPr/>
            <p:nvPr/>
          </p:nvSpPr>
          <p:spPr>
            <a:xfrm>
              <a:off x="2374325" y="3323125"/>
              <a:ext cx="13850" cy="41425"/>
            </a:xfrm>
            <a:custGeom>
              <a:avLst/>
              <a:gdLst/>
              <a:ahLst/>
              <a:cxnLst/>
              <a:rect l="l" t="t" r="r" b="b"/>
              <a:pathLst>
                <a:path w="554" h="1657" extrusionOk="0">
                  <a:moveTo>
                    <a:pt x="265" y="0"/>
                  </a:moveTo>
                  <a:cubicBezTo>
                    <a:pt x="121" y="24"/>
                    <a:pt x="1" y="120"/>
                    <a:pt x="1" y="288"/>
                  </a:cubicBezTo>
                  <a:lnTo>
                    <a:pt x="1" y="1368"/>
                  </a:lnTo>
                  <a:cubicBezTo>
                    <a:pt x="1" y="1513"/>
                    <a:pt x="121" y="1657"/>
                    <a:pt x="265" y="1657"/>
                  </a:cubicBezTo>
                  <a:cubicBezTo>
                    <a:pt x="409" y="1657"/>
                    <a:pt x="553" y="1537"/>
                    <a:pt x="553" y="1368"/>
                  </a:cubicBezTo>
                  <a:lnTo>
                    <a:pt x="553" y="288"/>
                  </a:lnTo>
                  <a:cubicBezTo>
                    <a:pt x="553" y="144"/>
                    <a:pt x="409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3"/>
            <p:cNvSpPr/>
            <p:nvPr/>
          </p:nvSpPr>
          <p:spPr>
            <a:xfrm>
              <a:off x="2371325" y="3214725"/>
              <a:ext cx="18050" cy="43925"/>
            </a:xfrm>
            <a:custGeom>
              <a:avLst/>
              <a:gdLst/>
              <a:ahLst/>
              <a:cxnLst/>
              <a:rect l="l" t="t" r="r" b="b"/>
              <a:pathLst>
                <a:path w="722" h="1757" extrusionOk="0">
                  <a:moveTo>
                    <a:pt x="402" y="0"/>
                  </a:moveTo>
                  <a:cubicBezTo>
                    <a:pt x="373" y="0"/>
                    <a:pt x="343" y="6"/>
                    <a:pt x="313" y="16"/>
                  </a:cubicBezTo>
                  <a:cubicBezTo>
                    <a:pt x="241" y="40"/>
                    <a:pt x="169" y="64"/>
                    <a:pt x="145" y="136"/>
                  </a:cubicBezTo>
                  <a:cubicBezTo>
                    <a:pt x="97" y="208"/>
                    <a:pt x="97" y="280"/>
                    <a:pt x="121" y="352"/>
                  </a:cubicBezTo>
                  <a:cubicBezTo>
                    <a:pt x="121" y="352"/>
                    <a:pt x="121" y="376"/>
                    <a:pt x="121" y="376"/>
                  </a:cubicBezTo>
                  <a:cubicBezTo>
                    <a:pt x="121" y="400"/>
                    <a:pt x="121" y="424"/>
                    <a:pt x="121" y="448"/>
                  </a:cubicBezTo>
                  <a:cubicBezTo>
                    <a:pt x="121" y="496"/>
                    <a:pt x="121" y="544"/>
                    <a:pt x="121" y="592"/>
                  </a:cubicBezTo>
                  <a:cubicBezTo>
                    <a:pt x="145" y="688"/>
                    <a:pt x="145" y="784"/>
                    <a:pt x="121" y="880"/>
                  </a:cubicBezTo>
                  <a:cubicBezTo>
                    <a:pt x="121" y="928"/>
                    <a:pt x="121" y="976"/>
                    <a:pt x="121" y="1024"/>
                  </a:cubicBezTo>
                  <a:cubicBezTo>
                    <a:pt x="121" y="1024"/>
                    <a:pt x="121" y="1048"/>
                    <a:pt x="121" y="1072"/>
                  </a:cubicBezTo>
                  <a:cubicBezTo>
                    <a:pt x="97" y="1096"/>
                    <a:pt x="97" y="1120"/>
                    <a:pt x="97" y="1120"/>
                  </a:cubicBezTo>
                  <a:cubicBezTo>
                    <a:pt x="97" y="1216"/>
                    <a:pt x="73" y="1312"/>
                    <a:pt x="49" y="1408"/>
                  </a:cubicBezTo>
                  <a:cubicBezTo>
                    <a:pt x="1" y="1552"/>
                    <a:pt x="97" y="1720"/>
                    <a:pt x="241" y="1744"/>
                  </a:cubicBezTo>
                  <a:cubicBezTo>
                    <a:pt x="266" y="1753"/>
                    <a:pt x="292" y="1757"/>
                    <a:pt x="317" y="1757"/>
                  </a:cubicBezTo>
                  <a:cubicBezTo>
                    <a:pt x="433" y="1757"/>
                    <a:pt x="538" y="1671"/>
                    <a:pt x="577" y="1552"/>
                  </a:cubicBezTo>
                  <a:cubicBezTo>
                    <a:pt x="697" y="1120"/>
                    <a:pt x="721" y="664"/>
                    <a:pt x="649" y="208"/>
                  </a:cubicBezTo>
                  <a:cubicBezTo>
                    <a:pt x="649" y="136"/>
                    <a:pt x="577" y="64"/>
                    <a:pt x="529" y="40"/>
                  </a:cubicBezTo>
                  <a:cubicBezTo>
                    <a:pt x="487" y="12"/>
                    <a:pt x="445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3"/>
            <p:cNvSpPr/>
            <p:nvPr/>
          </p:nvSpPr>
          <p:spPr>
            <a:xfrm>
              <a:off x="2372525" y="3136500"/>
              <a:ext cx="550" cy="975"/>
            </a:xfrm>
            <a:custGeom>
              <a:avLst/>
              <a:gdLst/>
              <a:ahLst/>
              <a:cxnLst/>
              <a:rect l="l" t="t" r="r" b="b"/>
              <a:pathLst>
                <a:path w="22" h="39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29"/>
                    <a:pt x="16" y="39"/>
                    <a:pt x="18" y="39"/>
                  </a:cubicBezTo>
                  <a:cubicBezTo>
                    <a:pt x="21" y="39"/>
                    <a:pt x="16" y="15"/>
                    <a:pt x="1" y="1"/>
                  </a:cubicBezTo>
                  <a:close/>
                </a:path>
              </a:pathLst>
            </a:custGeom>
            <a:solidFill>
              <a:srgbClr val="9BD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3"/>
            <p:cNvSpPr/>
            <p:nvPr/>
          </p:nvSpPr>
          <p:spPr>
            <a:xfrm>
              <a:off x="2370125" y="3125050"/>
              <a:ext cx="19250" cy="38450"/>
            </a:xfrm>
            <a:custGeom>
              <a:avLst/>
              <a:gdLst/>
              <a:ahLst/>
              <a:cxnLst/>
              <a:rect l="l" t="t" r="r" b="b"/>
              <a:pathLst>
                <a:path w="770" h="1538" extrusionOk="0">
                  <a:moveTo>
                    <a:pt x="326" y="1"/>
                  </a:moveTo>
                  <a:cubicBezTo>
                    <a:pt x="274" y="1"/>
                    <a:pt x="220" y="17"/>
                    <a:pt x="169" y="51"/>
                  </a:cubicBezTo>
                  <a:cubicBezTo>
                    <a:pt x="49" y="123"/>
                    <a:pt x="1" y="291"/>
                    <a:pt x="73" y="411"/>
                  </a:cubicBezTo>
                  <a:cubicBezTo>
                    <a:pt x="97" y="435"/>
                    <a:pt x="97" y="459"/>
                    <a:pt x="97" y="459"/>
                  </a:cubicBezTo>
                  <a:cubicBezTo>
                    <a:pt x="97" y="483"/>
                    <a:pt x="121" y="507"/>
                    <a:pt x="121" y="531"/>
                  </a:cubicBezTo>
                  <a:cubicBezTo>
                    <a:pt x="145" y="579"/>
                    <a:pt x="145" y="627"/>
                    <a:pt x="169" y="675"/>
                  </a:cubicBezTo>
                  <a:cubicBezTo>
                    <a:pt x="169" y="747"/>
                    <a:pt x="169" y="843"/>
                    <a:pt x="169" y="915"/>
                  </a:cubicBezTo>
                  <a:cubicBezTo>
                    <a:pt x="145" y="939"/>
                    <a:pt x="145" y="987"/>
                    <a:pt x="145" y="1011"/>
                  </a:cubicBezTo>
                  <a:cubicBezTo>
                    <a:pt x="121" y="1035"/>
                    <a:pt x="121" y="1059"/>
                    <a:pt x="121" y="1083"/>
                  </a:cubicBezTo>
                  <a:cubicBezTo>
                    <a:pt x="121" y="1107"/>
                    <a:pt x="121" y="1107"/>
                    <a:pt x="97" y="1107"/>
                  </a:cubicBezTo>
                  <a:cubicBezTo>
                    <a:pt x="97" y="1107"/>
                    <a:pt x="97" y="1107"/>
                    <a:pt x="97" y="1131"/>
                  </a:cubicBezTo>
                  <a:cubicBezTo>
                    <a:pt x="73" y="1179"/>
                    <a:pt x="49" y="1251"/>
                    <a:pt x="73" y="1347"/>
                  </a:cubicBezTo>
                  <a:cubicBezTo>
                    <a:pt x="97" y="1395"/>
                    <a:pt x="145" y="1467"/>
                    <a:pt x="193" y="1515"/>
                  </a:cubicBezTo>
                  <a:cubicBezTo>
                    <a:pt x="237" y="1529"/>
                    <a:pt x="285" y="1537"/>
                    <a:pt x="332" y="1537"/>
                  </a:cubicBezTo>
                  <a:cubicBezTo>
                    <a:pt x="440" y="1537"/>
                    <a:pt x="544" y="1495"/>
                    <a:pt x="577" y="1395"/>
                  </a:cubicBezTo>
                  <a:cubicBezTo>
                    <a:pt x="769" y="987"/>
                    <a:pt x="769" y="531"/>
                    <a:pt x="553" y="147"/>
                  </a:cubicBezTo>
                  <a:cubicBezTo>
                    <a:pt x="507" y="54"/>
                    <a:pt x="420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3"/>
            <p:cNvSpPr/>
            <p:nvPr/>
          </p:nvSpPr>
          <p:spPr>
            <a:xfrm>
              <a:off x="2371325" y="3018900"/>
              <a:ext cx="17450" cy="41425"/>
            </a:xfrm>
            <a:custGeom>
              <a:avLst/>
              <a:gdLst/>
              <a:ahLst/>
              <a:cxnLst/>
              <a:rect l="l" t="t" r="r" b="b"/>
              <a:pathLst>
                <a:path w="698" h="1657" extrusionOk="0">
                  <a:moveTo>
                    <a:pt x="313" y="0"/>
                  </a:moveTo>
                  <a:cubicBezTo>
                    <a:pt x="169" y="0"/>
                    <a:pt x="1" y="120"/>
                    <a:pt x="25" y="288"/>
                  </a:cubicBezTo>
                  <a:cubicBezTo>
                    <a:pt x="49" y="648"/>
                    <a:pt x="97" y="1008"/>
                    <a:pt x="121" y="1368"/>
                  </a:cubicBezTo>
                  <a:cubicBezTo>
                    <a:pt x="145" y="1440"/>
                    <a:pt x="145" y="1512"/>
                    <a:pt x="217" y="1560"/>
                  </a:cubicBezTo>
                  <a:cubicBezTo>
                    <a:pt x="265" y="1608"/>
                    <a:pt x="337" y="1656"/>
                    <a:pt x="409" y="1656"/>
                  </a:cubicBezTo>
                  <a:cubicBezTo>
                    <a:pt x="553" y="1632"/>
                    <a:pt x="697" y="1512"/>
                    <a:pt x="697" y="1368"/>
                  </a:cubicBezTo>
                  <a:cubicBezTo>
                    <a:pt x="649" y="1008"/>
                    <a:pt x="625" y="648"/>
                    <a:pt x="577" y="288"/>
                  </a:cubicBezTo>
                  <a:cubicBezTo>
                    <a:pt x="577" y="216"/>
                    <a:pt x="553" y="144"/>
                    <a:pt x="505" y="72"/>
                  </a:cubicBezTo>
                  <a:cubicBezTo>
                    <a:pt x="457" y="24"/>
                    <a:pt x="385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3"/>
            <p:cNvSpPr/>
            <p:nvPr/>
          </p:nvSpPr>
          <p:spPr>
            <a:xfrm>
              <a:off x="2374325" y="2951075"/>
              <a:ext cx="13850" cy="27625"/>
            </a:xfrm>
            <a:custGeom>
              <a:avLst/>
              <a:gdLst/>
              <a:ahLst/>
              <a:cxnLst/>
              <a:rect l="l" t="t" r="r" b="b"/>
              <a:pathLst>
                <a:path w="554" h="1105" extrusionOk="0">
                  <a:moveTo>
                    <a:pt x="265" y="1"/>
                  </a:moveTo>
                  <a:cubicBezTo>
                    <a:pt x="193" y="1"/>
                    <a:pt x="121" y="25"/>
                    <a:pt x="73" y="73"/>
                  </a:cubicBezTo>
                  <a:cubicBezTo>
                    <a:pt x="25" y="145"/>
                    <a:pt x="1" y="193"/>
                    <a:pt x="1" y="289"/>
                  </a:cubicBezTo>
                  <a:lnTo>
                    <a:pt x="1" y="817"/>
                  </a:lnTo>
                  <a:cubicBezTo>
                    <a:pt x="1" y="889"/>
                    <a:pt x="25" y="961"/>
                    <a:pt x="73" y="1009"/>
                  </a:cubicBezTo>
                  <a:cubicBezTo>
                    <a:pt x="121" y="1057"/>
                    <a:pt x="193" y="1105"/>
                    <a:pt x="265" y="1105"/>
                  </a:cubicBezTo>
                  <a:cubicBezTo>
                    <a:pt x="337" y="1105"/>
                    <a:pt x="409" y="1081"/>
                    <a:pt x="457" y="1009"/>
                  </a:cubicBezTo>
                  <a:cubicBezTo>
                    <a:pt x="505" y="961"/>
                    <a:pt x="553" y="889"/>
                    <a:pt x="553" y="817"/>
                  </a:cubicBezTo>
                  <a:lnTo>
                    <a:pt x="553" y="289"/>
                  </a:lnTo>
                  <a:cubicBezTo>
                    <a:pt x="553" y="217"/>
                    <a:pt x="529" y="121"/>
                    <a:pt x="457" y="73"/>
                  </a:cubicBezTo>
                  <a:cubicBezTo>
                    <a:pt x="409" y="25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3"/>
            <p:cNvSpPr/>
            <p:nvPr/>
          </p:nvSpPr>
          <p:spPr>
            <a:xfrm>
              <a:off x="2376725" y="2861275"/>
              <a:ext cx="16850" cy="33225"/>
            </a:xfrm>
            <a:custGeom>
              <a:avLst/>
              <a:gdLst/>
              <a:ahLst/>
              <a:cxnLst/>
              <a:rect l="l" t="t" r="r" b="b"/>
              <a:pathLst>
                <a:path w="674" h="1329" extrusionOk="0">
                  <a:moveTo>
                    <a:pt x="272" y="1"/>
                  </a:moveTo>
                  <a:cubicBezTo>
                    <a:pt x="229" y="1"/>
                    <a:pt x="187" y="12"/>
                    <a:pt x="145" y="41"/>
                  </a:cubicBezTo>
                  <a:cubicBezTo>
                    <a:pt x="97" y="89"/>
                    <a:pt x="25" y="137"/>
                    <a:pt x="25" y="209"/>
                  </a:cubicBezTo>
                  <a:cubicBezTo>
                    <a:pt x="1" y="305"/>
                    <a:pt x="1" y="377"/>
                    <a:pt x="1" y="473"/>
                  </a:cubicBezTo>
                  <a:cubicBezTo>
                    <a:pt x="1" y="569"/>
                    <a:pt x="1" y="641"/>
                    <a:pt x="1" y="737"/>
                  </a:cubicBezTo>
                  <a:cubicBezTo>
                    <a:pt x="25" y="905"/>
                    <a:pt x="73" y="1049"/>
                    <a:pt x="145" y="1193"/>
                  </a:cubicBezTo>
                  <a:cubicBezTo>
                    <a:pt x="169" y="1241"/>
                    <a:pt x="265" y="1289"/>
                    <a:pt x="313" y="1313"/>
                  </a:cubicBezTo>
                  <a:cubicBezTo>
                    <a:pt x="343" y="1323"/>
                    <a:pt x="377" y="1328"/>
                    <a:pt x="410" y="1328"/>
                  </a:cubicBezTo>
                  <a:cubicBezTo>
                    <a:pt x="456" y="1328"/>
                    <a:pt x="501" y="1317"/>
                    <a:pt x="529" y="1289"/>
                  </a:cubicBezTo>
                  <a:cubicBezTo>
                    <a:pt x="601" y="1241"/>
                    <a:pt x="649" y="1193"/>
                    <a:pt x="649" y="1121"/>
                  </a:cubicBezTo>
                  <a:cubicBezTo>
                    <a:pt x="673" y="1097"/>
                    <a:pt x="673" y="1073"/>
                    <a:pt x="673" y="1049"/>
                  </a:cubicBezTo>
                  <a:cubicBezTo>
                    <a:pt x="673" y="1001"/>
                    <a:pt x="649" y="977"/>
                    <a:pt x="649" y="929"/>
                  </a:cubicBezTo>
                  <a:cubicBezTo>
                    <a:pt x="601" y="833"/>
                    <a:pt x="577" y="737"/>
                    <a:pt x="553" y="641"/>
                  </a:cubicBezTo>
                  <a:cubicBezTo>
                    <a:pt x="553" y="537"/>
                    <a:pt x="553" y="451"/>
                    <a:pt x="553" y="353"/>
                  </a:cubicBezTo>
                  <a:cubicBezTo>
                    <a:pt x="577" y="281"/>
                    <a:pt x="577" y="209"/>
                    <a:pt x="529" y="137"/>
                  </a:cubicBezTo>
                  <a:cubicBezTo>
                    <a:pt x="481" y="89"/>
                    <a:pt x="433" y="41"/>
                    <a:pt x="361" y="17"/>
                  </a:cubicBezTo>
                  <a:cubicBezTo>
                    <a:pt x="331" y="7"/>
                    <a:pt x="301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3"/>
            <p:cNvSpPr/>
            <p:nvPr/>
          </p:nvSpPr>
          <p:spPr>
            <a:xfrm>
              <a:off x="2416950" y="2864300"/>
              <a:ext cx="20425" cy="43600"/>
            </a:xfrm>
            <a:custGeom>
              <a:avLst/>
              <a:gdLst/>
              <a:ahLst/>
              <a:cxnLst/>
              <a:rect l="l" t="t" r="r" b="b"/>
              <a:pathLst>
                <a:path w="817" h="1744" extrusionOk="0">
                  <a:moveTo>
                    <a:pt x="518" y="0"/>
                  </a:moveTo>
                  <a:cubicBezTo>
                    <a:pt x="419" y="0"/>
                    <a:pt x="319" y="43"/>
                    <a:pt x="288" y="136"/>
                  </a:cubicBezTo>
                  <a:cubicBezTo>
                    <a:pt x="96" y="544"/>
                    <a:pt x="0" y="1000"/>
                    <a:pt x="24" y="1480"/>
                  </a:cubicBezTo>
                  <a:cubicBezTo>
                    <a:pt x="24" y="1624"/>
                    <a:pt x="144" y="1744"/>
                    <a:pt x="312" y="1744"/>
                  </a:cubicBezTo>
                  <a:cubicBezTo>
                    <a:pt x="456" y="1744"/>
                    <a:pt x="576" y="1624"/>
                    <a:pt x="576" y="1480"/>
                  </a:cubicBezTo>
                  <a:cubicBezTo>
                    <a:pt x="576" y="1360"/>
                    <a:pt x="576" y="1264"/>
                    <a:pt x="576" y="1168"/>
                  </a:cubicBezTo>
                  <a:cubicBezTo>
                    <a:pt x="576" y="1120"/>
                    <a:pt x="600" y="1072"/>
                    <a:pt x="600" y="1024"/>
                  </a:cubicBezTo>
                  <a:cubicBezTo>
                    <a:pt x="600" y="1024"/>
                    <a:pt x="600" y="1000"/>
                    <a:pt x="600" y="1000"/>
                  </a:cubicBezTo>
                  <a:cubicBezTo>
                    <a:pt x="600" y="976"/>
                    <a:pt x="600" y="952"/>
                    <a:pt x="600" y="928"/>
                  </a:cubicBezTo>
                  <a:cubicBezTo>
                    <a:pt x="624" y="832"/>
                    <a:pt x="648" y="736"/>
                    <a:pt x="672" y="664"/>
                  </a:cubicBezTo>
                  <a:cubicBezTo>
                    <a:pt x="696" y="616"/>
                    <a:pt x="720" y="568"/>
                    <a:pt x="720" y="520"/>
                  </a:cubicBezTo>
                  <a:cubicBezTo>
                    <a:pt x="744" y="496"/>
                    <a:pt x="744" y="472"/>
                    <a:pt x="744" y="448"/>
                  </a:cubicBezTo>
                  <a:cubicBezTo>
                    <a:pt x="744" y="424"/>
                    <a:pt x="768" y="424"/>
                    <a:pt x="768" y="400"/>
                  </a:cubicBezTo>
                  <a:cubicBezTo>
                    <a:pt x="768" y="400"/>
                    <a:pt x="768" y="400"/>
                    <a:pt x="768" y="424"/>
                  </a:cubicBezTo>
                  <a:cubicBezTo>
                    <a:pt x="792" y="352"/>
                    <a:pt x="816" y="280"/>
                    <a:pt x="792" y="208"/>
                  </a:cubicBezTo>
                  <a:cubicBezTo>
                    <a:pt x="768" y="136"/>
                    <a:pt x="720" y="64"/>
                    <a:pt x="672" y="40"/>
                  </a:cubicBezTo>
                  <a:cubicBezTo>
                    <a:pt x="629" y="14"/>
                    <a:pt x="574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3"/>
            <p:cNvSpPr/>
            <p:nvPr/>
          </p:nvSpPr>
          <p:spPr>
            <a:xfrm>
              <a:off x="2420550" y="2978075"/>
              <a:ext cx="17425" cy="41450"/>
            </a:xfrm>
            <a:custGeom>
              <a:avLst/>
              <a:gdLst/>
              <a:ahLst/>
              <a:cxnLst/>
              <a:rect l="l" t="t" r="r" b="b"/>
              <a:pathLst>
                <a:path w="697" h="1658" extrusionOk="0">
                  <a:moveTo>
                    <a:pt x="288" y="1"/>
                  </a:moveTo>
                  <a:cubicBezTo>
                    <a:pt x="144" y="1"/>
                    <a:pt x="0" y="121"/>
                    <a:pt x="24" y="289"/>
                  </a:cubicBezTo>
                  <a:cubicBezTo>
                    <a:pt x="48" y="649"/>
                    <a:pt x="72" y="1009"/>
                    <a:pt x="120" y="1369"/>
                  </a:cubicBezTo>
                  <a:cubicBezTo>
                    <a:pt x="120" y="1441"/>
                    <a:pt x="144" y="1513"/>
                    <a:pt x="192" y="1561"/>
                  </a:cubicBezTo>
                  <a:cubicBezTo>
                    <a:pt x="240" y="1609"/>
                    <a:pt x="336" y="1657"/>
                    <a:pt x="408" y="1657"/>
                  </a:cubicBezTo>
                  <a:cubicBezTo>
                    <a:pt x="528" y="1633"/>
                    <a:pt x="696" y="1537"/>
                    <a:pt x="672" y="1369"/>
                  </a:cubicBezTo>
                  <a:cubicBezTo>
                    <a:pt x="648" y="1009"/>
                    <a:pt x="600" y="649"/>
                    <a:pt x="576" y="289"/>
                  </a:cubicBezTo>
                  <a:cubicBezTo>
                    <a:pt x="576" y="217"/>
                    <a:pt x="552" y="145"/>
                    <a:pt x="504" y="97"/>
                  </a:cubicBezTo>
                  <a:cubicBezTo>
                    <a:pt x="456" y="49"/>
                    <a:pt x="360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3"/>
            <p:cNvSpPr/>
            <p:nvPr/>
          </p:nvSpPr>
          <p:spPr>
            <a:xfrm>
              <a:off x="2422350" y="3062625"/>
              <a:ext cx="18025" cy="57175"/>
            </a:xfrm>
            <a:custGeom>
              <a:avLst/>
              <a:gdLst/>
              <a:ahLst/>
              <a:cxnLst/>
              <a:rect l="l" t="t" r="r" b="b"/>
              <a:pathLst>
                <a:path w="721" h="2287" extrusionOk="0">
                  <a:moveTo>
                    <a:pt x="320" y="1"/>
                  </a:moveTo>
                  <a:cubicBezTo>
                    <a:pt x="309" y="1"/>
                    <a:pt x="299" y="2"/>
                    <a:pt x="288" y="3"/>
                  </a:cubicBezTo>
                  <a:cubicBezTo>
                    <a:pt x="144" y="3"/>
                    <a:pt x="0" y="123"/>
                    <a:pt x="0" y="267"/>
                  </a:cubicBezTo>
                  <a:cubicBezTo>
                    <a:pt x="48" y="843"/>
                    <a:pt x="96" y="1443"/>
                    <a:pt x="144" y="2020"/>
                  </a:cubicBezTo>
                  <a:cubicBezTo>
                    <a:pt x="144" y="2153"/>
                    <a:pt x="247" y="2286"/>
                    <a:pt x="377" y="2286"/>
                  </a:cubicBezTo>
                  <a:cubicBezTo>
                    <a:pt x="387" y="2286"/>
                    <a:pt x="398" y="2285"/>
                    <a:pt x="408" y="2284"/>
                  </a:cubicBezTo>
                  <a:cubicBezTo>
                    <a:pt x="552" y="2284"/>
                    <a:pt x="720" y="2164"/>
                    <a:pt x="696" y="2020"/>
                  </a:cubicBezTo>
                  <a:cubicBezTo>
                    <a:pt x="648" y="1443"/>
                    <a:pt x="600" y="843"/>
                    <a:pt x="552" y="267"/>
                  </a:cubicBezTo>
                  <a:cubicBezTo>
                    <a:pt x="552" y="134"/>
                    <a:pt x="449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3"/>
            <p:cNvSpPr/>
            <p:nvPr/>
          </p:nvSpPr>
          <p:spPr>
            <a:xfrm>
              <a:off x="2422950" y="3179325"/>
              <a:ext cx="18025" cy="43975"/>
            </a:xfrm>
            <a:custGeom>
              <a:avLst/>
              <a:gdLst/>
              <a:ahLst/>
              <a:cxnLst/>
              <a:rect l="l" t="t" r="r" b="b"/>
              <a:pathLst>
                <a:path w="721" h="1759" extrusionOk="0">
                  <a:moveTo>
                    <a:pt x="391" y="0"/>
                  </a:moveTo>
                  <a:cubicBezTo>
                    <a:pt x="360" y="0"/>
                    <a:pt x="332" y="6"/>
                    <a:pt x="312" y="16"/>
                  </a:cubicBezTo>
                  <a:cubicBezTo>
                    <a:pt x="144" y="64"/>
                    <a:pt x="96" y="208"/>
                    <a:pt x="120" y="352"/>
                  </a:cubicBezTo>
                  <a:cubicBezTo>
                    <a:pt x="120" y="352"/>
                    <a:pt x="120" y="376"/>
                    <a:pt x="120" y="376"/>
                  </a:cubicBezTo>
                  <a:cubicBezTo>
                    <a:pt x="120" y="400"/>
                    <a:pt x="120" y="424"/>
                    <a:pt x="120" y="448"/>
                  </a:cubicBezTo>
                  <a:cubicBezTo>
                    <a:pt x="120" y="496"/>
                    <a:pt x="120" y="544"/>
                    <a:pt x="120" y="592"/>
                  </a:cubicBezTo>
                  <a:cubicBezTo>
                    <a:pt x="144" y="688"/>
                    <a:pt x="144" y="784"/>
                    <a:pt x="120" y="880"/>
                  </a:cubicBezTo>
                  <a:cubicBezTo>
                    <a:pt x="120" y="928"/>
                    <a:pt x="120" y="976"/>
                    <a:pt x="120" y="1024"/>
                  </a:cubicBezTo>
                  <a:cubicBezTo>
                    <a:pt x="120" y="1024"/>
                    <a:pt x="120" y="1048"/>
                    <a:pt x="120" y="1072"/>
                  </a:cubicBezTo>
                  <a:cubicBezTo>
                    <a:pt x="120" y="1072"/>
                    <a:pt x="96" y="1120"/>
                    <a:pt x="96" y="1120"/>
                  </a:cubicBezTo>
                  <a:cubicBezTo>
                    <a:pt x="96" y="1216"/>
                    <a:pt x="72" y="1312"/>
                    <a:pt x="48" y="1408"/>
                  </a:cubicBezTo>
                  <a:cubicBezTo>
                    <a:pt x="0" y="1552"/>
                    <a:pt x="96" y="1720"/>
                    <a:pt x="240" y="1744"/>
                  </a:cubicBezTo>
                  <a:cubicBezTo>
                    <a:pt x="270" y="1754"/>
                    <a:pt x="300" y="1759"/>
                    <a:pt x="330" y="1759"/>
                  </a:cubicBezTo>
                  <a:cubicBezTo>
                    <a:pt x="447" y="1759"/>
                    <a:pt x="557" y="1686"/>
                    <a:pt x="576" y="1552"/>
                  </a:cubicBezTo>
                  <a:cubicBezTo>
                    <a:pt x="696" y="1120"/>
                    <a:pt x="720" y="664"/>
                    <a:pt x="648" y="208"/>
                  </a:cubicBezTo>
                  <a:cubicBezTo>
                    <a:pt x="648" y="136"/>
                    <a:pt x="576" y="64"/>
                    <a:pt x="528" y="40"/>
                  </a:cubicBezTo>
                  <a:cubicBezTo>
                    <a:pt x="486" y="12"/>
                    <a:pt x="436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3"/>
            <p:cNvSpPr/>
            <p:nvPr/>
          </p:nvSpPr>
          <p:spPr>
            <a:xfrm>
              <a:off x="2419350" y="3258250"/>
              <a:ext cx="18575" cy="46300"/>
            </a:xfrm>
            <a:custGeom>
              <a:avLst/>
              <a:gdLst/>
              <a:ahLst/>
              <a:cxnLst/>
              <a:rect l="l" t="t" r="r" b="b"/>
              <a:pathLst>
                <a:path w="743" h="1852" extrusionOk="0">
                  <a:moveTo>
                    <a:pt x="465" y="0"/>
                  </a:moveTo>
                  <a:cubicBezTo>
                    <a:pt x="454" y="0"/>
                    <a:pt x="443" y="1"/>
                    <a:pt x="432" y="3"/>
                  </a:cubicBezTo>
                  <a:cubicBezTo>
                    <a:pt x="264" y="3"/>
                    <a:pt x="168" y="123"/>
                    <a:pt x="168" y="267"/>
                  </a:cubicBezTo>
                  <a:lnTo>
                    <a:pt x="24" y="1587"/>
                  </a:lnTo>
                  <a:cubicBezTo>
                    <a:pt x="0" y="1731"/>
                    <a:pt x="168" y="1851"/>
                    <a:pt x="312" y="1851"/>
                  </a:cubicBezTo>
                  <a:cubicBezTo>
                    <a:pt x="480" y="1851"/>
                    <a:pt x="576" y="1731"/>
                    <a:pt x="576" y="1587"/>
                  </a:cubicBezTo>
                  <a:lnTo>
                    <a:pt x="720" y="267"/>
                  </a:lnTo>
                  <a:cubicBezTo>
                    <a:pt x="742" y="134"/>
                    <a:pt x="600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3"/>
            <p:cNvSpPr/>
            <p:nvPr/>
          </p:nvSpPr>
          <p:spPr>
            <a:xfrm>
              <a:off x="2417550" y="3358525"/>
              <a:ext cx="13825" cy="41425"/>
            </a:xfrm>
            <a:custGeom>
              <a:avLst/>
              <a:gdLst/>
              <a:ahLst/>
              <a:cxnLst/>
              <a:rect l="l" t="t" r="r" b="b"/>
              <a:pathLst>
                <a:path w="553" h="1657" extrusionOk="0">
                  <a:moveTo>
                    <a:pt x="288" y="1"/>
                  </a:moveTo>
                  <a:cubicBezTo>
                    <a:pt x="120" y="1"/>
                    <a:pt x="0" y="121"/>
                    <a:pt x="0" y="289"/>
                  </a:cubicBezTo>
                  <a:lnTo>
                    <a:pt x="0" y="1369"/>
                  </a:lnTo>
                  <a:cubicBezTo>
                    <a:pt x="0" y="1513"/>
                    <a:pt x="120" y="1657"/>
                    <a:pt x="288" y="1657"/>
                  </a:cubicBezTo>
                  <a:cubicBezTo>
                    <a:pt x="432" y="1633"/>
                    <a:pt x="552" y="1537"/>
                    <a:pt x="552" y="1369"/>
                  </a:cubicBezTo>
                  <a:lnTo>
                    <a:pt x="552" y="289"/>
                  </a:lnTo>
                  <a:cubicBezTo>
                    <a:pt x="552" y="145"/>
                    <a:pt x="432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3"/>
            <p:cNvSpPr/>
            <p:nvPr/>
          </p:nvSpPr>
          <p:spPr>
            <a:xfrm>
              <a:off x="2412150" y="3443075"/>
              <a:ext cx="13825" cy="43875"/>
            </a:xfrm>
            <a:custGeom>
              <a:avLst/>
              <a:gdLst/>
              <a:ahLst/>
              <a:cxnLst/>
              <a:rect l="l" t="t" r="r" b="b"/>
              <a:pathLst>
                <a:path w="553" h="1755" extrusionOk="0">
                  <a:moveTo>
                    <a:pt x="320" y="0"/>
                  </a:moveTo>
                  <a:cubicBezTo>
                    <a:pt x="309" y="0"/>
                    <a:pt x="299" y="1"/>
                    <a:pt x="288" y="3"/>
                  </a:cubicBezTo>
                  <a:cubicBezTo>
                    <a:pt x="120" y="3"/>
                    <a:pt x="0" y="123"/>
                    <a:pt x="0" y="267"/>
                  </a:cubicBezTo>
                  <a:lnTo>
                    <a:pt x="0" y="1467"/>
                  </a:lnTo>
                  <a:cubicBezTo>
                    <a:pt x="0" y="1611"/>
                    <a:pt x="120" y="1755"/>
                    <a:pt x="288" y="1755"/>
                  </a:cubicBezTo>
                  <a:cubicBezTo>
                    <a:pt x="432" y="1731"/>
                    <a:pt x="552" y="1611"/>
                    <a:pt x="552" y="1467"/>
                  </a:cubicBezTo>
                  <a:lnTo>
                    <a:pt x="552" y="267"/>
                  </a:lnTo>
                  <a:cubicBezTo>
                    <a:pt x="552" y="134"/>
                    <a:pt x="449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3"/>
            <p:cNvSpPr/>
            <p:nvPr/>
          </p:nvSpPr>
          <p:spPr>
            <a:xfrm>
              <a:off x="2403750" y="3516100"/>
              <a:ext cx="16825" cy="30275"/>
            </a:xfrm>
            <a:custGeom>
              <a:avLst/>
              <a:gdLst/>
              <a:ahLst/>
              <a:cxnLst/>
              <a:rect l="l" t="t" r="r" b="b"/>
              <a:pathLst>
                <a:path w="673" h="1211" extrusionOk="0">
                  <a:moveTo>
                    <a:pt x="404" y="0"/>
                  </a:moveTo>
                  <a:cubicBezTo>
                    <a:pt x="356" y="0"/>
                    <a:pt x="298" y="17"/>
                    <a:pt x="264" y="34"/>
                  </a:cubicBezTo>
                  <a:cubicBezTo>
                    <a:pt x="192" y="82"/>
                    <a:pt x="144" y="130"/>
                    <a:pt x="120" y="202"/>
                  </a:cubicBezTo>
                  <a:cubicBezTo>
                    <a:pt x="96" y="418"/>
                    <a:pt x="48" y="634"/>
                    <a:pt x="24" y="850"/>
                  </a:cubicBezTo>
                  <a:cubicBezTo>
                    <a:pt x="0" y="946"/>
                    <a:pt x="0" y="1018"/>
                    <a:pt x="48" y="1066"/>
                  </a:cubicBezTo>
                  <a:cubicBezTo>
                    <a:pt x="72" y="1138"/>
                    <a:pt x="144" y="1186"/>
                    <a:pt x="216" y="1210"/>
                  </a:cubicBezTo>
                  <a:cubicBezTo>
                    <a:pt x="288" y="1210"/>
                    <a:pt x="360" y="1210"/>
                    <a:pt x="432" y="1186"/>
                  </a:cubicBezTo>
                  <a:cubicBezTo>
                    <a:pt x="480" y="1138"/>
                    <a:pt x="552" y="1090"/>
                    <a:pt x="552" y="1018"/>
                  </a:cubicBezTo>
                  <a:lnTo>
                    <a:pt x="672" y="346"/>
                  </a:lnTo>
                  <a:cubicBezTo>
                    <a:pt x="672" y="274"/>
                    <a:pt x="672" y="202"/>
                    <a:pt x="624" y="154"/>
                  </a:cubicBezTo>
                  <a:cubicBezTo>
                    <a:pt x="600" y="82"/>
                    <a:pt x="528" y="34"/>
                    <a:pt x="456" y="10"/>
                  </a:cubicBezTo>
                  <a:cubicBezTo>
                    <a:pt x="442" y="3"/>
                    <a:pt x="424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3"/>
            <p:cNvSpPr/>
            <p:nvPr/>
          </p:nvSpPr>
          <p:spPr>
            <a:xfrm>
              <a:off x="2391150" y="3570350"/>
              <a:ext cx="18025" cy="14425"/>
            </a:xfrm>
            <a:custGeom>
              <a:avLst/>
              <a:gdLst/>
              <a:ahLst/>
              <a:cxnLst/>
              <a:rect l="l" t="t" r="r" b="b"/>
              <a:pathLst>
                <a:path w="721" h="577" extrusionOk="0">
                  <a:moveTo>
                    <a:pt x="360" y="0"/>
                  </a:moveTo>
                  <a:cubicBezTo>
                    <a:pt x="0" y="0"/>
                    <a:pt x="0" y="576"/>
                    <a:pt x="360" y="576"/>
                  </a:cubicBezTo>
                  <a:cubicBezTo>
                    <a:pt x="720" y="576"/>
                    <a:pt x="720" y="0"/>
                    <a:pt x="3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3"/>
            <p:cNvSpPr/>
            <p:nvPr/>
          </p:nvSpPr>
          <p:spPr>
            <a:xfrm>
              <a:off x="2439750" y="3491625"/>
              <a:ext cx="24625" cy="35775"/>
            </a:xfrm>
            <a:custGeom>
              <a:avLst/>
              <a:gdLst/>
              <a:ahLst/>
              <a:cxnLst/>
              <a:rect l="l" t="t" r="r" b="b"/>
              <a:pathLst>
                <a:path w="985" h="1431" extrusionOk="0">
                  <a:moveTo>
                    <a:pt x="713" y="1"/>
                  </a:moveTo>
                  <a:cubicBezTo>
                    <a:pt x="584" y="1"/>
                    <a:pt x="450" y="74"/>
                    <a:pt x="408" y="221"/>
                  </a:cubicBezTo>
                  <a:cubicBezTo>
                    <a:pt x="384" y="341"/>
                    <a:pt x="360" y="437"/>
                    <a:pt x="312" y="557"/>
                  </a:cubicBezTo>
                  <a:cubicBezTo>
                    <a:pt x="240" y="701"/>
                    <a:pt x="168" y="845"/>
                    <a:pt x="72" y="965"/>
                  </a:cubicBezTo>
                  <a:cubicBezTo>
                    <a:pt x="24" y="1013"/>
                    <a:pt x="0" y="1085"/>
                    <a:pt x="0" y="1157"/>
                  </a:cubicBezTo>
                  <a:cubicBezTo>
                    <a:pt x="0" y="1229"/>
                    <a:pt x="24" y="1301"/>
                    <a:pt x="72" y="1349"/>
                  </a:cubicBezTo>
                  <a:cubicBezTo>
                    <a:pt x="123" y="1400"/>
                    <a:pt x="200" y="1430"/>
                    <a:pt x="276" y="1430"/>
                  </a:cubicBezTo>
                  <a:cubicBezTo>
                    <a:pt x="344" y="1430"/>
                    <a:pt x="411" y="1406"/>
                    <a:pt x="456" y="1349"/>
                  </a:cubicBezTo>
                  <a:cubicBezTo>
                    <a:pt x="696" y="1061"/>
                    <a:pt x="888" y="725"/>
                    <a:pt x="960" y="365"/>
                  </a:cubicBezTo>
                  <a:cubicBezTo>
                    <a:pt x="984" y="293"/>
                    <a:pt x="960" y="197"/>
                    <a:pt x="936" y="149"/>
                  </a:cubicBezTo>
                  <a:cubicBezTo>
                    <a:pt x="888" y="77"/>
                    <a:pt x="840" y="29"/>
                    <a:pt x="768" y="5"/>
                  </a:cubicBezTo>
                  <a:cubicBezTo>
                    <a:pt x="750" y="2"/>
                    <a:pt x="732" y="1"/>
                    <a:pt x="7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3"/>
            <p:cNvSpPr/>
            <p:nvPr/>
          </p:nvSpPr>
          <p:spPr>
            <a:xfrm>
              <a:off x="2455350" y="3413125"/>
              <a:ext cx="19825" cy="27625"/>
            </a:xfrm>
            <a:custGeom>
              <a:avLst/>
              <a:gdLst/>
              <a:ahLst/>
              <a:cxnLst/>
              <a:rect l="l" t="t" r="r" b="b"/>
              <a:pathLst>
                <a:path w="793" h="1105" extrusionOk="0">
                  <a:moveTo>
                    <a:pt x="504" y="1"/>
                  </a:moveTo>
                  <a:cubicBezTo>
                    <a:pt x="360" y="1"/>
                    <a:pt x="240" y="121"/>
                    <a:pt x="240" y="265"/>
                  </a:cubicBezTo>
                  <a:cubicBezTo>
                    <a:pt x="240" y="289"/>
                    <a:pt x="216" y="313"/>
                    <a:pt x="216" y="337"/>
                  </a:cubicBezTo>
                  <a:cubicBezTo>
                    <a:pt x="216" y="385"/>
                    <a:pt x="216" y="409"/>
                    <a:pt x="192" y="457"/>
                  </a:cubicBezTo>
                  <a:cubicBezTo>
                    <a:pt x="168" y="505"/>
                    <a:pt x="144" y="553"/>
                    <a:pt x="120" y="577"/>
                  </a:cubicBezTo>
                  <a:cubicBezTo>
                    <a:pt x="120" y="601"/>
                    <a:pt x="96" y="601"/>
                    <a:pt x="96" y="625"/>
                  </a:cubicBezTo>
                  <a:cubicBezTo>
                    <a:pt x="48" y="673"/>
                    <a:pt x="0" y="745"/>
                    <a:pt x="0" y="817"/>
                  </a:cubicBezTo>
                  <a:cubicBezTo>
                    <a:pt x="0" y="889"/>
                    <a:pt x="48" y="961"/>
                    <a:pt x="96" y="1009"/>
                  </a:cubicBezTo>
                  <a:cubicBezTo>
                    <a:pt x="144" y="1057"/>
                    <a:pt x="216" y="1105"/>
                    <a:pt x="288" y="1105"/>
                  </a:cubicBezTo>
                  <a:cubicBezTo>
                    <a:pt x="360" y="1081"/>
                    <a:pt x="432" y="1057"/>
                    <a:pt x="480" y="1009"/>
                  </a:cubicBezTo>
                  <a:cubicBezTo>
                    <a:pt x="672" y="817"/>
                    <a:pt x="792" y="553"/>
                    <a:pt x="792" y="265"/>
                  </a:cubicBezTo>
                  <a:cubicBezTo>
                    <a:pt x="792" y="193"/>
                    <a:pt x="768" y="121"/>
                    <a:pt x="696" y="73"/>
                  </a:cubicBezTo>
                  <a:cubicBezTo>
                    <a:pt x="648" y="25"/>
                    <a:pt x="576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3"/>
            <p:cNvSpPr/>
            <p:nvPr/>
          </p:nvSpPr>
          <p:spPr>
            <a:xfrm>
              <a:off x="2463750" y="3309800"/>
              <a:ext cx="22225" cy="43725"/>
            </a:xfrm>
            <a:custGeom>
              <a:avLst/>
              <a:gdLst/>
              <a:ahLst/>
              <a:cxnLst/>
              <a:rect l="l" t="t" r="r" b="b"/>
              <a:pathLst>
                <a:path w="889" h="1749" extrusionOk="0">
                  <a:moveTo>
                    <a:pt x="617" y="1"/>
                  </a:moveTo>
                  <a:cubicBezTo>
                    <a:pt x="488" y="1"/>
                    <a:pt x="354" y="72"/>
                    <a:pt x="312" y="197"/>
                  </a:cubicBezTo>
                  <a:cubicBezTo>
                    <a:pt x="216" y="605"/>
                    <a:pt x="120" y="989"/>
                    <a:pt x="24" y="1397"/>
                  </a:cubicBezTo>
                  <a:cubicBezTo>
                    <a:pt x="0" y="1541"/>
                    <a:pt x="72" y="1709"/>
                    <a:pt x="216" y="1733"/>
                  </a:cubicBezTo>
                  <a:cubicBezTo>
                    <a:pt x="246" y="1743"/>
                    <a:pt x="276" y="1748"/>
                    <a:pt x="306" y="1748"/>
                  </a:cubicBezTo>
                  <a:cubicBezTo>
                    <a:pt x="424" y="1748"/>
                    <a:pt x="538" y="1675"/>
                    <a:pt x="576" y="1541"/>
                  </a:cubicBezTo>
                  <a:cubicBezTo>
                    <a:pt x="672" y="1157"/>
                    <a:pt x="768" y="749"/>
                    <a:pt x="864" y="341"/>
                  </a:cubicBezTo>
                  <a:cubicBezTo>
                    <a:pt x="888" y="197"/>
                    <a:pt x="816" y="29"/>
                    <a:pt x="672" y="5"/>
                  </a:cubicBezTo>
                  <a:cubicBezTo>
                    <a:pt x="654" y="2"/>
                    <a:pt x="635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3"/>
            <p:cNvSpPr/>
            <p:nvPr/>
          </p:nvSpPr>
          <p:spPr>
            <a:xfrm>
              <a:off x="2472150" y="3239125"/>
              <a:ext cx="13825" cy="30175"/>
            </a:xfrm>
            <a:custGeom>
              <a:avLst/>
              <a:gdLst/>
              <a:ahLst/>
              <a:cxnLst/>
              <a:rect l="l" t="t" r="r" b="b"/>
              <a:pathLst>
                <a:path w="553" h="1207" extrusionOk="0">
                  <a:moveTo>
                    <a:pt x="264" y="0"/>
                  </a:moveTo>
                  <a:cubicBezTo>
                    <a:pt x="120" y="0"/>
                    <a:pt x="0" y="120"/>
                    <a:pt x="0" y="288"/>
                  </a:cubicBezTo>
                  <a:lnTo>
                    <a:pt x="0" y="936"/>
                  </a:lnTo>
                  <a:cubicBezTo>
                    <a:pt x="0" y="1008"/>
                    <a:pt x="24" y="1080"/>
                    <a:pt x="72" y="1128"/>
                  </a:cubicBezTo>
                  <a:cubicBezTo>
                    <a:pt x="112" y="1167"/>
                    <a:pt x="167" y="1207"/>
                    <a:pt x="225" y="1207"/>
                  </a:cubicBezTo>
                  <a:cubicBezTo>
                    <a:pt x="238" y="1207"/>
                    <a:pt x="251" y="1205"/>
                    <a:pt x="264" y="1200"/>
                  </a:cubicBezTo>
                  <a:cubicBezTo>
                    <a:pt x="408" y="1200"/>
                    <a:pt x="552" y="1080"/>
                    <a:pt x="552" y="936"/>
                  </a:cubicBezTo>
                  <a:lnTo>
                    <a:pt x="552" y="288"/>
                  </a:lnTo>
                  <a:cubicBezTo>
                    <a:pt x="552" y="216"/>
                    <a:pt x="528" y="120"/>
                    <a:pt x="456" y="72"/>
                  </a:cubicBezTo>
                  <a:cubicBezTo>
                    <a:pt x="408" y="24"/>
                    <a:pt x="33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3"/>
            <p:cNvSpPr/>
            <p:nvPr/>
          </p:nvSpPr>
          <p:spPr>
            <a:xfrm>
              <a:off x="2471550" y="3157700"/>
              <a:ext cx="17425" cy="35625"/>
            </a:xfrm>
            <a:custGeom>
              <a:avLst/>
              <a:gdLst/>
              <a:ahLst/>
              <a:cxnLst/>
              <a:rect l="l" t="t" r="r" b="b"/>
              <a:pathLst>
                <a:path w="697" h="1425" extrusionOk="0">
                  <a:moveTo>
                    <a:pt x="391" y="1"/>
                  </a:moveTo>
                  <a:cubicBezTo>
                    <a:pt x="349" y="1"/>
                    <a:pt x="307" y="13"/>
                    <a:pt x="264" y="41"/>
                  </a:cubicBezTo>
                  <a:cubicBezTo>
                    <a:pt x="216" y="65"/>
                    <a:pt x="168" y="137"/>
                    <a:pt x="144" y="209"/>
                  </a:cubicBezTo>
                  <a:cubicBezTo>
                    <a:pt x="96" y="497"/>
                    <a:pt x="72" y="785"/>
                    <a:pt x="24" y="1073"/>
                  </a:cubicBezTo>
                  <a:cubicBezTo>
                    <a:pt x="0" y="1145"/>
                    <a:pt x="0" y="1217"/>
                    <a:pt x="48" y="1289"/>
                  </a:cubicBezTo>
                  <a:cubicBezTo>
                    <a:pt x="72" y="1337"/>
                    <a:pt x="144" y="1409"/>
                    <a:pt x="216" y="1409"/>
                  </a:cubicBezTo>
                  <a:cubicBezTo>
                    <a:pt x="246" y="1419"/>
                    <a:pt x="276" y="1425"/>
                    <a:pt x="306" y="1425"/>
                  </a:cubicBezTo>
                  <a:cubicBezTo>
                    <a:pt x="348" y="1425"/>
                    <a:pt x="390" y="1413"/>
                    <a:pt x="432" y="1385"/>
                  </a:cubicBezTo>
                  <a:cubicBezTo>
                    <a:pt x="480" y="1337"/>
                    <a:pt x="552" y="1289"/>
                    <a:pt x="552" y="1217"/>
                  </a:cubicBezTo>
                  <a:cubicBezTo>
                    <a:pt x="600" y="929"/>
                    <a:pt x="648" y="641"/>
                    <a:pt x="696" y="353"/>
                  </a:cubicBezTo>
                  <a:cubicBezTo>
                    <a:pt x="696" y="281"/>
                    <a:pt x="696" y="209"/>
                    <a:pt x="648" y="137"/>
                  </a:cubicBezTo>
                  <a:cubicBezTo>
                    <a:pt x="624" y="89"/>
                    <a:pt x="552" y="17"/>
                    <a:pt x="480" y="17"/>
                  </a:cubicBezTo>
                  <a:cubicBezTo>
                    <a:pt x="451" y="7"/>
                    <a:pt x="421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3"/>
            <p:cNvSpPr/>
            <p:nvPr/>
          </p:nvSpPr>
          <p:spPr>
            <a:xfrm>
              <a:off x="2472150" y="3097500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64" y="0"/>
                  </a:moveTo>
                  <a:cubicBezTo>
                    <a:pt x="120" y="24"/>
                    <a:pt x="0" y="144"/>
                    <a:pt x="0" y="288"/>
                  </a:cubicBezTo>
                  <a:lnTo>
                    <a:pt x="0" y="937"/>
                  </a:lnTo>
                  <a:cubicBezTo>
                    <a:pt x="0" y="1009"/>
                    <a:pt x="24" y="1081"/>
                    <a:pt x="72" y="1153"/>
                  </a:cubicBezTo>
                  <a:cubicBezTo>
                    <a:pt x="120" y="1201"/>
                    <a:pt x="192" y="1225"/>
                    <a:pt x="264" y="1225"/>
                  </a:cubicBezTo>
                  <a:cubicBezTo>
                    <a:pt x="408" y="1225"/>
                    <a:pt x="552" y="1105"/>
                    <a:pt x="552" y="937"/>
                  </a:cubicBezTo>
                  <a:lnTo>
                    <a:pt x="552" y="288"/>
                  </a:lnTo>
                  <a:cubicBezTo>
                    <a:pt x="552" y="216"/>
                    <a:pt x="528" y="144"/>
                    <a:pt x="456" y="96"/>
                  </a:cubicBezTo>
                  <a:cubicBezTo>
                    <a:pt x="408" y="48"/>
                    <a:pt x="33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3"/>
            <p:cNvSpPr/>
            <p:nvPr/>
          </p:nvSpPr>
          <p:spPr>
            <a:xfrm>
              <a:off x="2469750" y="3043700"/>
              <a:ext cx="16825" cy="24825"/>
            </a:xfrm>
            <a:custGeom>
              <a:avLst/>
              <a:gdLst/>
              <a:ahLst/>
              <a:cxnLst/>
              <a:rect l="l" t="t" r="r" b="b"/>
              <a:pathLst>
                <a:path w="673" h="993" extrusionOk="0">
                  <a:moveTo>
                    <a:pt x="367" y="0"/>
                  </a:moveTo>
                  <a:cubicBezTo>
                    <a:pt x="325" y="0"/>
                    <a:pt x="283" y="12"/>
                    <a:pt x="240" y="40"/>
                  </a:cubicBezTo>
                  <a:cubicBezTo>
                    <a:pt x="192" y="64"/>
                    <a:pt x="144" y="136"/>
                    <a:pt x="120" y="208"/>
                  </a:cubicBezTo>
                  <a:cubicBezTo>
                    <a:pt x="72" y="352"/>
                    <a:pt x="48" y="496"/>
                    <a:pt x="24" y="640"/>
                  </a:cubicBezTo>
                  <a:cubicBezTo>
                    <a:pt x="0" y="712"/>
                    <a:pt x="0" y="784"/>
                    <a:pt x="48" y="856"/>
                  </a:cubicBezTo>
                  <a:cubicBezTo>
                    <a:pt x="72" y="904"/>
                    <a:pt x="144" y="976"/>
                    <a:pt x="216" y="976"/>
                  </a:cubicBezTo>
                  <a:cubicBezTo>
                    <a:pt x="246" y="986"/>
                    <a:pt x="276" y="992"/>
                    <a:pt x="306" y="992"/>
                  </a:cubicBezTo>
                  <a:cubicBezTo>
                    <a:pt x="348" y="992"/>
                    <a:pt x="390" y="980"/>
                    <a:pt x="432" y="952"/>
                  </a:cubicBezTo>
                  <a:cubicBezTo>
                    <a:pt x="480" y="904"/>
                    <a:pt x="528" y="856"/>
                    <a:pt x="552" y="784"/>
                  </a:cubicBezTo>
                  <a:cubicBezTo>
                    <a:pt x="576" y="640"/>
                    <a:pt x="624" y="496"/>
                    <a:pt x="648" y="352"/>
                  </a:cubicBezTo>
                  <a:cubicBezTo>
                    <a:pt x="672" y="280"/>
                    <a:pt x="672" y="208"/>
                    <a:pt x="624" y="136"/>
                  </a:cubicBezTo>
                  <a:cubicBezTo>
                    <a:pt x="600" y="88"/>
                    <a:pt x="528" y="16"/>
                    <a:pt x="456" y="16"/>
                  </a:cubicBezTo>
                  <a:cubicBezTo>
                    <a:pt x="427" y="6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3"/>
            <p:cNvSpPr/>
            <p:nvPr/>
          </p:nvSpPr>
          <p:spPr>
            <a:xfrm>
              <a:off x="2466150" y="2999700"/>
              <a:ext cx="14425" cy="19825"/>
            </a:xfrm>
            <a:custGeom>
              <a:avLst/>
              <a:gdLst/>
              <a:ahLst/>
              <a:cxnLst/>
              <a:rect l="l" t="t" r="r" b="b"/>
              <a:pathLst>
                <a:path w="577" h="793" extrusionOk="0">
                  <a:moveTo>
                    <a:pt x="288" y="0"/>
                  </a:moveTo>
                  <a:cubicBezTo>
                    <a:pt x="264" y="24"/>
                    <a:pt x="240" y="24"/>
                    <a:pt x="216" y="24"/>
                  </a:cubicBezTo>
                  <a:cubicBezTo>
                    <a:pt x="168" y="24"/>
                    <a:pt x="120" y="48"/>
                    <a:pt x="96" y="96"/>
                  </a:cubicBezTo>
                  <a:cubicBezTo>
                    <a:pt x="72" y="120"/>
                    <a:pt x="72" y="120"/>
                    <a:pt x="48" y="144"/>
                  </a:cubicBezTo>
                  <a:cubicBezTo>
                    <a:pt x="24" y="192"/>
                    <a:pt x="0" y="240"/>
                    <a:pt x="0" y="288"/>
                  </a:cubicBezTo>
                  <a:lnTo>
                    <a:pt x="0" y="504"/>
                  </a:lnTo>
                  <a:cubicBezTo>
                    <a:pt x="0" y="552"/>
                    <a:pt x="24" y="576"/>
                    <a:pt x="24" y="624"/>
                  </a:cubicBezTo>
                  <a:cubicBezTo>
                    <a:pt x="48" y="648"/>
                    <a:pt x="72" y="672"/>
                    <a:pt x="96" y="696"/>
                  </a:cubicBezTo>
                  <a:cubicBezTo>
                    <a:pt x="120" y="744"/>
                    <a:pt x="144" y="744"/>
                    <a:pt x="192" y="768"/>
                  </a:cubicBezTo>
                  <a:cubicBezTo>
                    <a:pt x="216" y="792"/>
                    <a:pt x="264" y="792"/>
                    <a:pt x="288" y="792"/>
                  </a:cubicBezTo>
                  <a:cubicBezTo>
                    <a:pt x="312" y="792"/>
                    <a:pt x="336" y="792"/>
                    <a:pt x="360" y="768"/>
                  </a:cubicBezTo>
                  <a:cubicBezTo>
                    <a:pt x="408" y="768"/>
                    <a:pt x="456" y="744"/>
                    <a:pt x="480" y="696"/>
                  </a:cubicBezTo>
                  <a:lnTo>
                    <a:pt x="528" y="648"/>
                  </a:lnTo>
                  <a:cubicBezTo>
                    <a:pt x="552" y="600"/>
                    <a:pt x="576" y="552"/>
                    <a:pt x="576" y="504"/>
                  </a:cubicBezTo>
                  <a:lnTo>
                    <a:pt x="576" y="288"/>
                  </a:lnTo>
                  <a:cubicBezTo>
                    <a:pt x="576" y="264"/>
                    <a:pt x="552" y="216"/>
                    <a:pt x="552" y="192"/>
                  </a:cubicBezTo>
                  <a:cubicBezTo>
                    <a:pt x="528" y="144"/>
                    <a:pt x="504" y="120"/>
                    <a:pt x="480" y="96"/>
                  </a:cubicBezTo>
                  <a:cubicBezTo>
                    <a:pt x="456" y="72"/>
                    <a:pt x="432" y="48"/>
                    <a:pt x="408" y="24"/>
                  </a:cubicBezTo>
                  <a:cubicBezTo>
                    <a:pt x="360" y="24"/>
                    <a:pt x="336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3"/>
            <p:cNvSpPr/>
            <p:nvPr/>
          </p:nvSpPr>
          <p:spPr>
            <a:xfrm>
              <a:off x="2452950" y="2945675"/>
              <a:ext cx="13825" cy="24625"/>
            </a:xfrm>
            <a:custGeom>
              <a:avLst/>
              <a:gdLst/>
              <a:ahLst/>
              <a:cxnLst/>
              <a:rect l="l" t="t" r="r" b="b"/>
              <a:pathLst>
                <a:path w="553" h="985" extrusionOk="0">
                  <a:moveTo>
                    <a:pt x="264" y="1"/>
                  </a:moveTo>
                  <a:cubicBezTo>
                    <a:pt x="192" y="1"/>
                    <a:pt x="120" y="25"/>
                    <a:pt x="72" y="73"/>
                  </a:cubicBezTo>
                  <a:cubicBezTo>
                    <a:pt x="24" y="145"/>
                    <a:pt x="0" y="193"/>
                    <a:pt x="0" y="289"/>
                  </a:cubicBezTo>
                  <a:lnTo>
                    <a:pt x="0" y="721"/>
                  </a:lnTo>
                  <a:cubicBezTo>
                    <a:pt x="0" y="793"/>
                    <a:pt x="24" y="865"/>
                    <a:pt x="72" y="913"/>
                  </a:cubicBezTo>
                  <a:cubicBezTo>
                    <a:pt x="120" y="961"/>
                    <a:pt x="216" y="985"/>
                    <a:pt x="264" y="985"/>
                  </a:cubicBezTo>
                  <a:cubicBezTo>
                    <a:pt x="336" y="985"/>
                    <a:pt x="432" y="961"/>
                    <a:pt x="480" y="913"/>
                  </a:cubicBezTo>
                  <a:cubicBezTo>
                    <a:pt x="528" y="865"/>
                    <a:pt x="552" y="793"/>
                    <a:pt x="552" y="721"/>
                  </a:cubicBezTo>
                  <a:lnTo>
                    <a:pt x="552" y="289"/>
                  </a:lnTo>
                  <a:cubicBezTo>
                    <a:pt x="552" y="217"/>
                    <a:pt x="528" y="121"/>
                    <a:pt x="480" y="73"/>
                  </a:cubicBezTo>
                  <a:cubicBezTo>
                    <a:pt x="432" y="25"/>
                    <a:pt x="336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3"/>
            <p:cNvSpPr/>
            <p:nvPr/>
          </p:nvSpPr>
          <p:spPr>
            <a:xfrm>
              <a:off x="2466750" y="3562550"/>
              <a:ext cx="24625" cy="27625"/>
            </a:xfrm>
            <a:custGeom>
              <a:avLst/>
              <a:gdLst/>
              <a:ahLst/>
              <a:cxnLst/>
              <a:rect l="l" t="t" r="r" b="b"/>
              <a:pathLst>
                <a:path w="985" h="1105" extrusionOk="0">
                  <a:moveTo>
                    <a:pt x="720" y="0"/>
                  </a:moveTo>
                  <a:cubicBezTo>
                    <a:pt x="648" y="0"/>
                    <a:pt x="552" y="24"/>
                    <a:pt x="504" y="72"/>
                  </a:cubicBezTo>
                  <a:cubicBezTo>
                    <a:pt x="360" y="264"/>
                    <a:pt x="216" y="456"/>
                    <a:pt x="72" y="624"/>
                  </a:cubicBezTo>
                  <a:cubicBezTo>
                    <a:pt x="48" y="648"/>
                    <a:pt x="24" y="672"/>
                    <a:pt x="24" y="720"/>
                  </a:cubicBezTo>
                  <a:cubicBezTo>
                    <a:pt x="0" y="744"/>
                    <a:pt x="0" y="792"/>
                    <a:pt x="0" y="816"/>
                  </a:cubicBezTo>
                  <a:cubicBezTo>
                    <a:pt x="0" y="888"/>
                    <a:pt x="24" y="984"/>
                    <a:pt x="72" y="1032"/>
                  </a:cubicBezTo>
                  <a:cubicBezTo>
                    <a:pt x="120" y="1080"/>
                    <a:pt x="192" y="1104"/>
                    <a:pt x="264" y="1104"/>
                  </a:cubicBezTo>
                  <a:cubicBezTo>
                    <a:pt x="336" y="1104"/>
                    <a:pt x="432" y="1080"/>
                    <a:pt x="480" y="1032"/>
                  </a:cubicBezTo>
                  <a:cubicBezTo>
                    <a:pt x="624" y="840"/>
                    <a:pt x="768" y="648"/>
                    <a:pt x="912" y="480"/>
                  </a:cubicBezTo>
                  <a:cubicBezTo>
                    <a:pt x="936" y="456"/>
                    <a:pt x="960" y="432"/>
                    <a:pt x="960" y="384"/>
                  </a:cubicBezTo>
                  <a:cubicBezTo>
                    <a:pt x="984" y="360"/>
                    <a:pt x="984" y="312"/>
                    <a:pt x="984" y="288"/>
                  </a:cubicBezTo>
                  <a:cubicBezTo>
                    <a:pt x="984" y="216"/>
                    <a:pt x="960" y="120"/>
                    <a:pt x="912" y="72"/>
                  </a:cubicBezTo>
                  <a:cubicBezTo>
                    <a:pt x="864" y="24"/>
                    <a:pt x="792" y="0"/>
                    <a:pt x="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3"/>
            <p:cNvSpPr/>
            <p:nvPr/>
          </p:nvSpPr>
          <p:spPr>
            <a:xfrm>
              <a:off x="2488350" y="3489225"/>
              <a:ext cx="19825" cy="35650"/>
            </a:xfrm>
            <a:custGeom>
              <a:avLst/>
              <a:gdLst/>
              <a:ahLst/>
              <a:cxnLst/>
              <a:rect l="l" t="t" r="r" b="b"/>
              <a:pathLst>
                <a:path w="793" h="1426" extrusionOk="0">
                  <a:moveTo>
                    <a:pt x="521" y="0"/>
                  </a:moveTo>
                  <a:cubicBezTo>
                    <a:pt x="392" y="0"/>
                    <a:pt x="261" y="71"/>
                    <a:pt x="240" y="197"/>
                  </a:cubicBezTo>
                  <a:lnTo>
                    <a:pt x="24" y="1085"/>
                  </a:lnTo>
                  <a:cubicBezTo>
                    <a:pt x="0" y="1205"/>
                    <a:pt x="72" y="1373"/>
                    <a:pt x="240" y="1421"/>
                  </a:cubicBezTo>
                  <a:cubicBezTo>
                    <a:pt x="256" y="1424"/>
                    <a:pt x="272" y="1426"/>
                    <a:pt x="289" y="1426"/>
                  </a:cubicBezTo>
                  <a:cubicBezTo>
                    <a:pt x="407" y="1426"/>
                    <a:pt x="556" y="1355"/>
                    <a:pt x="577" y="1229"/>
                  </a:cubicBezTo>
                  <a:lnTo>
                    <a:pt x="769" y="341"/>
                  </a:lnTo>
                  <a:cubicBezTo>
                    <a:pt x="793" y="197"/>
                    <a:pt x="721" y="29"/>
                    <a:pt x="577" y="5"/>
                  </a:cubicBezTo>
                  <a:cubicBezTo>
                    <a:pt x="558" y="2"/>
                    <a:pt x="540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3"/>
            <p:cNvSpPr/>
            <p:nvPr/>
          </p:nvSpPr>
          <p:spPr>
            <a:xfrm>
              <a:off x="2498550" y="3415775"/>
              <a:ext cx="20425" cy="38300"/>
            </a:xfrm>
            <a:custGeom>
              <a:avLst/>
              <a:gdLst/>
              <a:ahLst/>
              <a:cxnLst/>
              <a:rect l="l" t="t" r="r" b="b"/>
              <a:pathLst>
                <a:path w="817" h="1532" extrusionOk="0">
                  <a:moveTo>
                    <a:pt x="487" y="0"/>
                  </a:moveTo>
                  <a:cubicBezTo>
                    <a:pt x="370" y="0"/>
                    <a:pt x="260" y="73"/>
                    <a:pt x="241" y="207"/>
                  </a:cubicBezTo>
                  <a:cubicBezTo>
                    <a:pt x="169" y="519"/>
                    <a:pt x="97" y="855"/>
                    <a:pt x="24" y="1191"/>
                  </a:cubicBezTo>
                  <a:cubicBezTo>
                    <a:pt x="0" y="1311"/>
                    <a:pt x="73" y="1479"/>
                    <a:pt x="217" y="1527"/>
                  </a:cubicBezTo>
                  <a:cubicBezTo>
                    <a:pt x="235" y="1530"/>
                    <a:pt x="253" y="1531"/>
                    <a:pt x="272" y="1531"/>
                  </a:cubicBezTo>
                  <a:cubicBezTo>
                    <a:pt x="401" y="1531"/>
                    <a:pt x="535" y="1461"/>
                    <a:pt x="577" y="1335"/>
                  </a:cubicBezTo>
                  <a:cubicBezTo>
                    <a:pt x="649" y="999"/>
                    <a:pt x="697" y="687"/>
                    <a:pt x="769" y="351"/>
                  </a:cubicBezTo>
                  <a:cubicBezTo>
                    <a:pt x="817" y="207"/>
                    <a:pt x="745" y="39"/>
                    <a:pt x="577" y="15"/>
                  </a:cubicBezTo>
                  <a:cubicBezTo>
                    <a:pt x="547" y="5"/>
                    <a:pt x="517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3"/>
            <p:cNvSpPr/>
            <p:nvPr/>
          </p:nvSpPr>
          <p:spPr>
            <a:xfrm>
              <a:off x="2506950" y="3353125"/>
              <a:ext cx="14425" cy="30625"/>
            </a:xfrm>
            <a:custGeom>
              <a:avLst/>
              <a:gdLst/>
              <a:ahLst/>
              <a:cxnLst/>
              <a:rect l="l" t="t" r="r" b="b"/>
              <a:pathLst>
                <a:path w="577" h="1225" extrusionOk="0">
                  <a:moveTo>
                    <a:pt x="289" y="0"/>
                  </a:moveTo>
                  <a:cubicBezTo>
                    <a:pt x="145" y="0"/>
                    <a:pt x="1" y="120"/>
                    <a:pt x="1" y="289"/>
                  </a:cubicBezTo>
                  <a:lnTo>
                    <a:pt x="1" y="937"/>
                  </a:lnTo>
                  <a:cubicBezTo>
                    <a:pt x="1" y="1009"/>
                    <a:pt x="49" y="1081"/>
                    <a:pt x="97" y="1129"/>
                  </a:cubicBezTo>
                  <a:cubicBezTo>
                    <a:pt x="145" y="1177"/>
                    <a:pt x="217" y="1225"/>
                    <a:pt x="289" y="1225"/>
                  </a:cubicBezTo>
                  <a:cubicBezTo>
                    <a:pt x="433" y="1201"/>
                    <a:pt x="577" y="1081"/>
                    <a:pt x="577" y="937"/>
                  </a:cubicBezTo>
                  <a:lnTo>
                    <a:pt x="577" y="289"/>
                  </a:lnTo>
                  <a:cubicBezTo>
                    <a:pt x="577" y="217"/>
                    <a:pt x="529" y="144"/>
                    <a:pt x="481" y="72"/>
                  </a:cubicBezTo>
                  <a:cubicBezTo>
                    <a:pt x="433" y="24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3"/>
            <p:cNvSpPr/>
            <p:nvPr/>
          </p:nvSpPr>
          <p:spPr>
            <a:xfrm>
              <a:off x="2501550" y="3285325"/>
              <a:ext cx="17425" cy="27425"/>
            </a:xfrm>
            <a:custGeom>
              <a:avLst/>
              <a:gdLst/>
              <a:ahLst/>
              <a:cxnLst/>
              <a:rect l="l" t="t" r="r" b="b"/>
              <a:pathLst>
                <a:path w="697" h="1097" extrusionOk="0">
                  <a:moveTo>
                    <a:pt x="481" y="0"/>
                  </a:moveTo>
                  <a:cubicBezTo>
                    <a:pt x="409" y="0"/>
                    <a:pt x="337" y="0"/>
                    <a:pt x="265" y="48"/>
                  </a:cubicBezTo>
                  <a:cubicBezTo>
                    <a:pt x="217" y="72"/>
                    <a:pt x="145" y="144"/>
                    <a:pt x="145" y="216"/>
                  </a:cubicBezTo>
                  <a:cubicBezTo>
                    <a:pt x="97" y="384"/>
                    <a:pt x="73" y="576"/>
                    <a:pt x="25" y="744"/>
                  </a:cubicBezTo>
                  <a:cubicBezTo>
                    <a:pt x="1" y="816"/>
                    <a:pt x="25" y="888"/>
                    <a:pt x="49" y="960"/>
                  </a:cubicBezTo>
                  <a:cubicBezTo>
                    <a:pt x="97" y="1032"/>
                    <a:pt x="145" y="1080"/>
                    <a:pt x="217" y="1080"/>
                  </a:cubicBezTo>
                  <a:cubicBezTo>
                    <a:pt x="246" y="1090"/>
                    <a:pt x="276" y="1096"/>
                    <a:pt x="306" y="1096"/>
                  </a:cubicBezTo>
                  <a:cubicBezTo>
                    <a:pt x="348" y="1096"/>
                    <a:pt x="390" y="1084"/>
                    <a:pt x="433" y="1056"/>
                  </a:cubicBezTo>
                  <a:cubicBezTo>
                    <a:pt x="505" y="1032"/>
                    <a:pt x="553" y="960"/>
                    <a:pt x="553" y="888"/>
                  </a:cubicBezTo>
                  <a:lnTo>
                    <a:pt x="673" y="360"/>
                  </a:lnTo>
                  <a:cubicBezTo>
                    <a:pt x="697" y="288"/>
                    <a:pt x="697" y="216"/>
                    <a:pt x="649" y="144"/>
                  </a:cubicBezTo>
                  <a:cubicBezTo>
                    <a:pt x="625" y="72"/>
                    <a:pt x="553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3"/>
            <p:cNvSpPr/>
            <p:nvPr/>
          </p:nvSpPr>
          <p:spPr>
            <a:xfrm>
              <a:off x="2506350" y="3214500"/>
              <a:ext cx="19225" cy="30350"/>
            </a:xfrm>
            <a:custGeom>
              <a:avLst/>
              <a:gdLst/>
              <a:ahLst/>
              <a:cxnLst/>
              <a:rect l="l" t="t" r="r" b="b"/>
              <a:pathLst>
                <a:path w="769" h="1214" extrusionOk="0">
                  <a:moveTo>
                    <a:pt x="409" y="1"/>
                  </a:moveTo>
                  <a:cubicBezTo>
                    <a:pt x="337" y="1"/>
                    <a:pt x="241" y="1"/>
                    <a:pt x="193" y="49"/>
                  </a:cubicBezTo>
                  <a:cubicBezTo>
                    <a:pt x="49" y="121"/>
                    <a:pt x="1" y="289"/>
                    <a:pt x="73" y="409"/>
                  </a:cubicBezTo>
                  <a:cubicBezTo>
                    <a:pt x="97" y="433"/>
                    <a:pt x="97" y="457"/>
                    <a:pt x="121" y="481"/>
                  </a:cubicBezTo>
                  <a:cubicBezTo>
                    <a:pt x="145" y="529"/>
                    <a:pt x="145" y="577"/>
                    <a:pt x="169" y="625"/>
                  </a:cubicBezTo>
                  <a:cubicBezTo>
                    <a:pt x="169" y="697"/>
                    <a:pt x="169" y="745"/>
                    <a:pt x="169" y="793"/>
                  </a:cubicBezTo>
                  <a:cubicBezTo>
                    <a:pt x="145" y="817"/>
                    <a:pt x="145" y="841"/>
                    <a:pt x="145" y="865"/>
                  </a:cubicBezTo>
                  <a:cubicBezTo>
                    <a:pt x="121" y="937"/>
                    <a:pt x="145" y="1009"/>
                    <a:pt x="169" y="1081"/>
                  </a:cubicBezTo>
                  <a:cubicBezTo>
                    <a:pt x="217" y="1129"/>
                    <a:pt x="265" y="1177"/>
                    <a:pt x="337" y="1201"/>
                  </a:cubicBezTo>
                  <a:cubicBezTo>
                    <a:pt x="362" y="1210"/>
                    <a:pt x="388" y="1214"/>
                    <a:pt x="414" y="1214"/>
                  </a:cubicBezTo>
                  <a:cubicBezTo>
                    <a:pt x="536" y="1214"/>
                    <a:pt x="653" y="1128"/>
                    <a:pt x="673" y="1009"/>
                  </a:cubicBezTo>
                  <a:cubicBezTo>
                    <a:pt x="769" y="721"/>
                    <a:pt x="721" y="409"/>
                    <a:pt x="577" y="145"/>
                  </a:cubicBezTo>
                  <a:cubicBezTo>
                    <a:pt x="529" y="73"/>
                    <a:pt x="457" y="25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3"/>
            <p:cNvSpPr/>
            <p:nvPr/>
          </p:nvSpPr>
          <p:spPr>
            <a:xfrm>
              <a:off x="2508750" y="3135600"/>
              <a:ext cx="16825" cy="35850"/>
            </a:xfrm>
            <a:custGeom>
              <a:avLst/>
              <a:gdLst/>
              <a:ahLst/>
              <a:cxnLst/>
              <a:rect l="l" t="t" r="r" b="b"/>
              <a:pathLst>
                <a:path w="673" h="1434" extrusionOk="0">
                  <a:moveTo>
                    <a:pt x="342" y="0"/>
                  </a:moveTo>
                  <a:cubicBezTo>
                    <a:pt x="316" y="0"/>
                    <a:pt x="290" y="4"/>
                    <a:pt x="265" y="13"/>
                  </a:cubicBezTo>
                  <a:cubicBezTo>
                    <a:pt x="121" y="61"/>
                    <a:pt x="49" y="205"/>
                    <a:pt x="73" y="349"/>
                  </a:cubicBezTo>
                  <a:cubicBezTo>
                    <a:pt x="73" y="397"/>
                    <a:pt x="73" y="421"/>
                    <a:pt x="97" y="445"/>
                  </a:cubicBezTo>
                  <a:cubicBezTo>
                    <a:pt x="97" y="589"/>
                    <a:pt x="97" y="709"/>
                    <a:pt x="97" y="853"/>
                  </a:cubicBezTo>
                  <a:cubicBezTo>
                    <a:pt x="73" y="925"/>
                    <a:pt x="49" y="997"/>
                    <a:pt x="25" y="1069"/>
                  </a:cubicBezTo>
                  <a:cubicBezTo>
                    <a:pt x="1" y="1213"/>
                    <a:pt x="97" y="1381"/>
                    <a:pt x="241" y="1429"/>
                  </a:cubicBezTo>
                  <a:cubicBezTo>
                    <a:pt x="259" y="1432"/>
                    <a:pt x="277" y="1433"/>
                    <a:pt x="295" y="1433"/>
                  </a:cubicBezTo>
                  <a:cubicBezTo>
                    <a:pt x="420" y="1433"/>
                    <a:pt x="535" y="1362"/>
                    <a:pt x="577" y="1237"/>
                  </a:cubicBezTo>
                  <a:cubicBezTo>
                    <a:pt x="673" y="901"/>
                    <a:pt x="673" y="541"/>
                    <a:pt x="601" y="205"/>
                  </a:cubicBezTo>
                  <a:cubicBezTo>
                    <a:pt x="581" y="86"/>
                    <a:pt x="464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3"/>
            <p:cNvSpPr/>
            <p:nvPr/>
          </p:nvSpPr>
          <p:spPr>
            <a:xfrm>
              <a:off x="2509950" y="3062625"/>
              <a:ext cx="13825" cy="38500"/>
            </a:xfrm>
            <a:custGeom>
              <a:avLst/>
              <a:gdLst/>
              <a:ahLst/>
              <a:cxnLst/>
              <a:rect l="l" t="t" r="r" b="b"/>
              <a:pathLst>
                <a:path w="553" h="1540" extrusionOk="0">
                  <a:moveTo>
                    <a:pt x="320" y="1"/>
                  </a:moveTo>
                  <a:cubicBezTo>
                    <a:pt x="310" y="1"/>
                    <a:pt x="299" y="2"/>
                    <a:pt x="289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251"/>
                  </a:lnTo>
                  <a:cubicBezTo>
                    <a:pt x="1" y="1395"/>
                    <a:pt x="121" y="1539"/>
                    <a:pt x="289" y="1539"/>
                  </a:cubicBezTo>
                  <a:cubicBezTo>
                    <a:pt x="433" y="1515"/>
                    <a:pt x="553" y="1419"/>
                    <a:pt x="553" y="1251"/>
                  </a:cubicBezTo>
                  <a:lnTo>
                    <a:pt x="553" y="267"/>
                  </a:lnTo>
                  <a:cubicBezTo>
                    <a:pt x="553" y="134"/>
                    <a:pt x="450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3"/>
            <p:cNvSpPr/>
            <p:nvPr/>
          </p:nvSpPr>
          <p:spPr>
            <a:xfrm>
              <a:off x="2501550" y="2991650"/>
              <a:ext cx="17425" cy="33050"/>
            </a:xfrm>
            <a:custGeom>
              <a:avLst/>
              <a:gdLst/>
              <a:ahLst/>
              <a:cxnLst/>
              <a:rect l="l" t="t" r="r" b="b"/>
              <a:pathLst>
                <a:path w="697" h="1322" extrusionOk="0">
                  <a:moveTo>
                    <a:pt x="254" y="1"/>
                  </a:moveTo>
                  <a:cubicBezTo>
                    <a:pt x="233" y="1"/>
                    <a:pt x="212" y="4"/>
                    <a:pt x="193" y="10"/>
                  </a:cubicBezTo>
                  <a:cubicBezTo>
                    <a:pt x="121" y="34"/>
                    <a:pt x="73" y="82"/>
                    <a:pt x="25" y="154"/>
                  </a:cubicBezTo>
                  <a:cubicBezTo>
                    <a:pt x="1" y="226"/>
                    <a:pt x="1" y="274"/>
                    <a:pt x="1" y="370"/>
                  </a:cubicBezTo>
                  <a:cubicBezTo>
                    <a:pt x="49" y="610"/>
                    <a:pt x="97" y="874"/>
                    <a:pt x="145" y="1114"/>
                  </a:cubicBezTo>
                  <a:cubicBezTo>
                    <a:pt x="145" y="1186"/>
                    <a:pt x="217" y="1258"/>
                    <a:pt x="265" y="1282"/>
                  </a:cubicBezTo>
                  <a:cubicBezTo>
                    <a:pt x="307" y="1310"/>
                    <a:pt x="349" y="1322"/>
                    <a:pt x="391" y="1322"/>
                  </a:cubicBezTo>
                  <a:cubicBezTo>
                    <a:pt x="421" y="1322"/>
                    <a:pt x="451" y="1316"/>
                    <a:pt x="481" y="1306"/>
                  </a:cubicBezTo>
                  <a:cubicBezTo>
                    <a:pt x="553" y="1282"/>
                    <a:pt x="625" y="1258"/>
                    <a:pt x="649" y="1186"/>
                  </a:cubicBezTo>
                  <a:cubicBezTo>
                    <a:pt x="697" y="1114"/>
                    <a:pt x="697" y="1042"/>
                    <a:pt x="673" y="970"/>
                  </a:cubicBezTo>
                  <a:cubicBezTo>
                    <a:pt x="625" y="730"/>
                    <a:pt x="577" y="466"/>
                    <a:pt x="553" y="226"/>
                  </a:cubicBezTo>
                  <a:cubicBezTo>
                    <a:pt x="529" y="154"/>
                    <a:pt x="481" y="82"/>
                    <a:pt x="409" y="58"/>
                  </a:cubicBezTo>
                  <a:cubicBezTo>
                    <a:pt x="373" y="23"/>
                    <a:pt x="313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3"/>
            <p:cNvSpPr/>
            <p:nvPr/>
          </p:nvSpPr>
          <p:spPr>
            <a:xfrm>
              <a:off x="2528550" y="2969975"/>
              <a:ext cx="18025" cy="38500"/>
            </a:xfrm>
            <a:custGeom>
              <a:avLst/>
              <a:gdLst/>
              <a:ahLst/>
              <a:cxnLst/>
              <a:rect l="l" t="t" r="r" b="b"/>
              <a:pathLst>
                <a:path w="721" h="1540" extrusionOk="0">
                  <a:moveTo>
                    <a:pt x="317" y="0"/>
                  </a:moveTo>
                  <a:cubicBezTo>
                    <a:pt x="292" y="0"/>
                    <a:pt x="266" y="4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cubicBezTo>
                    <a:pt x="97" y="469"/>
                    <a:pt x="121" y="589"/>
                    <a:pt x="145" y="709"/>
                  </a:cubicBezTo>
                  <a:cubicBezTo>
                    <a:pt x="145" y="853"/>
                    <a:pt x="145" y="997"/>
                    <a:pt x="121" y="1141"/>
                  </a:cubicBezTo>
                  <a:cubicBezTo>
                    <a:pt x="121" y="1165"/>
                    <a:pt x="121" y="1165"/>
                    <a:pt x="121" y="1189"/>
                  </a:cubicBezTo>
                  <a:cubicBezTo>
                    <a:pt x="121" y="1261"/>
                    <a:pt x="121" y="1333"/>
                    <a:pt x="145" y="1405"/>
                  </a:cubicBezTo>
                  <a:cubicBezTo>
                    <a:pt x="193" y="1453"/>
                    <a:pt x="265" y="1525"/>
                    <a:pt x="313" y="1525"/>
                  </a:cubicBezTo>
                  <a:cubicBezTo>
                    <a:pt x="342" y="1535"/>
                    <a:pt x="373" y="1540"/>
                    <a:pt x="405" y="1540"/>
                  </a:cubicBezTo>
                  <a:cubicBezTo>
                    <a:pt x="528" y="1540"/>
                    <a:pt x="654" y="1467"/>
                    <a:pt x="673" y="1333"/>
                  </a:cubicBezTo>
                  <a:cubicBezTo>
                    <a:pt x="721" y="949"/>
                    <a:pt x="721" y="565"/>
                    <a:pt x="577" y="205"/>
                  </a:cubicBezTo>
                  <a:cubicBezTo>
                    <a:pt x="537" y="86"/>
                    <a:pt x="433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3"/>
            <p:cNvSpPr/>
            <p:nvPr/>
          </p:nvSpPr>
          <p:spPr>
            <a:xfrm>
              <a:off x="2541750" y="3059425"/>
              <a:ext cx="18625" cy="41250"/>
            </a:xfrm>
            <a:custGeom>
              <a:avLst/>
              <a:gdLst/>
              <a:ahLst/>
              <a:cxnLst/>
              <a:rect l="l" t="t" r="r" b="b"/>
              <a:pathLst>
                <a:path w="745" h="1650" extrusionOk="0">
                  <a:moveTo>
                    <a:pt x="309" y="0"/>
                  </a:moveTo>
                  <a:cubicBezTo>
                    <a:pt x="286" y="0"/>
                    <a:pt x="263" y="4"/>
                    <a:pt x="241" y="11"/>
                  </a:cubicBezTo>
                  <a:cubicBezTo>
                    <a:pt x="97" y="59"/>
                    <a:pt x="1" y="203"/>
                    <a:pt x="49" y="371"/>
                  </a:cubicBezTo>
                  <a:cubicBezTo>
                    <a:pt x="73" y="443"/>
                    <a:pt x="97" y="539"/>
                    <a:pt x="121" y="611"/>
                  </a:cubicBezTo>
                  <a:cubicBezTo>
                    <a:pt x="121" y="659"/>
                    <a:pt x="145" y="707"/>
                    <a:pt x="145" y="755"/>
                  </a:cubicBezTo>
                  <a:cubicBezTo>
                    <a:pt x="145" y="779"/>
                    <a:pt x="145" y="803"/>
                    <a:pt x="145" y="827"/>
                  </a:cubicBezTo>
                  <a:cubicBezTo>
                    <a:pt x="169" y="923"/>
                    <a:pt x="169" y="995"/>
                    <a:pt x="169" y="1091"/>
                  </a:cubicBezTo>
                  <a:cubicBezTo>
                    <a:pt x="169" y="1139"/>
                    <a:pt x="145" y="1187"/>
                    <a:pt x="145" y="1211"/>
                  </a:cubicBezTo>
                  <a:cubicBezTo>
                    <a:pt x="145" y="1235"/>
                    <a:pt x="145" y="1259"/>
                    <a:pt x="145" y="1283"/>
                  </a:cubicBezTo>
                  <a:cubicBezTo>
                    <a:pt x="145" y="1283"/>
                    <a:pt x="145" y="1283"/>
                    <a:pt x="145" y="1307"/>
                  </a:cubicBezTo>
                  <a:cubicBezTo>
                    <a:pt x="121" y="1379"/>
                    <a:pt x="121" y="1451"/>
                    <a:pt x="169" y="1523"/>
                  </a:cubicBezTo>
                  <a:cubicBezTo>
                    <a:pt x="217" y="1571"/>
                    <a:pt x="265" y="1643"/>
                    <a:pt x="337" y="1643"/>
                  </a:cubicBezTo>
                  <a:cubicBezTo>
                    <a:pt x="360" y="1647"/>
                    <a:pt x="383" y="1649"/>
                    <a:pt x="406" y="1649"/>
                  </a:cubicBezTo>
                  <a:cubicBezTo>
                    <a:pt x="530" y="1649"/>
                    <a:pt x="653" y="1593"/>
                    <a:pt x="673" y="1451"/>
                  </a:cubicBezTo>
                  <a:cubicBezTo>
                    <a:pt x="745" y="1043"/>
                    <a:pt x="721" y="611"/>
                    <a:pt x="601" y="203"/>
                  </a:cubicBezTo>
                  <a:cubicBezTo>
                    <a:pt x="560" y="102"/>
                    <a:pt x="434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3"/>
            <p:cNvSpPr/>
            <p:nvPr/>
          </p:nvSpPr>
          <p:spPr>
            <a:xfrm>
              <a:off x="2550750" y="3122100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65" y="1"/>
                  </a:moveTo>
                  <a:cubicBezTo>
                    <a:pt x="121" y="25"/>
                    <a:pt x="1" y="121"/>
                    <a:pt x="1" y="289"/>
                  </a:cubicBezTo>
                  <a:lnTo>
                    <a:pt x="1" y="937"/>
                  </a:lnTo>
                  <a:cubicBezTo>
                    <a:pt x="1" y="1009"/>
                    <a:pt x="25" y="1081"/>
                    <a:pt x="73" y="1129"/>
                  </a:cubicBezTo>
                  <a:cubicBezTo>
                    <a:pt x="121" y="1177"/>
                    <a:pt x="217" y="1225"/>
                    <a:pt x="265" y="1225"/>
                  </a:cubicBezTo>
                  <a:cubicBezTo>
                    <a:pt x="433" y="1201"/>
                    <a:pt x="553" y="1105"/>
                    <a:pt x="553" y="937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81" y="97"/>
                  </a:cubicBezTo>
                  <a:cubicBezTo>
                    <a:pt x="433" y="49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3"/>
            <p:cNvSpPr/>
            <p:nvPr/>
          </p:nvSpPr>
          <p:spPr>
            <a:xfrm>
              <a:off x="2547750" y="3209100"/>
              <a:ext cx="17425" cy="35750"/>
            </a:xfrm>
            <a:custGeom>
              <a:avLst/>
              <a:gdLst/>
              <a:ahLst/>
              <a:cxnLst/>
              <a:rect l="l" t="t" r="r" b="b"/>
              <a:pathLst>
                <a:path w="697" h="1430" extrusionOk="0">
                  <a:moveTo>
                    <a:pt x="385" y="1"/>
                  </a:moveTo>
                  <a:cubicBezTo>
                    <a:pt x="313" y="1"/>
                    <a:pt x="241" y="25"/>
                    <a:pt x="193" y="97"/>
                  </a:cubicBezTo>
                  <a:cubicBezTo>
                    <a:pt x="145" y="145"/>
                    <a:pt x="97" y="217"/>
                    <a:pt x="121" y="289"/>
                  </a:cubicBezTo>
                  <a:cubicBezTo>
                    <a:pt x="121" y="433"/>
                    <a:pt x="121" y="553"/>
                    <a:pt x="121" y="697"/>
                  </a:cubicBezTo>
                  <a:cubicBezTo>
                    <a:pt x="97" y="841"/>
                    <a:pt x="73" y="961"/>
                    <a:pt x="25" y="1081"/>
                  </a:cubicBezTo>
                  <a:cubicBezTo>
                    <a:pt x="1" y="1153"/>
                    <a:pt x="25" y="1225"/>
                    <a:pt x="49" y="1297"/>
                  </a:cubicBezTo>
                  <a:cubicBezTo>
                    <a:pt x="73" y="1345"/>
                    <a:pt x="145" y="1417"/>
                    <a:pt x="217" y="1417"/>
                  </a:cubicBezTo>
                  <a:cubicBezTo>
                    <a:pt x="242" y="1426"/>
                    <a:pt x="268" y="1430"/>
                    <a:pt x="293" y="1430"/>
                  </a:cubicBezTo>
                  <a:cubicBezTo>
                    <a:pt x="409" y="1430"/>
                    <a:pt x="513" y="1344"/>
                    <a:pt x="553" y="1225"/>
                  </a:cubicBezTo>
                  <a:cubicBezTo>
                    <a:pt x="673" y="937"/>
                    <a:pt x="697" y="601"/>
                    <a:pt x="673" y="289"/>
                  </a:cubicBezTo>
                  <a:cubicBezTo>
                    <a:pt x="673" y="217"/>
                    <a:pt x="649" y="145"/>
                    <a:pt x="601" y="97"/>
                  </a:cubicBezTo>
                  <a:cubicBezTo>
                    <a:pt x="553" y="49"/>
                    <a:pt x="457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3"/>
            <p:cNvSpPr/>
            <p:nvPr/>
          </p:nvSpPr>
          <p:spPr>
            <a:xfrm>
              <a:off x="2547750" y="3276925"/>
              <a:ext cx="14425" cy="27625"/>
            </a:xfrm>
            <a:custGeom>
              <a:avLst/>
              <a:gdLst/>
              <a:ahLst/>
              <a:cxnLst/>
              <a:rect l="l" t="t" r="r" b="b"/>
              <a:pathLst>
                <a:path w="577" h="1105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lnTo>
                    <a:pt x="1" y="840"/>
                  </a:lnTo>
                  <a:cubicBezTo>
                    <a:pt x="1" y="912"/>
                    <a:pt x="49" y="984"/>
                    <a:pt x="97" y="1032"/>
                  </a:cubicBezTo>
                  <a:cubicBezTo>
                    <a:pt x="145" y="1080"/>
                    <a:pt x="217" y="1104"/>
                    <a:pt x="289" y="1104"/>
                  </a:cubicBezTo>
                  <a:cubicBezTo>
                    <a:pt x="361" y="1104"/>
                    <a:pt x="433" y="1080"/>
                    <a:pt x="481" y="1032"/>
                  </a:cubicBezTo>
                  <a:cubicBezTo>
                    <a:pt x="529" y="984"/>
                    <a:pt x="577" y="912"/>
                    <a:pt x="577" y="840"/>
                  </a:cubicBezTo>
                  <a:lnTo>
                    <a:pt x="577" y="288"/>
                  </a:lnTo>
                  <a:cubicBezTo>
                    <a:pt x="577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3"/>
            <p:cNvSpPr/>
            <p:nvPr/>
          </p:nvSpPr>
          <p:spPr>
            <a:xfrm>
              <a:off x="2542350" y="3328525"/>
              <a:ext cx="14425" cy="33100"/>
            </a:xfrm>
            <a:custGeom>
              <a:avLst/>
              <a:gdLst/>
              <a:ahLst/>
              <a:cxnLst/>
              <a:rect l="l" t="t" r="r" b="b"/>
              <a:pathLst>
                <a:path w="577" h="1324" extrusionOk="0">
                  <a:moveTo>
                    <a:pt x="289" y="0"/>
                  </a:moveTo>
                  <a:cubicBezTo>
                    <a:pt x="145" y="24"/>
                    <a:pt x="1" y="120"/>
                    <a:pt x="1" y="288"/>
                  </a:cubicBezTo>
                  <a:lnTo>
                    <a:pt x="1" y="1056"/>
                  </a:lnTo>
                  <a:cubicBezTo>
                    <a:pt x="1" y="1190"/>
                    <a:pt x="124" y="1323"/>
                    <a:pt x="257" y="1323"/>
                  </a:cubicBezTo>
                  <a:cubicBezTo>
                    <a:pt x="267" y="1323"/>
                    <a:pt x="278" y="1322"/>
                    <a:pt x="289" y="1321"/>
                  </a:cubicBezTo>
                  <a:cubicBezTo>
                    <a:pt x="433" y="1321"/>
                    <a:pt x="577" y="1201"/>
                    <a:pt x="577" y="1056"/>
                  </a:cubicBezTo>
                  <a:lnTo>
                    <a:pt x="577" y="288"/>
                  </a:lnTo>
                  <a:cubicBezTo>
                    <a:pt x="577" y="144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3"/>
            <p:cNvSpPr/>
            <p:nvPr/>
          </p:nvSpPr>
          <p:spPr>
            <a:xfrm>
              <a:off x="2536950" y="3388525"/>
              <a:ext cx="13825" cy="24625"/>
            </a:xfrm>
            <a:custGeom>
              <a:avLst/>
              <a:gdLst/>
              <a:ahLst/>
              <a:cxnLst/>
              <a:rect l="l" t="t" r="r" b="b"/>
              <a:pathLst>
                <a:path w="553" h="985" extrusionOk="0">
                  <a:moveTo>
                    <a:pt x="289" y="1"/>
                  </a:moveTo>
                  <a:cubicBezTo>
                    <a:pt x="217" y="1"/>
                    <a:pt x="145" y="25"/>
                    <a:pt x="97" y="73"/>
                  </a:cubicBezTo>
                  <a:cubicBezTo>
                    <a:pt x="49" y="145"/>
                    <a:pt x="1" y="193"/>
                    <a:pt x="1" y="289"/>
                  </a:cubicBezTo>
                  <a:lnTo>
                    <a:pt x="1" y="721"/>
                  </a:lnTo>
                  <a:cubicBezTo>
                    <a:pt x="1" y="793"/>
                    <a:pt x="25" y="865"/>
                    <a:pt x="97" y="913"/>
                  </a:cubicBezTo>
                  <a:cubicBezTo>
                    <a:pt x="145" y="961"/>
                    <a:pt x="217" y="985"/>
                    <a:pt x="289" y="985"/>
                  </a:cubicBezTo>
                  <a:cubicBezTo>
                    <a:pt x="361" y="985"/>
                    <a:pt x="433" y="961"/>
                    <a:pt x="481" y="913"/>
                  </a:cubicBezTo>
                  <a:cubicBezTo>
                    <a:pt x="529" y="865"/>
                    <a:pt x="553" y="793"/>
                    <a:pt x="553" y="721"/>
                  </a:cubicBezTo>
                  <a:lnTo>
                    <a:pt x="553" y="289"/>
                  </a:lnTo>
                  <a:cubicBezTo>
                    <a:pt x="553" y="217"/>
                    <a:pt x="529" y="121"/>
                    <a:pt x="481" y="73"/>
                  </a:cubicBezTo>
                  <a:cubicBezTo>
                    <a:pt x="433" y="25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3"/>
            <p:cNvSpPr/>
            <p:nvPr/>
          </p:nvSpPr>
          <p:spPr>
            <a:xfrm>
              <a:off x="2525550" y="3445525"/>
              <a:ext cx="17425" cy="24875"/>
            </a:xfrm>
            <a:custGeom>
              <a:avLst/>
              <a:gdLst/>
              <a:ahLst/>
              <a:cxnLst/>
              <a:rect l="l" t="t" r="r" b="b"/>
              <a:pathLst>
                <a:path w="697" h="995" extrusionOk="0">
                  <a:moveTo>
                    <a:pt x="481" y="1"/>
                  </a:moveTo>
                  <a:cubicBezTo>
                    <a:pt x="409" y="1"/>
                    <a:pt x="313" y="1"/>
                    <a:pt x="265" y="25"/>
                  </a:cubicBezTo>
                  <a:cubicBezTo>
                    <a:pt x="193" y="73"/>
                    <a:pt x="145" y="121"/>
                    <a:pt x="121" y="193"/>
                  </a:cubicBezTo>
                  <a:cubicBezTo>
                    <a:pt x="97" y="337"/>
                    <a:pt x="49" y="481"/>
                    <a:pt x="25" y="649"/>
                  </a:cubicBezTo>
                  <a:cubicBezTo>
                    <a:pt x="1" y="697"/>
                    <a:pt x="1" y="793"/>
                    <a:pt x="49" y="841"/>
                  </a:cubicBezTo>
                  <a:cubicBezTo>
                    <a:pt x="73" y="913"/>
                    <a:pt x="145" y="961"/>
                    <a:pt x="217" y="985"/>
                  </a:cubicBezTo>
                  <a:cubicBezTo>
                    <a:pt x="238" y="992"/>
                    <a:pt x="259" y="995"/>
                    <a:pt x="280" y="995"/>
                  </a:cubicBezTo>
                  <a:cubicBezTo>
                    <a:pt x="331" y="995"/>
                    <a:pt x="382" y="978"/>
                    <a:pt x="433" y="961"/>
                  </a:cubicBezTo>
                  <a:cubicBezTo>
                    <a:pt x="481" y="913"/>
                    <a:pt x="553" y="865"/>
                    <a:pt x="553" y="793"/>
                  </a:cubicBezTo>
                  <a:lnTo>
                    <a:pt x="673" y="361"/>
                  </a:lnTo>
                  <a:cubicBezTo>
                    <a:pt x="697" y="289"/>
                    <a:pt x="673" y="193"/>
                    <a:pt x="649" y="145"/>
                  </a:cubicBezTo>
                  <a:cubicBezTo>
                    <a:pt x="601" y="73"/>
                    <a:pt x="553" y="25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3"/>
            <p:cNvSpPr/>
            <p:nvPr/>
          </p:nvSpPr>
          <p:spPr>
            <a:xfrm>
              <a:off x="2519550" y="3491500"/>
              <a:ext cx="26425" cy="33050"/>
            </a:xfrm>
            <a:custGeom>
              <a:avLst/>
              <a:gdLst/>
              <a:ahLst/>
              <a:cxnLst/>
              <a:rect l="l" t="t" r="r" b="b"/>
              <a:pathLst>
                <a:path w="1057" h="1322" extrusionOk="0">
                  <a:moveTo>
                    <a:pt x="767" y="1"/>
                  </a:moveTo>
                  <a:cubicBezTo>
                    <a:pt x="672" y="1"/>
                    <a:pt x="571" y="55"/>
                    <a:pt x="505" y="154"/>
                  </a:cubicBezTo>
                  <a:cubicBezTo>
                    <a:pt x="361" y="394"/>
                    <a:pt x="217" y="658"/>
                    <a:pt x="73" y="898"/>
                  </a:cubicBezTo>
                  <a:cubicBezTo>
                    <a:pt x="1" y="1042"/>
                    <a:pt x="49" y="1210"/>
                    <a:pt x="193" y="1282"/>
                  </a:cubicBezTo>
                  <a:cubicBezTo>
                    <a:pt x="236" y="1308"/>
                    <a:pt x="285" y="1321"/>
                    <a:pt x="335" y="1321"/>
                  </a:cubicBezTo>
                  <a:cubicBezTo>
                    <a:pt x="424" y="1321"/>
                    <a:pt x="515" y="1278"/>
                    <a:pt x="577" y="1186"/>
                  </a:cubicBezTo>
                  <a:cubicBezTo>
                    <a:pt x="721" y="946"/>
                    <a:pt x="865" y="682"/>
                    <a:pt x="985" y="418"/>
                  </a:cubicBezTo>
                  <a:cubicBezTo>
                    <a:pt x="1057" y="298"/>
                    <a:pt x="1033" y="106"/>
                    <a:pt x="889" y="34"/>
                  </a:cubicBezTo>
                  <a:cubicBezTo>
                    <a:pt x="852" y="12"/>
                    <a:pt x="810" y="1"/>
                    <a:pt x="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3"/>
            <p:cNvSpPr/>
            <p:nvPr/>
          </p:nvSpPr>
          <p:spPr>
            <a:xfrm>
              <a:off x="2550750" y="3393925"/>
              <a:ext cx="19225" cy="27625"/>
            </a:xfrm>
            <a:custGeom>
              <a:avLst/>
              <a:gdLst/>
              <a:ahLst/>
              <a:cxnLst/>
              <a:rect l="l" t="t" r="r" b="b"/>
              <a:pathLst>
                <a:path w="769" h="1105" extrusionOk="0">
                  <a:moveTo>
                    <a:pt x="505" y="1"/>
                  </a:moveTo>
                  <a:cubicBezTo>
                    <a:pt x="337" y="1"/>
                    <a:pt x="217" y="121"/>
                    <a:pt x="217" y="289"/>
                  </a:cubicBezTo>
                  <a:cubicBezTo>
                    <a:pt x="217" y="289"/>
                    <a:pt x="217" y="313"/>
                    <a:pt x="217" y="337"/>
                  </a:cubicBezTo>
                  <a:cubicBezTo>
                    <a:pt x="217" y="385"/>
                    <a:pt x="193" y="433"/>
                    <a:pt x="169" y="481"/>
                  </a:cubicBezTo>
                  <a:cubicBezTo>
                    <a:pt x="169" y="505"/>
                    <a:pt x="145" y="553"/>
                    <a:pt x="121" y="577"/>
                  </a:cubicBezTo>
                  <a:cubicBezTo>
                    <a:pt x="97" y="601"/>
                    <a:pt x="97" y="601"/>
                    <a:pt x="73" y="625"/>
                  </a:cubicBezTo>
                  <a:cubicBezTo>
                    <a:pt x="25" y="673"/>
                    <a:pt x="1" y="745"/>
                    <a:pt x="1" y="817"/>
                  </a:cubicBezTo>
                  <a:cubicBezTo>
                    <a:pt x="1" y="889"/>
                    <a:pt x="25" y="961"/>
                    <a:pt x="73" y="1009"/>
                  </a:cubicBezTo>
                  <a:cubicBezTo>
                    <a:pt x="121" y="1057"/>
                    <a:pt x="193" y="1105"/>
                    <a:pt x="265" y="1105"/>
                  </a:cubicBezTo>
                  <a:cubicBezTo>
                    <a:pt x="337" y="1105"/>
                    <a:pt x="409" y="1081"/>
                    <a:pt x="481" y="1009"/>
                  </a:cubicBezTo>
                  <a:cubicBezTo>
                    <a:pt x="673" y="817"/>
                    <a:pt x="769" y="553"/>
                    <a:pt x="769" y="289"/>
                  </a:cubicBezTo>
                  <a:cubicBezTo>
                    <a:pt x="769" y="217"/>
                    <a:pt x="745" y="121"/>
                    <a:pt x="697" y="73"/>
                  </a:cubicBezTo>
                  <a:cubicBezTo>
                    <a:pt x="649" y="25"/>
                    <a:pt x="577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3"/>
            <p:cNvSpPr/>
            <p:nvPr/>
          </p:nvSpPr>
          <p:spPr>
            <a:xfrm>
              <a:off x="2566950" y="3317925"/>
              <a:ext cx="21025" cy="27425"/>
            </a:xfrm>
            <a:custGeom>
              <a:avLst/>
              <a:gdLst/>
              <a:ahLst/>
              <a:cxnLst/>
              <a:rect l="l" t="t" r="r" b="b"/>
              <a:pathLst>
                <a:path w="841" h="1097" extrusionOk="0">
                  <a:moveTo>
                    <a:pt x="506" y="1"/>
                  </a:moveTo>
                  <a:cubicBezTo>
                    <a:pt x="473" y="1"/>
                    <a:pt x="439" y="6"/>
                    <a:pt x="409" y="16"/>
                  </a:cubicBezTo>
                  <a:cubicBezTo>
                    <a:pt x="361" y="40"/>
                    <a:pt x="289" y="64"/>
                    <a:pt x="241" y="136"/>
                  </a:cubicBezTo>
                  <a:cubicBezTo>
                    <a:pt x="217" y="208"/>
                    <a:pt x="193" y="280"/>
                    <a:pt x="217" y="352"/>
                  </a:cubicBezTo>
                  <a:cubicBezTo>
                    <a:pt x="217" y="352"/>
                    <a:pt x="217" y="376"/>
                    <a:pt x="217" y="376"/>
                  </a:cubicBezTo>
                  <a:cubicBezTo>
                    <a:pt x="217" y="400"/>
                    <a:pt x="217" y="400"/>
                    <a:pt x="217" y="424"/>
                  </a:cubicBezTo>
                  <a:cubicBezTo>
                    <a:pt x="217" y="448"/>
                    <a:pt x="217" y="472"/>
                    <a:pt x="217" y="496"/>
                  </a:cubicBezTo>
                  <a:cubicBezTo>
                    <a:pt x="193" y="496"/>
                    <a:pt x="193" y="520"/>
                    <a:pt x="193" y="520"/>
                  </a:cubicBezTo>
                  <a:cubicBezTo>
                    <a:pt x="169" y="544"/>
                    <a:pt x="145" y="568"/>
                    <a:pt x="121" y="568"/>
                  </a:cubicBezTo>
                  <a:cubicBezTo>
                    <a:pt x="73" y="616"/>
                    <a:pt x="25" y="664"/>
                    <a:pt x="1" y="736"/>
                  </a:cubicBezTo>
                  <a:cubicBezTo>
                    <a:pt x="1" y="808"/>
                    <a:pt x="1" y="904"/>
                    <a:pt x="25" y="952"/>
                  </a:cubicBezTo>
                  <a:cubicBezTo>
                    <a:pt x="73" y="1024"/>
                    <a:pt x="121" y="1072"/>
                    <a:pt x="193" y="1096"/>
                  </a:cubicBezTo>
                  <a:cubicBezTo>
                    <a:pt x="265" y="1096"/>
                    <a:pt x="361" y="1096"/>
                    <a:pt x="409" y="1048"/>
                  </a:cubicBezTo>
                  <a:cubicBezTo>
                    <a:pt x="697" y="880"/>
                    <a:pt x="841" y="520"/>
                    <a:pt x="769" y="208"/>
                  </a:cubicBezTo>
                  <a:cubicBezTo>
                    <a:pt x="745" y="136"/>
                    <a:pt x="697" y="64"/>
                    <a:pt x="625" y="40"/>
                  </a:cubicBezTo>
                  <a:cubicBezTo>
                    <a:pt x="597" y="12"/>
                    <a:pt x="552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3"/>
            <p:cNvSpPr/>
            <p:nvPr/>
          </p:nvSpPr>
          <p:spPr>
            <a:xfrm>
              <a:off x="2577150" y="3225600"/>
              <a:ext cx="21025" cy="32850"/>
            </a:xfrm>
            <a:custGeom>
              <a:avLst/>
              <a:gdLst/>
              <a:ahLst/>
              <a:cxnLst/>
              <a:rect l="l" t="t" r="r" b="b"/>
              <a:pathLst>
                <a:path w="841" h="1314" extrusionOk="0">
                  <a:moveTo>
                    <a:pt x="523" y="0"/>
                  </a:moveTo>
                  <a:cubicBezTo>
                    <a:pt x="402" y="0"/>
                    <a:pt x="285" y="86"/>
                    <a:pt x="265" y="205"/>
                  </a:cubicBezTo>
                  <a:cubicBezTo>
                    <a:pt x="193" y="445"/>
                    <a:pt x="121" y="709"/>
                    <a:pt x="49" y="973"/>
                  </a:cubicBezTo>
                  <a:cubicBezTo>
                    <a:pt x="1" y="1117"/>
                    <a:pt x="97" y="1285"/>
                    <a:pt x="241" y="1309"/>
                  </a:cubicBezTo>
                  <a:cubicBezTo>
                    <a:pt x="259" y="1312"/>
                    <a:pt x="278" y="1314"/>
                    <a:pt x="297" y="1314"/>
                  </a:cubicBezTo>
                  <a:cubicBezTo>
                    <a:pt x="425" y="1314"/>
                    <a:pt x="556" y="1243"/>
                    <a:pt x="577" y="1117"/>
                  </a:cubicBezTo>
                  <a:cubicBezTo>
                    <a:pt x="649" y="853"/>
                    <a:pt x="721" y="613"/>
                    <a:pt x="793" y="349"/>
                  </a:cubicBezTo>
                  <a:cubicBezTo>
                    <a:pt x="841" y="205"/>
                    <a:pt x="745" y="37"/>
                    <a:pt x="601" y="13"/>
                  </a:cubicBezTo>
                  <a:cubicBezTo>
                    <a:pt x="575" y="4"/>
                    <a:pt x="5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3"/>
            <p:cNvSpPr/>
            <p:nvPr/>
          </p:nvSpPr>
          <p:spPr>
            <a:xfrm>
              <a:off x="2575350" y="3154850"/>
              <a:ext cx="16825" cy="27675"/>
            </a:xfrm>
            <a:custGeom>
              <a:avLst/>
              <a:gdLst/>
              <a:ahLst/>
              <a:cxnLst/>
              <a:rect l="l" t="t" r="r" b="b"/>
              <a:pathLst>
                <a:path w="673" h="1107" extrusionOk="0">
                  <a:moveTo>
                    <a:pt x="413" y="1"/>
                  </a:moveTo>
                  <a:cubicBezTo>
                    <a:pt x="357" y="1"/>
                    <a:pt x="299" y="18"/>
                    <a:pt x="265" y="35"/>
                  </a:cubicBezTo>
                  <a:cubicBezTo>
                    <a:pt x="193" y="83"/>
                    <a:pt x="145" y="131"/>
                    <a:pt x="121" y="203"/>
                  </a:cubicBezTo>
                  <a:lnTo>
                    <a:pt x="25" y="755"/>
                  </a:lnTo>
                  <a:cubicBezTo>
                    <a:pt x="1" y="827"/>
                    <a:pt x="1" y="899"/>
                    <a:pt x="49" y="971"/>
                  </a:cubicBezTo>
                  <a:cubicBezTo>
                    <a:pt x="73" y="1019"/>
                    <a:pt x="145" y="1091"/>
                    <a:pt x="217" y="1091"/>
                  </a:cubicBezTo>
                  <a:cubicBezTo>
                    <a:pt x="247" y="1101"/>
                    <a:pt x="276" y="1107"/>
                    <a:pt x="306" y="1107"/>
                  </a:cubicBezTo>
                  <a:cubicBezTo>
                    <a:pt x="349" y="1107"/>
                    <a:pt x="391" y="1095"/>
                    <a:pt x="433" y="1067"/>
                  </a:cubicBezTo>
                  <a:cubicBezTo>
                    <a:pt x="481" y="1043"/>
                    <a:pt x="553" y="971"/>
                    <a:pt x="553" y="899"/>
                  </a:cubicBezTo>
                  <a:lnTo>
                    <a:pt x="673" y="347"/>
                  </a:lnTo>
                  <a:cubicBezTo>
                    <a:pt x="673" y="275"/>
                    <a:pt x="673" y="203"/>
                    <a:pt x="649" y="131"/>
                  </a:cubicBezTo>
                  <a:cubicBezTo>
                    <a:pt x="601" y="83"/>
                    <a:pt x="553" y="35"/>
                    <a:pt x="481" y="11"/>
                  </a:cubicBezTo>
                  <a:cubicBezTo>
                    <a:pt x="460" y="4"/>
                    <a:pt x="437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3"/>
            <p:cNvSpPr/>
            <p:nvPr/>
          </p:nvSpPr>
          <p:spPr>
            <a:xfrm>
              <a:off x="2572350" y="3086900"/>
              <a:ext cx="17425" cy="24825"/>
            </a:xfrm>
            <a:custGeom>
              <a:avLst/>
              <a:gdLst/>
              <a:ahLst/>
              <a:cxnLst/>
              <a:rect l="l" t="t" r="r" b="b"/>
              <a:pathLst>
                <a:path w="697" h="993" extrusionOk="0">
                  <a:moveTo>
                    <a:pt x="391" y="1"/>
                  </a:moveTo>
                  <a:cubicBezTo>
                    <a:pt x="349" y="1"/>
                    <a:pt x="307" y="12"/>
                    <a:pt x="265" y="40"/>
                  </a:cubicBezTo>
                  <a:cubicBezTo>
                    <a:pt x="193" y="88"/>
                    <a:pt x="145" y="136"/>
                    <a:pt x="145" y="208"/>
                  </a:cubicBezTo>
                  <a:cubicBezTo>
                    <a:pt x="97" y="352"/>
                    <a:pt x="49" y="496"/>
                    <a:pt x="25" y="640"/>
                  </a:cubicBezTo>
                  <a:cubicBezTo>
                    <a:pt x="1" y="712"/>
                    <a:pt x="1" y="784"/>
                    <a:pt x="49" y="857"/>
                  </a:cubicBezTo>
                  <a:cubicBezTo>
                    <a:pt x="73" y="905"/>
                    <a:pt x="145" y="977"/>
                    <a:pt x="217" y="977"/>
                  </a:cubicBezTo>
                  <a:cubicBezTo>
                    <a:pt x="247" y="986"/>
                    <a:pt x="276" y="992"/>
                    <a:pt x="306" y="992"/>
                  </a:cubicBezTo>
                  <a:cubicBezTo>
                    <a:pt x="348" y="992"/>
                    <a:pt x="391" y="981"/>
                    <a:pt x="433" y="953"/>
                  </a:cubicBezTo>
                  <a:cubicBezTo>
                    <a:pt x="481" y="929"/>
                    <a:pt x="529" y="857"/>
                    <a:pt x="553" y="784"/>
                  </a:cubicBezTo>
                  <a:cubicBezTo>
                    <a:pt x="601" y="640"/>
                    <a:pt x="625" y="496"/>
                    <a:pt x="673" y="352"/>
                  </a:cubicBezTo>
                  <a:cubicBezTo>
                    <a:pt x="697" y="280"/>
                    <a:pt x="673" y="208"/>
                    <a:pt x="649" y="136"/>
                  </a:cubicBezTo>
                  <a:cubicBezTo>
                    <a:pt x="601" y="88"/>
                    <a:pt x="553" y="40"/>
                    <a:pt x="481" y="16"/>
                  </a:cubicBezTo>
                  <a:cubicBezTo>
                    <a:pt x="451" y="6"/>
                    <a:pt x="421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3"/>
            <p:cNvSpPr/>
            <p:nvPr/>
          </p:nvSpPr>
          <p:spPr>
            <a:xfrm>
              <a:off x="1833675" y="3511200"/>
              <a:ext cx="820325" cy="802150"/>
            </a:xfrm>
            <a:custGeom>
              <a:avLst/>
              <a:gdLst/>
              <a:ahLst/>
              <a:cxnLst/>
              <a:rect l="l" t="t" r="r" b="b"/>
              <a:pathLst>
                <a:path w="32813" h="32086" extrusionOk="0">
                  <a:moveTo>
                    <a:pt x="997" y="1"/>
                  </a:moveTo>
                  <a:cubicBezTo>
                    <a:pt x="935" y="1"/>
                    <a:pt x="872" y="26"/>
                    <a:pt x="817" y="86"/>
                  </a:cubicBezTo>
                  <a:cubicBezTo>
                    <a:pt x="1" y="998"/>
                    <a:pt x="49" y="2270"/>
                    <a:pt x="241" y="3398"/>
                  </a:cubicBezTo>
                  <a:cubicBezTo>
                    <a:pt x="457" y="4599"/>
                    <a:pt x="721" y="5823"/>
                    <a:pt x="1225" y="6927"/>
                  </a:cubicBezTo>
                  <a:cubicBezTo>
                    <a:pt x="1537" y="7623"/>
                    <a:pt x="1969" y="8223"/>
                    <a:pt x="2497" y="8727"/>
                  </a:cubicBezTo>
                  <a:lnTo>
                    <a:pt x="5977" y="28337"/>
                  </a:lnTo>
                  <a:cubicBezTo>
                    <a:pt x="5977" y="28337"/>
                    <a:pt x="10026" y="32085"/>
                    <a:pt x="17466" y="32085"/>
                  </a:cubicBezTo>
                  <a:cubicBezTo>
                    <a:pt x="17604" y="32085"/>
                    <a:pt x="17742" y="32084"/>
                    <a:pt x="17883" y="32081"/>
                  </a:cubicBezTo>
                  <a:cubicBezTo>
                    <a:pt x="25563" y="31961"/>
                    <a:pt x="28132" y="28697"/>
                    <a:pt x="28132" y="28697"/>
                  </a:cubicBezTo>
                  <a:lnTo>
                    <a:pt x="30388" y="9735"/>
                  </a:lnTo>
                  <a:cubicBezTo>
                    <a:pt x="30988" y="9399"/>
                    <a:pt x="31492" y="8919"/>
                    <a:pt x="31756" y="8247"/>
                  </a:cubicBezTo>
                  <a:cubicBezTo>
                    <a:pt x="32236" y="7791"/>
                    <a:pt x="32452" y="7095"/>
                    <a:pt x="32308" y="6471"/>
                  </a:cubicBezTo>
                  <a:cubicBezTo>
                    <a:pt x="32596" y="4551"/>
                    <a:pt x="32764" y="2606"/>
                    <a:pt x="32812" y="662"/>
                  </a:cubicBezTo>
                  <a:cubicBezTo>
                    <a:pt x="32812" y="484"/>
                    <a:pt x="32680" y="385"/>
                    <a:pt x="32534" y="385"/>
                  </a:cubicBezTo>
                  <a:cubicBezTo>
                    <a:pt x="32483" y="385"/>
                    <a:pt x="32430" y="397"/>
                    <a:pt x="32380" y="422"/>
                  </a:cubicBezTo>
                  <a:cubicBezTo>
                    <a:pt x="30484" y="1286"/>
                    <a:pt x="28468" y="1934"/>
                    <a:pt x="26427" y="2390"/>
                  </a:cubicBezTo>
                  <a:cubicBezTo>
                    <a:pt x="24387" y="2846"/>
                    <a:pt x="22299" y="3086"/>
                    <a:pt x="20211" y="3206"/>
                  </a:cubicBezTo>
                  <a:cubicBezTo>
                    <a:pt x="19478" y="3239"/>
                    <a:pt x="18748" y="3255"/>
                    <a:pt x="18019" y="3255"/>
                  </a:cubicBezTo>
                  <a:cubicBezTo>
                    <a:pt x="16625" y="3255"/>
                    <a:pt x="15238" y="3197"/>
                    <a:pt x="13850" y="3086"/>
                  </a:cubicBezTo>
                  <a:cubicBezTo>
                    <a:pt x="11714" y="2942"/>
                    <a:pt x="9602" y="2654"/>
                    <a:pt x="7489" y="2294"/>
                  </a:cubicBezTo>
                  <a:cubicBezTo>
                    <a:pt x="6457" y="2102"/>
                    <a:pt x="5401" y="1910"/>
                    <a:pt x="4369" y="1694"/>
                  </a:cubicBezTo>
                  <a:cubicBezTo>
                    <a:pt x="3865" y="1574"/>
                    <a:pt x="3385" y="1478"/>
                    <a:pt x="2905" y="1358"/>
                  </a:cubicBezTo>
                  <a:cubicBezTo>
                    <a:pt x="2449" y="1238"/>
                    <a:pt x="2017" y="1094"/>
                    <a:pt x="1633" y="830"/>
                  </a:cubicBezTo>
                  <a:cubicBezTo>
                    <a:pt x="1465" y="734"/>
                    <a:pt x="1345" y="614"/>
                    <a:pt x="1225" y="494"/>
                  </a:cubicBezTo>
                  <a:cubicBezTo>
                    <a:pt x="1410" y="290"/>
                    <a:pt x="1209" y="1"/>
                    <a:pt x="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3"/>
            <p:cNvSpPr/>
            <p:nvPr/>
          </p:nvSpPr>
          <p:spPr>
            <a:xfrm>
              <a:off x="1890025" y="3721275"/>
              <a:ext cx="727350" cy="68400"/>
            </a:xfrm>
            <a:custGeom>
              <a:avLst/>
              <a:gdLst/>
              <a:ahLst/>
              <a:cxnLst/>
              <a:rect l="l" t="t" r="r" b="b"/>
              <a:pathLst>
                <a:path w="29094" h="2736" extrusionOk="0">
                  <a:moveTo>
                    <a:pt x="422" y="1"/>
                  </a:moveTo>
                  <a:cubicBezTo>
                    <a:pt x="172" y="1"/>
                    <a:pt x="0" y="372"/>
                    <a:pt x="267" y="516"/>
                  </a:cubicBezTo>
                  <a:cubicBezTo>
                    <a:pt x="1947" y="1356"/>
                    <a:pt x="3819" y="1596"/>
                    <a:pt x="5644" y="1860"/>
                  </a:cubicBezTo>
                  <a:cubicBezTo>
                    <a:pt x="7612" y="2124"/>
                    <a:pt x="9604" y="2340"/>
                    <a:pt x="11596" y="2484"/>
                  </a:cubicBezTo>
                  <a:cubicBezTo>
                    <a:pt x="13588" y="2628"/>
                    <a:pt x="15581" y="2724"/>
                    <a:pt x="17573" y="2724"/>
                  </a:cubicBezTo>
                  <a:cubicBezTo>
                    <a:pt x="18056" y="2730"/>
                    <a:pt x="18540" y="2735"/>
                    <a:pt x="19025" y="2735"/>
                  </a:cubicBezTo>
                  <a:cubicBezTo>
                    <a:pt x="20396" y="2735"/>
                    <a:pt x="21770" y="2698"/>
                    <a:pt x="23117" y="2556"/>
                  </a:cubicBezTo>
                  <a:cubicBezTo>
                    <a:pt x="24870" y="2364"/>
                    <a:pt x="26622" y="1980"/>
                    <a:pt x="28230" y="1236"/>
                  </a:cubicBezTo>
                  <a:cubicBezTo>
                    <a:pt x="28422" y="1140"/>
                    <a:pt x="28614" y="1020"/>
                    <a:pt x="28806" y="924"/>
                  </a:cubicBezTo>
                  <a:cubicBezTo>
                    <a:pt x="29093" y="780"/>
                    <a:pt x="28924" y="409"/>
                    <a:pt x="28675" y="409"/>
                  </a:cubicBezTo>
                  <a:cubicBezTo>
                    <a:pt x="28632" y="409"/>
                    <a:pt x="28587" y="420"/>
                    <a:pt x="28542" y="444"/>
                  </a:cubicBezTo>
                  <a:cubicBezTo>
                    <a:pt x="27030" y="1260"/>
                    <a:pt x="25326" y="1716"/>
                    <a:pt x="23645" y="1932"/>
                  </a:cubicBezTo>
                  <a:cubicBezTo>
                    <a:pt x="21869" y="2148"/>
                    <a:pt x="20069" y="2172"/>
                    <a:pt x="18269" y="2172"/>
                  </a:cubicBezTo>
                  <a:cubicBezTo>
                    <a:pt x="16301" y="2172"/>
                    <a:pt x="14332" y="2100"/>
                    <a:pt x="12364" y="1980"/>
                  </a:cubicBezTo>
                  <a:cubicBezTo>
                    <a:pt x="10420" y="1860"/>
                    <a:pt x="8452" y="1668"/>
                    <a:pt x="6508" y="1404"/>
                  </a:cubicBezTo>
                  <a:cubicBezTo>
                    <a:pt x="5596" y="1284"/>
                    <a:pt x="4659" y="1164"/>
                    <a:pt x="3723" y="996"/>
                  </a:cubicBezTo>
                  <a:cubicBezTo>
                    <a:pt x="2835" y="852"/>
                    <a:pt x="1971" y="636"/>
                    <a:pt x="1131" y="300"/>
                  </a:cubicBezTo>
                  <a:cubicBezTo>
                    <a:pt x="939" y="204"/>
                    <a:pt x="747" y="132"/>
                    <a:pt x="555" y="36"/>
                  </a:cubicBezTo>
                  <a:cubicBezTo>
                    <a:pt x="510" y="12"/>
                    <a:pt x="465" y="1"/>
                    <a:pt x="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5" name="Google Shape;3585;p53"/>
          <p:cNvGrpSpPr/>
          <p:nvPr/>
        </p:nvGrpSpPr>
        <p:grpSpPr>
          <a:xfrm>
            <a:off x="7981269" y="3119150"/>
            <a:ext cx="1135350" cy="2024125"/>
            <a:chOff x="3917700" y="2289125"/>
            <a:chExt cx="1135350" cy="2024125"/>
          </a:xfrm>
        </p:grpSpPr>
        <p:sp>
          <p:nvSpPr>
            <p:cNvPr id="3586" name="Google Shape;3586;p53"/>
            <p:cNvSpPr/>
            <p:nvPr/>
          </p:nvSpPr>
          <p:spPr>
            <a:xfrm>
              <a:off x="4140325" y="3460450"/>
              <a:ext cx="846100" cy="182825"/>
            </a:xfrm>
            <a:custGeom>
              <a:avLst/>
              <a:gdLst/>
              <a:ahLst/>
              <a:cxnLst/>
              <a:rect l="l" t="t" r="r" b="b"/>
              <a:pathLst>
                <a:path w="33844" h="7313" extrusionOk="0">
                  <a:moveTo>
                    <a:pt x="14940" y="0"/>
                  </a:moveTo>
                  <a:cubicBezTo>
                    <a:pt x="14705" y="0"/>
                    <a:pt x="14469" y="2"/>
                    <a:pt x="14234" y="4"/>
                  </a:cubicBezTo>
                  <a:cubicBezTo>
                    <a:pt x="11858" y="28"/>
                    <a:pt x="9457" y="220"/>
                    <a:pt x="7105" y="580"/>
                  </a:cubicBezTo>
                  <a:cubicBezTo>
                    <a:pt x="5929" y="748"/>
                    <a:pt x="4753" y="988"/>
                    <a:pt x="3577" y="1252"/>
                  </a:cubicBezTo>
                  <a:cubicBezTo>
                    <a:pt x="2665" y="1468"/>
                    <a:pt x="1729" y="1732"/>
                    <a:pt x="936" y="2284"/>
                  </a:cubicBezTo>
                  <a:cubicBezTo>
                    <a:pt x="576" y="2548"/>
                    <a:pt x="288" y="2884"/>
                    <a:pt x="72" y="3268"/>
                  </a:cubicBezTo>
                  <a:cubicBezTo>
                    <a:pt x="0" y="3364"/>
                    <a:pt x="0" y="3484"/>
                    <a:pt x="72" y="3580"/>
                  </a:cubicBezTo>
                  <a:cubicBezTo>
                    <a:pt x="72" y="3580"/>
                    <a:pt x="72" y="3580"/>
                    <a:pt x="72" y="3604"/>
                  </a:cubicBezTo>
                  <a:cubicBezTo>
                    <a:pt x="528" y="4444"/>
                    <a:pt x="1369" y="4924"/>
                    <a:pt x="2233" y="5212"/>
                  </a:cubicBezTo>
                  <a:cubicBezTo>
                    <a:pt x="3265" y="5572"/>
                    <a:pt x="4369" y="5764"/>
                    <a:pt x="5425" y="5981"/>
                  </a:cubicBezTo>
                  <a:cubicBezTo>
                    <a:pt x="7825" y="6461"/>
                    <a:pt x="10225" y="6821"/>
                    <a:pt x="12650" y="7037"/>
                  </a:cubicBezTo>
                  <a:cubicBezTo>
                    <a:pt x="14684" y="7216"/>
                    <a:pt x="16718" y="7313"/>
                    <a:pt x="18753" y="7313"/>
                  </a:cubicBezTo>
                  <a:cubicBezTo>
                    <a:pt x="19167" y="7313"/>
                    <a:pt x="19581" y="7309"/>
                    <a:pt x="19994" y="7301"/>
                  </a:cubicBezTo>
                  <a:cubicBezTo>
                    <a:pt x="22419" y="7253"/>
                    <a:pt x="24867" y="7085"/>
                    <a:pt x="27267" y="6773"/>
                  </a:cubicBezTo>
                  <a:cubicBezTo>
                    <a:pt x="28467" y="6629"/>
                    <a:pt x="29644" y="6461"/>
                    <a:pt x="30796" y="6197"/>
                  </a:cubicBezTo>
                  <a:cubicBezTo>
                    <a:pt x="31372" y="6077"/>
                    <a:pt x="31948" y="5908"/>
                    <a:pt x="32500" y="5716"/>
                  </a:cubicBezTo>
                  <a:cubicBezTo>
                    <a:pt x="32956" y="5524"/>
                    <a:pt x="33436" y="5236"/>
                    <a:pt x="33556" y="4708"/>
                  </a:cubicBezTo>
                  <a:cubicBezTo>
                    <a:pt x="33844" y="3532"/>
                    <a:pt x="32620" y="2836"/>
                    <a:pt x="31732" y="2404"/>
                  </a:cubicBezTo>
                  <a:cubicBezTo>
                    <a:pt x="30676" y="1900"/>
                    <a:pt x="29547" y="1588"/>
                    <a:pt x="28419" y="1348"/>
                  </a:cubicBezTo>
                  <a:cubicBezTo>
                    <a:pt x="26115" y="844"/>
                    <a:pt x="23739" y="532"/>
                    <a:pt x="21387" y="316"/>
                  </a:cubicBezTo>
                  <a:cubicBezTo>
                    <a:pt x="19246" y="100"/>
                    <a:pt x="17085" y="0"/>
                    <a:pt x="14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3"/>
            <p:cNvSpPr/>
            <p:nvPr/>
          </p:nvSpPr>
          <p:spPr>
            <a:xfrm>
              <a:off x="4120525" y="2289125"/>
              <a:ext cx="397250" cy="1377350"/>
            </a:xfrm>
            <a:custGeom>
              <a:avLst/>
              <a:gdLst/>
              <a:ahLst/>
              <a:cxnLst/>
              <a:rect l="l" t="t" r="r" b="b"/>
              <a:pathLst>
                <a:path w="15890" h="55094" extrusionOk="0">
                  <a:moveTo>
                    <a:pt x="309" y="1"/>
                  </a:moveTo>
                  <a:cubicBezTo>
                    <a:pt x="156" y="1"/>
                    <a:pt x="0" y="98"/>
                    <a:pt x="0" y="292"/>
                  </a:cubicBezTo>
                  <a:cubicBezTo>
                    <a:pt x="240" y="3965"/>
                    <a:pt x="1104" y="7565"/>
                    <a:pt x="2209" y="11069"/>
                  </a:cubicBezTo>
                  <a:cubicBezTo>
                    <a:pt x="3289" y="14622"/>
                    <a:pt x="4609" y="18102"/>
                    <a:pt x="5689" y="21654"/>
                  </a:cubicBezTo>
                  <a:cubicBezTo>
                    <a:pt x="6793" y="25255"/>
                    <a:pt x="7609" y="28927"/>
                    <a:pt x="7873" y="32719"/>
                  </a:cubicBezTo>
                  <a:cubicBezTo>
                    <a:pt x="8113" y="36728"/>
                    <a:pt x="7993" y="40784"/>
                    <a:pt x="8953" y="44721"/>
                  </a:cubicBezTo>
                  <a:cubicBezTo>
                    <a:pt x="9793" y="48153"/>
                    <a:pt x="11474" y="51345"/>
                    <a:pt x="13754" y="54034"/>
                  </a:cubicBezTo>
                  <a:cubicBezTo>
                    <a:pt x="13778" y="54058"/>
                    <a:pt x="13802" y="54082"/>
                    <a:pt x="13826" y="54106"/>
                  </a:cubicBezTo>
                  <a:cubicBezTo>
                    <a:pt x="13706" y="54250"/>
                    <a:pt x="13778" y="54562"/>
                    <a:pt x="14042" y="54586"/>
                  </a:cubicBezTo>
                  <a:cubicBezTo>
                    <a:pt x="14114" y="54610"/>
                    <a:pt x="14210" y="54610"/>
                    <a:pt x="14282" y="54610"/>
                  </a:cubicBezTo>
                  <a:cubicBezTo>
                    <a:pt x="14402" y="54754"/>
                    <a:pt x="14522" y="54874"/>
                    <a:pt x="14642" y="55018"/>
                  </a:cubicBezTo>
                  <a:cubicBezTo>
                    <a:pt x="14701" y="55071"/>
                    <a:pt x="14767" y="55094"/>
                    <a:pt x="14830" y="55094"/>
                  </a:cubicBezTo>
                  <a:cubicBezTo>
                    <a:pt x="15020" y="55094"/>
                    <a:pt x="15188" y="54886"/>
                    <a:pt x="15098" y="54706"/>
                  </a:cubicBezTo>
                  <a:lnTo>
                    <a:pt x="15242" y="54706"/>
                  </a:lnTo>
                  <a:cubicBezTo>
                    <a:pt x="15255" y="54709"/>
                    <a:pt x="15268" y="54710"/>
                    <a:pt x="15281" y="54710"/>
                  </a:cubicBezTo>
                  <a:cubicBezTo>
                    <a:pt x="15368" y="54710"/>
                    <a:pt x="15461" y="54645"/>
                    <a:pt x="15482" y="54562"/>
                  </a:cubicBezTo>
                  <a:cubicBezTo>
                    <a:pt x="15866" y="53842"/>
                    <a:pt x="15890" y="53026"/>
                    <a:pt x="15794" y="52233"/>
                  </a:cubicBezTo>
                  <a:cubicBezTo>
                    <a:pt x="15698" y="51273"/>
                    <a:pt x="15554" y="50313"/>
                    <a:pt x="15410" y="49353"/>
                  </a:cubicBezTo>
                  <a:cubicBezTo>
                    <a:pt x="15170" y="47385"/>
                    <a:pt x="14906" y="45441"/>
                    <a:pt x="14642" y="43473"/>
                  </a:cubicBezTo>
                  <a:cubicBezTo>
                    <a:pt x="14114" y="39560"/>
                    <a:pt x="13610" y="35624"/>
                    <a:pt x="13082" y="31711"/>
                  </a:cubicBezTo>
                  <a:cubicBezTo>
                    <a:pt x="12842" y="29839"/>
                    <a:pt x="12602" y="27967"/>
                    <a:pt x="12242" y="26095"/>
                  </a:cubicBezTo>
                  <a:cubicBezTo>
                    <a:pt x="11906" y="24247"/>
                    <a:pt x="11402" y="22422"/>
                    <a:pt x="10753" y="20622"/>
                  </a:cubicBezTo>
                  <a:cubicBezTo>
                    <a:pt x="9433" y="17046"/>
                    <a:pt x="7729" y="13614"/>
                    <a:pt x="6121" y="10157"/>
                  </a:cubicBezTo>
                  <a:cubicBezTo>
                    <a:pt x="5305" y="8357"/>
                    <a:pt x="4465" y="6557"/>
                    <a:pt x="3649" y="4757"/>
                  </a:cubicBezTo>
                  <a:cubicBezTo>
                    <a:pt x="3241" y="3893"/>
                    <a:pt x="2833" y="3005"/>
                    <a:pt x="2425" y="2116"/>
                  </a:cubicBezTo>
                  <a:cubicBezTo>
                    <a:pt x="2137" y="1492"/>
                    <a:pt x="1801" y="844"/>
                    <a:pt x="1248" y="412"/>
                  </a:cubicBezTo>
                  <a:cubicBezTo>
                    <a:pt x="984" y="220"/>
                    <a:pt x="696" y="76"/>
                    <a:pt x="360" y="4"/>
                  </a:cubicBezTo>
                  <a:cubicBezTo>
                    <a:pt x="344" y="2"/>
                    <a:pt x="32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3"/>
            <p:cNvSpPr/>
            <p:nvPr/>
          </p:nvSpPr>
          <p:spPr>
            <a:xfrm>
              <a:off x="4416950" y="2791000"/>
              <a:ext cx="171650" cy="879775"/>
            </a:xfrm>
            <a:custGeom>
              <a:avLst/>
              <a:gdLst/>
              <a:ahLst/>
              <a:cxnLst/>
              <a:rect l="l" t="t" r="r" b="b"/>
              <a:pathLst>
                <a:path w="6866" h="35191" extrusionOk="0">
                  <a:moveTo>
                    <a:pt x="2110" y="0"/>
                  </a:moveTo>
                  <a:cubicBezTo>
                    <a:pt x="1810" y="0"/>
                    <a:pt x="1509" y="134"/>
                    <a:pt x="1297" y="379"/>
                  </a:cubicBezTo>
                  <a:cubicBezTo>
                    <a:pt x="985" y="715"/>
                    <a:pt x="889" y="1219"/>
                    <a:pt x="841" y="1675"/>
                  </a:cubicBezTo>
                  <a:cubicBezTo>
                    <a:pt x="697" y="2972"/>
                    <a:pt x="577" y="4268"/>
                    <a:pt x="457" y="5564"/>
                  </a:cubicBezTo>
                  <a:cubicBezTo>
                    <a:pt x="361" y="6884"/>
                    <a:pt x="241" y="8204"/>
                    <a:pt x="169" y="9524"/>
                  </a:cubicBezTo>
                  <a:cubicBezTo>
                    <a:pt x="25" y="12140"/>
                    <a:pt x="1" y="14781"/>
                    <a:pt x="193" y="17421"/>
                  </a:cubicBezTo>
                  <a:cubicBezTo>
                    <a:pt x="385" y="19989"/>
                    <a:pt x="745" y="22557"/>
                    <a:pt x="1201" y="25102"/>
                  </a:cubicBezTo>
                  <a:cubicBezTo>
                    <a:pt x="1681" y="27646"/>
                    <a:pt x="2233" y="30166"/>
                    <a:pt x="2809" y="32686"/>
                  </a:cubicBezTo>
                  <a:cubicBezTo>
                    <a:pt x="2881" y="33023"/>
                    <a:pt x="2953" y="33359"/>
                    <a:pt x="3049" y="33671"/>
                  </a:cubicBezTo>
                  <a:cubicBezTo>
                    <a:pt x="2905" y="33671"/>
                    <a:pt x="2761" y="33767"/>
                    <a:pt x="2785" y="33935"/>
                  </a:cubicBezTo>
                  <a:cubicBezTo>
                    <a:pt x="2852" y="34739"/>
                    <a:pt x="3606" y="35190"/>
                    <a:pt x="4349" y="35190"/>
                  </a:cubicBezTo>
                  <a:cubicBezTo>
                    <a:pt x="4404" y="35190"/>
                    <a:pt x="4459" y="35188"/>
                    <a:pt x="4513" y="35183"/>
                  </a:cubicBezTo>
                  <a:cubicBezTo>
                    <a:pt x="5497" y="35087"/>
                    <a:pt x="6097" y="34247"/>
                    <a:pt x="6385" y="33359"/>
                  </a:cubicBezTo>
                  <a:cubicBezTo>
                    <a:pt x="6553" y="32855"/>
                    <a:pt x="6601" y="32302"/>
                    <a:pt x="6673" y="31774"/>
                  </a:cubicBezTo>
                  <a:cubicBezTo>
                    <a:pt x="6745" y="31126"/>
                    <a:pt x="6793" y="30454"/>
                    <a:pt x="6817" y="29806"/>
                  </a:cubicBezTo>
                  <a:cubicBezTo>
                    <a:pt x="6865" y="28486"/>
                    <a:pt x="6817" y="27190"/>
                    <a:pt x="6721" y="25870"/>
                  </a:cubicBezTo>
                  <a:cubicBezTo>
                    <a:pt x="6553" y="23254"/>
                    <a:pt x="6241" y="20661"/>
                    <a:pt x="5977" y="18045"/>
                  </a:cubicBezTo>
                  <a:cubicBezTo>
                    <a:pt x="5713" y="15453"/>
                    <a:pt x="5449" y="12885"/>
                    <a:pt x="5137" y="10292"/>
                  </a:cubicBezTo>
                  <a:cubicBezTo>
                    <a:pt x="4801" y="7724"/>
                    <a:pt x="4417" y="5132"/>
                    <a:pt x="3841" y="2587"/>
                  </a:cubicBezTo>
                  <a:cubicBezTo>
                    <a:pt x="3745" y="2059"/>
                    <a:pt x="3625" y="1531"/>
                    <a:pt x="3385" y="1051"/>
                  </a:cubicBezTo>
                  <a:cubicBezTo>
                    <a:pt x="3217" y="667"/>
                    <a:pt x="2929" y="259"/>
                    <a:pt x="2521" y="91"/>
                  </a:cubicBezTo>
                  <a:cubicBezTo>
                    <a:pt x="2390" y="30"/>
                    <a:pt x="2250" y="0"/>
                    <a:pt x="2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3"/>
            <p:cNvSpPr/>
            <p:nvPr/>
          </p:nvSpPr>
          <p:spPr>
            <a:xfrm>
              <a:off x="4728975" y="2614350"/>
              <a:ext cx="324075" cy="1057325"/>
            </a:xfrm>
            <a:custGeom>
              <a:avLst/>
              <a:gdLst/>
              <a:ahLst/>
              <a:cxnLst/>
              <a:rect l="l" t="t" r="r" b="b"/>
              <a:pathLst>
                <a:path w="12963" h="42293" extrusionOk="0">
                  <a:moveTo>
                    <a:pt x="11439" y="0"/>
                  </a:moveTo>
                  <a:cubicBezTo>
                    <a:pt x="10799" y="0"/>
                    <a:pt x="10479" y="793"/>
                    <a:pt x="10226" y="1277"/>
                  </a:cubicBezTo>
                  <a:cubicBezTo>
                    <a:pt x="8786" y="3989"/>
                    <a:pt x="7778" y="6893"/>
                    <a:pt x="6962" y="9846"/>
                  </a:cubicBezTo>
                  <a:cubicBezTo>
                    <a:pt x="6122" y="12966"/>
                    <a:pt x="5497" y="16134"/>
                    <a:pt x="4945" y="19326"/>
                  </a:cubicBezTo>
                  <a:cubicBezTo>
                    <a:pt x="4417" y="22471"/>
                    <a:pt x="3913" y="25639"/>
                    <a:pt x="3337" y="28807"/>
                  </a:cubicBezTo>
                  <a:cubicBezTo>
                    <a:pt x="2761" y="31904"/>
                    <a:pt x="2065" y="35024"/>
                    <a:pt x="1129" y="38048"/>
                  </a:cubicBezTo>
                  <a:cubicBezTo>
                    <a:pt x="889" y="38792"/>
                    <a:pt x="649" y="39536"/>
                    <a:pt x="385" y="40281"/>
                  </a:cubicBezTo>
                  <a:cubicBezTo>
                    <a:pt x="385" y="40305"/>
                    <a:pt x="385" y="40305"/>
                    <a:pt x="385" y="40329"/>
                  </a:cubicBezTo>
                  <a:cubicBezTo>
                    <a:pt x="365" y="40326"/>
                    <a:pt x="344" y="40324"/>
                    <a:pt x="324" y="40324"/>
                  </a:cubicBezTo>
                  <a:cubicBezTo>
                    <a:pt x="178" y="40324"/>
                    <a:pt x="46" y="40403"/>
                    <a:pt x="25" y="40593"/>
                  </a:cubicBezTo>
                  <a:cubicBezTo>
                    <a:pt x="1" y="41217"/>
                    <a:pt x="361" y="41841"/>
                    <a:pt x="937" y="42129"/>
                  </a:cubicBezTo>
                  <a:cubicBezTo>
                    <a:pt x="1166" y="42238"/>
                    <a:pt x="1415" y="42292"/>
                    <a:pt x="1664" y="42292"/>
                  </a:cubicBezTo>
                  <a:cubicBezTo>
                    <a:pt x="1962" y="42292"/>
                    <a:pt x="2259" y="42214"/>
                    <a:pt x="2521" y="42057"/>
                  </a:cubicBezTo>
                  <a:cubicBezTo>
                    <a:pt x="2545" y="42057"/>
                    <a:pt x="2593" y="42033"/>
                    <a:pt x="2617" y="42009"/>
                  </a:cubicBezTo>
                  <a:cubicBezTo>
                    <a:pt x="2665" y="41985"/>
                    <a:pt x="2713" y="41937"/>
                    <a:pt x="2761" y="41913"/>
                  </a:cubicBezTo>
                  <a:cubicBezTo>
                    <a:pt x="2761" y="41913"/>
                    <a:pt x="2761" y="41889"/>
                    <a:pt x="2785" y="41889"/>
                  </a:cubicBezTo>
                  <a:cubicBezTo>
                    <a:pt x="2785" y="41889"/>
                    <a:pt x="2809" y="41865"/>
                    <a:pt x="2809" y="41865"/>
                  </a:cubicBezTo>
                  <a:cubicBezTo>
                    <a:pt x="2809" y="41841"/>
                    <a:pt x="2809" y="41841"/>
                    <a:pt x="2809" y="41841"/>
                  </a:cubicBezTo>
                  <a:cubicBezTo>
                    <a:pt x="2857" y="41793"/>
                    <a:pt x="2905" y="41721"/>
                    <a:pt x="2929" y="41649"/>
                  </a:cubicBezTo>
                  <a:cubicBezTo>
                    <a:pt x="3361" y="41505"/>
                    <a:pt x="3745" y="41145"/>
                    <a:pt x="4009" y="40785"/>
                  </a:cubicBezTo>
                  <a:cubicBezTo>
                    <a:pt x="4417" y="40257"/>
                    <a:pt x="4681" y="39608"/>
                    <a:pt x="4969" y="39008"/>
                  </a:cubicBezTo>
                  <a:cubicBezTo>
                    <a:pt x="6170" y="36512"/>
                    <a:pt x="6986" y="33824"/>
                    <a:pt x="7586" y="31112"/>
                  </a:cubicBezTo>
                  <a:cubicBezTo>
                    <a:pt x="8210" y="28351"/>
                    <a:pt x="8594" y="25567"/>
                    <a:pt x="8978" y="22759"/>
                  </a:cubicBezTo>
                  <a:cubicBezTo>
                    <a:pt x="9338" y="19927"/>
                    <a:pt x="9698" y="17118"/>
                    <a:pt x="10226" y="14310"/>
                  </a:cubicBezTo>
                  <a:cubicBezTo>
                    <a:pt x="10490" y="12918"/>
                    <a:pt x="10802" y="11526"/>
                    <a:pt x="11162" y="10158"/>
                  </a:cubicBezTo>
                  <a:cubicBezTo>
                    <a:pt x="11570" y="8693"/>
                    <a:pt x="12098" y="7253"/>
                    <a:pt x="12434" y="5765"/>
                  </a:cubicBezTo>
                  <a:cubicBezTo>
                    <a:pt x="12794" y="4277"/>
                    <a:pt x="12962" y="2741"/>
                    <a:pt x="12602" y="1253"/>
                  </a:cubicBezTo>
                  <a:cubicBezTo>
                    <a:pt x="12482" y="725"/>
                    <a:pt x="12146" y="53"/>
                    <a:pt x="11522" y="5"/>
                  </a:cubicBezTo>
                  <a:cubicBezTo>
                    <a:pt x="11494" y="2"/>
                    <a:pt x="11466" y="0"/>
                    <a:pt x="11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3"/>
            <p:cNvSpPr/>
            <p:nvPr/>
          </p:nvSpPr>
          <p:spPr>
            <a:xfrm>
              <a:off x="3917700" y="2745625"/>
              <a:ext cx="588675" cy="933800"/>
            </a:xfrm>
            <a:custGeom>
              <a:avLst/>
              <a:gdLst/>
              <a:ahLst/>
              <a:cxnLst/>
              <a:rect l="l" t="t" r="r" b="b"/>
              <a:pathLst>
                <a:path w="23547" h="37352" extrusionOk="0">
                  <a:moveTo>
                    <a:pt x="987" y="0"/>
                  </a:moveTo>
                  <a:cubicBezTo>
                    <a:pt x="887" y="0"/>
                    <a:pt x="793" y="49"/>
                    <a:pt x="745" y="130"/>
                  </a:cubicBezTo>
                  <a:cubicBezTo>
                    <a:pt x="0" y="1570"/>
                    <a:pt x="409" y="3226"/>
                    <a:pt x="889" y="4691"/>
                  </a:cubicBezTo>
                  <a:cubicBezTo>
                    <a:pt x="1465" y="6419"/>
                    <a:pt x="2041" y="8123"/>
                    <a:pt x="2593" y="9851"/>
                  </a:cubicBezTo>
                  <a:cubicBezTo>
                    <a:pt x="3673" y="13091"/>
                    <a:pt x="4681" y="16380"/>
                    <a:pt x="5953" y="19548"/>
                  </a:cubicBezTo>
                  <a:cubicBezTo>
                    <a:pt x="6553" y="21084"/>
                    <a:pt x="7249" y="22572"/>
                    <a:pt x="8065" y="24012"/>
                  </a:cubicBezTo>
                  <a:cubicBezTo>
                    <a:pt x="8881" y="25477"/>
                    <a:pt x="9938" y="26797"/>
                    <a:pt x="10802" y="28237"/>
                  </a:cubicBezTo>
                  <a:cubicBezTo>
                    <a:pt x="11690" y="29653"/>
                    <a:pt x="12314" y="31237"/>
                    <a:pt x="13226" y="32629"/>
                  </a:cubicBezTo>
                  <a:cubicBezTo>
                    <a:pt x="13994" y="33805"/>
                    <a:pt x="14978" y="34838"/>
                    <a:pt x="16106" y="35654"/>
                  </a:cubicBezTo>
                  <a:cubicBezTo>
                    <a:pt x="17186" y="36446"/>
                    <a:pt x="18458" y="37046"/>
                    <a:pt x="19803" y="37262"/>
                  </a:cubicBezTo>
                  <a:cubicBezTo>
                    <a:pt x="20195" y="37320"/>
                    <a:pt x="20587" y="37352"/>
                    <a:pt x="20985" y="37352"/>
                  </a:cubicBezTo>
                  <a:cubicBezTo>
                    <a:pt x="21244" y="37352"/>
                    <a:pt x="21506" y="37338"/>
                    <a:pt x="21771" y="37310"/>
                  </a:cubicBezTo>
                  <a:cubicBezTo>
                    <a:pt x="22347" y="37214"/>
                    <a:pt x="23163" y="37142"/>
                    <a:pt x="23427" y="36518"/>
                  </a:cubicBezTo>
                  <a:cubicBezTo>
                    <a:pt x="23547" y="36254"/>
                    <a:pt x="23427" y="35942"/>
                    <a:pt x="23115" y="35870"/>
                  </a:cubicBezTo>
                  <a:cubicBezTo>
                    <a:pt x="22563" y="34742"/>
                    <a:pt x="21867" y="33685"/>
                    <a:pt x="21051" y="32725"/>
                  </a:cubicBezTo>
                  <a:cubicBezTo>
                    <a:pt x="20595" y="32221"/>
                    <a:pt x="20115" y="31741"/>
                    <a:pt x="19611" y="31285"/>
                  </a:cubicBezTo>
                  <a:cubicBezTo>
                    <a:pt x="19082" y="30829"/>
                    <a:pt x="18530" y="30421"/>
                    <a:pt x="17978" y="29989"/>
                  </a:cubicBezTo>
                  <a:cubicBezTo>
                    <a:pt x="17450" y="29533"/>
                    <a:pt x="16922" y="29077"/>
                    <a:pt x="16466" y="28525"/>
                  </a:cubicBezTo>
                  <a:cubicBezTo>
                    <a:pt x="16010" y="27997"/>
                    <a:pt x="15650" y="27397"/>
                    <a:pt x="15314" y="26773"/>
                  </a:cubicBezTo>
                  <a:cubicBezTo>
                    <a:pt x="14642" y="25453"/>
                    <a:pt x="14042" y="24084"/>
                    <a:pt x="13418" y="22740"/>
                  </a:cubicBezTo>
                  <a:cubicBezTo>
                    <a:pt x="12770" y="21324"/>
                    <a:pt x="12146" y="19908"/>
                    <a:pt x="11594" y="18468"/>
                  </a:cubicBezTo>
                  <a:cubicBezTo>
                    <a:pt x="11018" y="17052"/>
                    <a:pt x="10538" y="15612"/>
                    <a:pt x="10058" y="14171"/>
                  </a:cubicBezTo>
                  <a:cubicBezTo>
                    <a:pt x="9169" y="11435"/>
                    <a:pt x="8305" y="8651"/>
                    <a:pt x="6913" y="6107"/>
                  </a:cubicBezTo>
                  <a:cubicBezTo>
                    <a:pt x="5689" y="3898"/>
                    <a:pt x="4057" y="1858"/>
                    <a:pt x="1921" y="490"/>
                  </a:cubicBezTo>
                  <a:cubicBezTo>
                    <a:pt x="1657" y="322"/>
                    <a:pt x="1393" y="178"/>
                    <a:pt x="1129" y="34"/>
                  </a:cubicBezTo>
                  <a:cubicBezTo>
                    <a:pt x="1082" y="11"/>
                    <a:pt x="1034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3"/>
            <p:cNvSpPr/>
            <p:nvPr/>
          </p:nvSpPr>
          <p:spPr>
            <a:xfrm>
              <a:off x="4551375" y="2714325"/>
              <a:ext cx="217250" cy="965700"/>
            </a:xfrm>
            <a:custGeom>
              <a:avLst/>
              <a:gdLst/>
              <a:ahLst/>
              <a:cxnLst/>
              <a:rect l="l" t="t" r="r" b="b"/>
              <a:pathLst>
                <a:path w="8690" h="38628" extrusionOk="0">
                  <a:moveTo>
                    <a:pt x="3808" y="1"/>
                  </a:moveTo>
                  <a:cubicBezTo>
                    <a:pt x="3707" y="1"/>
                    <a:pt x="3606" y="13"/>
                    <a:pt x="3504" y="38"/>
                  </a:cubicBezTo>
                  <a:cubicBezTo>
                    <a:pt x="2928" y="182"/>
                    <a:pt x="2640" y="758"/>
                    <a:pt x="2568" y="1310"/>
                  </a:cubicBezTo>
                  <a:cubicBezTo>
                    <a:pt x="2448" y="1958"/>
                    <a:pt x="2472" y="2678"/>
                    <a:pt x="2496" y="3350"/>
                  </a:cubicBezTo>
                  <a:cubicBezTo>
                    <a:pt x="2592" y="6279"/>
                    <a:pt x="3216" y="9159"/>
                    <a:pt x="3721" y="12039"/>
                  </a:cubicBezTo>
                  <a:cubicBezTo>
                    <a:pt x="3961" y="13479"/>
                    <a:pt x="4153" y="14919"/>
                    <a:pt x="4225" y="16360"/>
                  </a:cubicBezTo>
                  <a:cubicBezTo>
                    <a:pt x="4297" y="17800"/>
                    <a:pt x="4273" y="19264"/>
                    <a:pt x="4129" y="20680"/>
                  </a:cubicBezTo>
                  <a:cubicBezTo>
                    <a:pt x="3841" y="23560"/>
                    <a:pt x="3120" y="26321"/>
                    <a:pt x="2040" y="28985"/>
                  </a:cubicBezTo>
                  <a:cubicBezTo>
                    <a:pt x="1080" y="31457"/>
                    <a:pt x="0" y="34121"/>
                    <a:pt x="768" y="36786"/>
                  </a:cubicBezTo>
                  <a:cubicBezTo>
                    <a:pt x="792" y="36906"/>
                    <a:pt x="840" y="37002"/>
                    <a:pt x="864" y="37098"/>
                  </a:cubicBezTo>
                  <a:cubicBezTo>
                    <a:pt x="854" y="37096"/>
                    <a:pt x="844" y="37096"/>
                    <a:pt x="835" y="37096"/>
                  </a:cubicBezTo>
                  <a:cubicBezTo>
                    <a:pt x="651" y="37096"/>
                    <a:pt x="462" y="37302"/>
                    <a:pt x="576" y="37530"/>
                  </a:cubicBezTo>
                  <a:cubicBezTo>
                    <a:pt x="792" y="37938"/>
                    <a:pt x="1128" y="38226"/>
                    <a:pt x="1536" y="38418"/>
                  </a:cubicBezTo>
                  <a:cubicBezTo>
                    <a:pt x="1536" y="38418"/>
                    <a:pt x="1536" y="38418"/>
                    <a:pt x="1536" y="38442"/>
                  </a:cubicBezTo>
                  <a:cubicBezTo>
                    <a:pt x="1603" y="38525"/>
                    <a:pt x="1692" y="38550"/>
                    <a:pt x="1772" y="38550"/>
                  </a:cubicBezTo>
                  <a:cubicBezTo>
                    <a:pt x="1808" y="38550"/>
                    <a:pt x="1843" y="38545"/>
                    <a:pt x="1872" y="38538"/>
                  </a:cubicBezTo>
                  <a:cubicBezTo>
                    <a:pt x="2119" y="38596"/>
                    <a:pt x="2375" y="38628"/>
                    <a:pt x="2629" y="38628"/>
                  </a:cubicBezTo>
                  <a:cubicBezTo>
                    <a:pt x="2795" y="38628"/>
                    <a:pt x="2959" y="38614"/>
                    <a:pt x="3120" y="38586"/>
                  </a:cubicBezTo>
                  <a:cubicBezTo>
                    <a:pt x="4297" y="38394"/>
                    <a:pt x="5137" y="37434"/>
                    <a:pt x="5665" y="36426"/>
                  </a:cubicBezTo>
                  <a:cubicBezTo>
                    <a:pt x="6313" y="35273"/>
                    <a:pt x="6745" y="33977"/>
                    <a:pt x="7153" y="32705"/>
                  </a:cubicBezTo>
                  <a:cubicBezTo>
                    <a:pt x="7561" y="31361"/>
                    <a:pt x="7873" y="29993"/>
                    <a:pt x="8089" y="28601"/>
                  </a:cubicBezTo>
                  <a:cubicBezTo>
                    <a:pt x="8569" y="25817"/>
                    <a:pt x="8689" y="22960"/>
                    <a:pt x="8569" y="20152"/>
                  </a:cubicBezTo>
                  <a:cubicBezTo>
                    <a:pt x="8449" y="17176"/>
                    <a:pt x="8065" y="14223"/>
                    <a:pt x="7537" y="11295"/>
                  </a:cubicBezTo>
                  <a:cubicBezTo>
                    <a:pt x="7009" y="8319"/>
                    <a:pt x="6337" y="5390"/>
                    <a:pt x="5665" y="2438"/>
                  </a:cubicBezTo>
                  <a:cubicBezTo>
                    <a:pt x="5521" y="1814"/>
                    <a:pt x="5401" y="1142"/>
                    <a:pt x="5017" y="638"/>
                  </a:cubicBezTo>
                  <a:cubicBezTo>
                    <a:pt x="4720" y="262"/>
                    <a:pt x="4277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3"/>
            <p:cNvSpPr/>
            <p:nvPr/>
          </p:nvSpPr>
          <p:spPr>
            <a:xfrm>
              <a:off x="4158925" y="2307225"/>
              <a:ext cx="22225" cy="32425"/>
            </a:xfrm>
            <a:custGeom>
              <a:avLst/>
              <a:gdLst/>
              <a:ahLst/>
              <a:cxnLst/>
              <a:rect l="l" t="t" r="r" b="b"/>
              <a:pathLst>
                <a:path w="889" h="1297" extrusionOk="0">
                  <a:moveTo>
                    <a:pt x="313" y="0"/>
                  </a:moveTo>
                  <a:cubicBezTo>
                    <a:pt x="240" y="0"/>
                    <a:pt x="168" y="24"/>
                    <a:pt x="120" y="72"/>
                  </a:cubicBezTo>
                  <a:cubicBezTo>
                    <a:pt x="0" y="192"/>
                    <a:pt x="0" y="360"/>
                    <a:pt x="120" y="480"/>
                  </a:cubicBezTo>
                  <a:cubicBezTo>
                    <a:pt x="120" y="480"/>
                    <a:pt x="144" y="504"/>
                    <a:pt x="144" y="504"/>
                  </a:cubicBezTo>
                  <a:cubicBezTo>
                    <a:pt x="192" y="552"/>
                    <a:pt x="216" y="600"/>
                    <a:pt x="240" y="672"/>
                  </a:cubicBezTo>
                  <a:cubicBezTo>
                    <a:pt x="265" y="720"/>
                    <a:pt x="289" y="792"/>
                    <a:pt x="289" y="864"/>
                  </a:cubicBezTo>
                  <a:cubicBezTo>
                    <a:pt x="289" y="912"/>
                    <a:pt x="289" y="960"/>
                    <a:pt x="289" y="1008"/>
                  </a:cubicBezTo>
                  <a:cubicBezTo>
                    <a:pt x="289" y="1080"/>
                    <a:pt x="337" y="1176"/>
                    <a:pt x="385" y="1224"/>
                  </a:cubicBezTo>
                  <a:cubicBezTo>
                    <a:pt x="433" y="1272"/>
                    <a:pt x="505" y="1296"/>
                    <a:pt x="577" y="1296"/>
                  </a:cubicBezTo>
                  <a:cubicBezTo>
                    <a:pt x="649" y="1296"/>
                    <a:pt x="721" y="1272"/>
                    <a:pt x="769" y="1224"/>
                  </a:cubicBezTo>
                  <a:cubicBezTo>
                    <a:pt x="817" y="1152"/>
                    <a:pt x="841" y="1104"/>
                    <a:pt x="865" y="1008"/>
                  </a:cubicBezTo>
                  <a:cubicBezTo>
                    <a:pt x="889" y="672"/>
                    <a:pt x="745" y="336"/>
                    <a:pt x="505" y="72"/>
                  </a:cubicBezTo>
                  <a:cubicBezTo>
                    <a:pt x="457" y="24"/>
                    <a:pt x="385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3"/>
            <p:cNvSpPr/>
            <p:nvPr/>
          </p:nvSpPr>
          <p:spPr>
            <a:xfrm>
              <a:off x="4184725" y="2384975"/>
              <a:ext cx="17425" cy="35925"/>
            </a:xfrm>
            <a:custGeom>
              <a:avLst/>
              <a:gdLst/>
              <a:ahLst/>
              <a:cxnLst/>
              <a:rect l="l" t="t" r="r" b="b"/>
              <a:pathLst>
                <a:path w="697" h="1437" extrusionOk="0">
                  <a:moveTo>
                    <a:pt x="260" y="1"/>
                  </a:moveTo>
                  <a:cubicBezTo>
                    <a:pt x="237" y="1"/>
                    <a:pt x="214" y="4"/>
                    <a:pt x="193" y="11"/>
                  </a:cubicBezTo>
                  <a:cubicBezTo>
                    <a:pt x="145" y="35"/>
                    <a:pt x="73" y="83"/>
                    <a:pt x="25" y="131"/>
                  </a:cubicBezTo>
                  <a:cubicBezTo>
                    <a:pt x="1" y="203"/>
                    <a:pt x="1" y="275"/>
                    <a:pt x="1" y="347"/>
                  </a:cubicBezTo>
                  <a:lnTo>
                    <a:pt x="145" y="1211"/>
                  </a:lnTo>
                  <a:cubicBezTo>
                    <a:pt x="169" y="1283"/>
                    <a:pt x="217" y="1355"/>
                    <a:pt x="289" y="1379"/>
                  </a:cubicBezTo>
                  <a:cubicBezTo>
                    <a:pt x="324" y="1414"/>
                    <a:pt x="385" y="1436"/>
                    <a:pt x="443" y="1436"/>
                  </a:cubicBezTo>
                  <a:cubicBezTo>
                    <a:pt x="464" y="1436"/>
                    <a:pt x="485" y="1433"/>
                    <a:pt x="505" y="1427"/>
                  </a:cubicBezTo>
                  <a:cubicBezTo>
                    <a:pt x="577" y="1403"/>
                    <a:pt x="625" y="1355"/>
                    <a:pt x="673" y="1283"/>
                  </a:cubicBezTo>
                  <a:cubicBezTo>
                    <a:pt x="697" y="1211"/>
                    <a:pt x="697" y="1163"/>
                    <a:pt x="697" y="1067"/>
                  </a:cubicBezTo>
                  <a:lnTo>
                    <a:pt x="553" y="203"/>
                  </a:lnTo>
                  <a:cubicBezTo>
                    <a:pt x="529" y="131"/>
                    <a:pt x="481" y="59"/>
                    <a:pt x="409" y="35"/>
                  </a:cubicBezTo>
                  <a:cubicBezTo>
                    <a:pt x="375" y="18"/>
                    <a:pt x="317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3"/>
            <p:cNvSpPr/>
            <p:nvPr/>
          </p:nvSpPr>
          <p:spPr>
            <a:xfrm>
              <a:off x="4212925" y="2481600"/>
              <a:ext cx="21025" cy="29450"/>
            </a:xfrm>
            <a:custGeom>
              <a:avLst/>
              <a:gdLst/>
              <a:ahLst/>
              <a:cxnLst/>
              <a:rect l="l" t="t" r="r" b="b"/>
              <a:pathLst>
                <a:path w="841" h="1178" extrusionOk="0">
                  <a:moveTo>
                    <a:pt x="280" y="0"/>
                  </a:moveTo>
                  <a:cubicBezTo>
                    <a:pt x="259" y="0"/>
                    <a:pt x="238" y="3"/>
                    <a:pt x="217" y="10"/>
                  </a:cubicBezTo>
                  <a:cubicBezTo>
                    <a:pt x="145" y="34"/>
                    <a:pt x="73" y="82"/>
                    <a:pt x="49" y="130"/>
                  </a:cubicBezTo>
                  <a:cubicBezTo>
                    <a:pt x="25" y="202"/>
                    <a:pt x="1" y="274"/>
                    <a:pt x="25" y="346"/>
                  </a:cubicBezTo>
                  <a:cubicBezTo>
                    <a:pt x="97" y="562"/>
                    <a:pt x="193" y="778"/>
                    <a:pt x="265" y="970"/>
                  </a:cubicBezTo>
                  <a:cubicBezTo>
                    <a:pt x="289" y="1042"/>
                    <a:pt x="337" y="1114"/>
                    <a:pt x="385" y="1138"/>
                  </a:cubicBezTo>
                  <a:cubicBezTo>
                    <a:pt x="427" y="1166"/>
                    <a:pt x="477" y="1178"/>
                    <a:pt x="522" y="1178"/>
                  </a:cubicBezTo>
                  <a:cubicBezTo>
                    <a:pt x="553" y="1178"/>
                    <a:pt x="581" y="1172"/>
                    <a:pt x="601" y="1162"/>
                  </a:cubicBezTo>
                  <a:cubicBezTo>
                    <a:pt x="673" y="1138"/>
                    <a:pt x="745" y="1114"/>
                    <a:pt x="769" y="1042"/>
                  </a:cubicBezTo>
                  <a:cubicBezTo>
                    <a:pt x="817" y="970"/>
                    <a:pt x="841" y="898"/>
                    <a:pt x="817" y="826"/>
                  </a:cubicBezTo>
                  <a:cubicBezTo>
                    <a:pt x="721" y="610"/>
                    <a:pt x="649" y="418"/>
                    <a:pt x="553" y="202"/>
                  </a:cubicBezTo>
                  <a:cubicBezTo>
                    <a:pt x="529" y="130"/>
                    <a:pt x="505" y="82"/>
                    <a:pt x="433" y="34"/>
                  </a:cubicBezTo>
                  <a:cubicBezTo>
                    <a:pt x="382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3"/>
            <p:cNvSpPr/>
            <p:nvPr/>
          </p:nvSpPr>
          <p:spPr>
            <a:xfrm>
              <a:off x="4239925" y="2556325"/>
              <a:ext cx="24025" cy="39200"/>
            </a:xfrm>
            <a:custGeom>
              <a:avLst/>
              <a:gdLst/>
              <a:ahLst/>
              <a:cxnLst/>
              <a:rect l="l" t="t" r="r" b="b"/>
              <a:pathLst>
                <a:path w="961" h="1568" extrusionOk="0">
                  <a:moveTo>
                    <a:pt x="325" y="1"/>
                  </a:moveTo>
                  <a:cubicBezTo>
                    <a:pt x="278" y="1"/>
                    <a:pt x="232" y="14"/>
                    <a:pt x="193" y="45"/>
                  </a:cubicBezTo>
                  <a:cubicBezTo>
                    <a:pt x="73" y="117"/>
                    <a:pt x="1" y="285"/>
                    <a:pt x="97" y="429"/>
                  </a:cubicBezTo>
                  <a:cubicBezTo>
                    <a:pt x="145" y="501"/>
                    <a:pt x="169" y="573"/>
                    <a:pt x="217" y="669"/>
                  </a:cubicBezTo>
                  <a:cubicBezTo>
                    <a:pt x="217" y="693"/>
                    <a:pt x="241" y="693"/>
                    <a:pt x="241" y="717"/>
                  </a:cubicBezTo>
                  <a:cubicBezTo>
                    <a:pt x="265" y="765"/>
                    <a:pt x="265" y="813"/>
                    <a:pt x="289" y="861"/>
                  </a:cubicBezTo>
                  <a:cubicBezTo>
                    <a:pt x="361" y="1005"/>
                    <a:pt x="385" y="1197"/>
                    <a:pt x="409" y="1365"/>
                  </a:cubicBezTo>
                  <a:cubicBezTo>
                    <a:pt x="433" y="1437"/>
                    <a:pt x="481" y="1509"/>
                    <a:pt x="553" y="1533"/>
                  </a:cubicBezTo>
                  <a:cubicBezTo>
                    <a:pt x="587" y="1550"/>
                    <a:pt x="645" y="1567"/>
                    <a:pt x="701" y="1567"/>
                  </a:cubicBezTo>
                  <a:cubicBezTo>
                    <a:pt x="725" y="1567"/>
                    <a:pt x="748" y="1564"/>
                    <a:pt x="769" y="1557"/>
                  </a:cubicBezTo>
                  <a:cubicBezTo>
                    <a:pt x="817" y="1533"/>
                    <a:pt x="889" y="1485"/>
                    <a:pt x="937" y="1437"/>
                  </a:cubicBezTo>
                  <a:cubicBezTo>
                    <a:pt x="961" y="1365"/>
                    <a:pt x="961" y="1293"/>
                    <a:pt x="961" y="1221"/>
                  </a:cubicBezTo>
                  <a:cubicBezTo>
                    <a:pt x="913" y="837"/>
                    <a:pt x="769" y="477"/>
                    <a:pt x="577" y="141"/>
                  </a:cubicBezTo>
                  <a:cubicBezTo>
                    <a:pt x="528" y="60"/>
                    <a:pt x="424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3"/>
            <p:cNvSpPr/>
            <p:nvPr/>
          </p:nvSpPr>
          <p:spPr>
            <a:xfrm>
              <a:off x="4269325" y="2630975"/>
              <a:ext cx="20450" cy="36400"/>
            </a:xfrm>
            <a:custGeom>
              <a:avLst/>
              <a:gdLst/>
              <a:ahLst/>
              <a:cxnLst/>
              <a:rect l="l" t="t" r="r" b="b"/>
              <a:pathLst>
                <a:path w="818" h="1456" extrusionOk="0">
                  <a:moveTo>
                    <a:pt x="285" y="1"/>
                  </a:moveTo>
                  <a:cubicBezTo>
                    <a:pt x="262" y="1"/>
                    <a:pt x="239" y="4"/>
                    <a:pt x="217" y="12"/>
                  </a:cubicBezTo>
                  <a:cubicBezTo>
                    <a:pt x="73" y="60"/>
                    <a:pt x="1" y="204"/>
                    <a:pt x="25" y="372"/>
                  </a:cubicBezTo>
                  <a:cubicBezTo>
                    <a:pt x="97" y="660"/>
                    <a:pt x="169" y="948"/>
                    <a:pt x="241" y="1236"/>
                  </a:cubicBezTo>
                  <a:cubicBezTo>
                    <a:pt x="284" y="1365"/>
                    <a:pt x="424" y="1455"/>
                    <a:pt x="556" y="1455"/>
                  </a:cubicBezTo>
                  <a:cubicBezTo>
                    <a:pt x="571" y="1455"/>
                    <a:pt x="586" y="1454"/>
                    <a:pt x="601" y="1452"/>
                  </a:cubicBezTo>
                  <a:cubicBezTo>
                    <a:pt x="745" y="1404"/>
                    <a:pt x="817" y="1260"/>
                    <a:pt x="793" y="1092"/>
                  </a:cubicBezTo>
                  <a:cubicBezTo>
                    <a:pt x="721" y="804"/>
                    <a:pt x="649" y="516"/>
                    <a:pt x="577" y="204"/>
                  </a:cubicBezTo>
                  <a:cubicBezTo>
                    <a:pt x="536" y="102"/>
                    <a:pt x="410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3"/>
            <p:cNvSpPr/>
            <p:nvPr/>
          </p:nvSpPr>
          <p:spPr>
            <a:xfrm>
              <a:off x="4299950" y="2705950"/>
              <a:ext cx="24025" cy="45650"/>
            </a:xfrm>
            <a:custGeom>
              <a:avLst/>
              <a:gdLst/>
              <a:ahLst/>
              <a:cxnLst/>
              <a:rect l="l" t="t" r="r" b="b"/>
              <a:pathLst>
                <a:path w="961" h="1826" extrusionOk="0">
                  <a:moveTo>
                    <a:pt x="318" y="0"/>
                  </a:moveTo>
                  <a:cubicBezTo>
                    <a:pt x="292" y="0"/>
                    <a:pt x="266" y="4"/>
                    <a:pt x="240" y="13"/>
                  </a:cubicBezTo>
                  <a:cubicBezTo>
                    <a:pt x="96" y="61"/>
                    <a:pt x="0" y="205"/>
                    <a:pt x="48" y="349"/>
                  </a:cubicBezTo>
                  <a:cubicBezTo>
                    <a:pt x="168" y="781"/>
                    <a:pt x="264" y="1189"/>
                    <a:pt x="384" y="1621"/>
                  </a:cubicBezTo>
                  <a:cubicBezTo>
                    <a:pt x="424" y="1740"/>
                    <a:pt x="528" y="1826"/>
                    <a:pt x="644" y="1826"/>
                  </a:cubicBezTo>
                  <a:cubicBezTo>
                    <a:pt x="669" y="1826"/>
                    <a:pt x="695" y="1822"/>
                    <a:pt x="720" y="1813"/>
                  </a:cubicBezTo>
                  <a:cubicBezTo>
                    <a:pt x="864" y="1765"/>
                    <a:pt x="960" y="1621"/>
                    <a:pt x="936" y="1477"/>
                  </a:cubicBezTo>
                  <a:lnTo>
                    <a:pt x="600" y="205"/>
                  </a:lnTo>
                  <a:cubicBezTo>
                    <a:pt x="561" y="86"/>
                    <a:pt x="440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3"/>
            <p:cNvSpPr/>
            <p:nvPr/>
          </p:nvSpPr>
          <p:spPr>
            <a:xfrm>
              <a:off x="4322750" y="2771550"/>
              <a:ext cx="19825" cy="42450"/>
            </a:xfrm>
            <a:custGeom>
              <a:avLst/>
              <a:gdLst/>
              <a:ahLst/>
              <a:cxnLst/>
              <a:rect l="l" t="t" r="r" b="b"/>
              <a:pathLst>
                <a:path w="793" h="1698" extrusionOk="0">
                  <a:moveTo>
                    <a:pt x="272" y="1"/>
                  </a:moveTo>
                  <a:cubicBezTo>
                    <a:pt x="253" y="1"/>
                    <a:pt x="234" y="2"/>
                    <a:pt x="216" y="5"/>
                  </a:cubicBezTo>
                  <a:cubicBezTo>
                    <a:pt x="72" y="53"/>
                    <a:pt x="0" y="197"/>
                    <a:pt x="24" y="365"/>
                  </a:cubicBezTo>
                  <a:cubicBezTo>
                    <a:pt x="96" y="725"/>
                    <a:pt x="168" y="1109"/>
                    <a:pt x="240" y="1493"/>
                  </a:cubicBezTo>
                  <a:cubicBezTo>
                    <a:pt x="260" y="1612"/>
                    <a:pt x="377" y="1698"/>
                    <a:pt x="498" y="1698"/>
                  </a:cubicBezTo>
                  <a:cubicBezTo>
                    <a:pt x="524" y="1698"/>
                    <a:pt x="551" y="1694"/>
                    <a:pt x="576" y="1685"/>
                  </a:cubicBezTo>
                  <a:cubicBezTo>
                    <a:pt x="720" y="1637"/>
                    <a:pt x="792" y="1493"/>
                    <a:pt x="768" y="1349"/>
                  </a:cubicBezTo>
                  <a:cubicBezTo>
                    <a:pt x="696" y="965"/>
                    <a:pt x="624" y="581"/>
                    <a:pt x="576" y="197"/>
                  </a:cubicBezTo>
                  <a:cubicBezTo>
                    <a:pt x="534" y="71"/>
                    <a:pt x="401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3"/>
            <p:cNvSpPr/>
            <p:nvPr/>
          </p:nvSpPr>
          <p:spPr>
            <a:xfrm>
              <a:off x="4339550" y="2849675"/>
              <a:ext cx="24025" cy="36025"/>
            </a:xfrm>
            <a:custGeom>
              <a:avLst/>
              <a:gdLst/>
              <a:ahLst/>
              <a:cxnLst/>
              <a:rect l="l" t="t" r="r" b="b"/>
              <a:pathLst>
                <a:path w="961" h="1441" extrusionOk="0">
                  <a:moveTo>
                    <a:pt x="408" y="0"/>
                  </a:moveTo>
                  <a:cubicBezTo>
                    <a:pt x="336" y="0"/>
                    <a:pt x="264" y="0"/>
                    <a:pt x="192" y="48"/>
                  </a:cubicBezTo>
                  <a:cubicBezTo>
                    <a:pt x="72" y="120"/>
                    <a:pt x="0" y="289"/>
                    <a:pt x="96" y="433"/>
                  </a:cubicBezTo>
                  <a:cubicBezTo>
                    <a:pt x="168" y="529"/>
                    <a:pt x="216" y="625"/>
                    <a:pt x="264" y="721"/>
                  </a:cubicBezTo>
                  <a:cubicBezTo>
                    <a:pt x="312" y="841"/>
                    <a:pt x="360" y="961"/>
                    <a:pt x="360" y="1105"/>
                  </a:cubicBezTo>
                  <a:cubicBezTo>
                    <a:pt x="384" y="1129"/>
                    <a:pt x="384" y="1129"/>
                    <a:pt x="384" y="1153"/>
                  </a:cubicBezTo>
                  <a:cubicBezTo>
                    <a:pt x="384" y="1249"/>
                    <a:pt x="408" y="1297"/>
                    <a:pt x="456" y="1369"/>
                  </a:cubicBezTo>
                  <a:cubicBezTo>
                    <a:pt x="504" y="1417"/>
                    <a:pt x="576" y="1441"/>
                    <a:pt x="648" y="1441"/>
                  </a:cubicBezTo>
                  <a:cubicBezTo>
                    <a:pt x="792" y="1441"/>
                    <a:pt x="960" y="1321"/>
                    <a:pt x="936" y="1153"/>
                  </a:cubicBezTo>
                  <a:cubicBezTo>
                    <a:pt x="912" y="793"/>
                    <a:pt x="792" y="433"/>
                    <a:pt x="576" y="144"/>
                  </a:cubicBezTo>
                  <a:cubicBezTo>
                    <a:pt x="528" y="72"/>
                    <a:pt x="480" y="24"/>
                    <a:pt x="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3"/>
            <p:cNvSpPr/>
            <p:nvPr/>
          </p:nvSpPr>
          <p:spPr>
            <a:xfrm>
              <a:off x="4375550" y="2933675"/>
              <a:ext cx="18025" cy="23425"/>
            </a:xfrm>
            <a:custGeom>
              <a:avLst/>
              <a:gdLst/>
              <a:ahLst/>
              <a:cxnLst/>
              <a:rect l="l" t="t" r="r" b="b"/>
              <a:pathLst>
                <a:path w="721" h="937" extrusionOk="0">
                  <a:moveTo>
                    <a:pt x="336" y="1"/>
                  </a:moveTo>
                  <a:cubicBezTo>
                    <a:pt x="288" y="1"/>
                    <a:pt x="264" y="1"/>
                    <a:pt x="216" y="25"/>
                  </a:cubicBezTo>
                  <a:cubicBezTo>
                    <a:pt x="144" y="49"/>
                    <a:pt x="96" y="73"/>
                    <a:pt x="48" y="145"/>
                  </a:cubicBezTo>
                  <a:cubicBezTo>
                    <a:pt x="24" y="217"/>
                    <a:pt x="0" y="289"/>
                    <a:pt x="24" y="361"/>
                  </a:cubicBezTo>
                  <a:cubicBezTo>
                    <a:pt x="72" y="481"/>
                    <a:pt x="96" y="601"/>
                    <a:pt x="144" y="745"/>
                  </a:cubicBezTo>
                  <a:cubicBezTo>
                    <a:pt x="168" y="793"/>
                    <a:pt x="216" y="865"/>
                    <a:pt x="288" y="913"/>
                  </a:cubicBezTo>
                  <a:cubicBezTo>
                    <a:pt x="312" y="913"/>
                    <a:pt x="336" y="937"/>
                    <a:pt x="384" y="937"/>
                  </a:cubicBezTo>
                  <a:lnTo>
                    <a:pt x="504" y="937"/>
                  </a:lnTo>
                  <a:cubicBezTo>
                    <a:pt x="552" y="913"/>
                    <a:pt x="624" y="865"/>
                    <a:pt x="648" y="793"/>
                  </a:cubicBezTo>
                  <a:cubicBezTo>
                    <a:pt x="696" y="745"/>
                    <a:pt x="720" y="649"/>
                    <a:pt x="696" y="577"/>
                  </a:cubicBezTo>
                  <a:cubicBezTo>
                    <a:pt x="648" y="457"/>
                    <a:pt x="600" y="337"/>
                    <a:pt x="552" y="217"/>
                  </a:cubicBezTo>
                  <a:cubicBezTo>
                    <a:pt x="528" y="145"/>
                    <a:pt x="504" y="73"/>
                    <a:pt x="432" y="49"/>
                  </a:cubicBezTo>
                  <a:cubicBezTo>
                    <a:pt x="408" y="25"/>
                    <a:pt x="360" y="1"/>
                    <a:pt x="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3"/>
            <p:cNvSpPr/>
            <p:nvPr/>
          </p:nvSpPr>
          <p:spPr>
            <a:xfrm>
              <a:off x="4136725" y="2472450"/>
              <a:ext cx="25825" cy="38600"/>
            </a:xfrm>
            <a:custGeom>
              <a:avLst/>
              <a:gdLst/>
              <a:ahLst/>
              <a:cxnLst/>
              <a:rect l="l" t="t" r="r" b="b"/>
              <a:pathLst>
                <a:path w="1033" h="1544" extrusionOk="0">
                  <a:moveTo>
                    <a:pt x="344" y="0"/>
                  </a:moveTo>
                  <a:cubicBezTo>
                    <a:pt x="312" y="0"/>
                    <a:pt x="284" y="6"/>
                    <a:pt x="264" y="16"/>
                  </a:cubicBezTo>
                  <a:cubicBezTo>
                    <a:pt x="120" y="40"/>
                    <a:pt x="0" y="208"/>
                    <a:pt x="48" y="352"/>
                  </a:cubicBezTo>
                  <a:cubicBezTo>
                    <a:pt x="192" y="688"/>
                    <a:pt x="312" y="1000"/>
                    <a:pt x="456" y="1336"/>
                  </a:cubicBezTo>
                  <a:cubicBezTo>
                    <a:pt x="480" y="1408"/>
                    <a:pt x="504" y="1480"/>
                    <a:pt x="576" y="1504"/>
                  </a:cubicBezTo>
                  <a:cubicBezTo>
                    <a:pt x="605" y="1532"/>
                    <a:pt x="649" y="1544"/>
                    <a:pt x="696" y="1544"/>
                  </a:cubicBezTo>
                  <a:cubicBezTo>
                    <a:pt x="729" y="1544"/>
                    <a:pt x="763" y="1538"/>
                    <a:pt x="792" y="1528"/>
                  </a:cubicBezTo>
                  <a:cubicBezTo>
                    <a:pt x="912" y="1504"/>
                    <a:pt x="1032" y="1336"/>
                    <a:pt x="984" y="1192"/>
                  </a:cubicBezTo>
                  <a:cubicBezTo>
                    <a:pt x="864" y="856"/>
                    <a:pt x="720" y="520"/>
                    <a:pt x="600" y="208"/>
                  </a:cubicBezTo>
                  <a:cubicBezTo>
                    <a:pt x="576" y="136"/>
                    <a:pt x="528" y="64"/>
                    <a:pt x="480" y="40"/>
                  </a:cubicBezTo>
                  <a:cubicBezTo>
                    <a:pt x="438" y="12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3"/>
            <p:cNvSpPr/>
            <p:nvPr/>
          </p:nvSpPr>
          <p:spPr>
            <a:xfrm>
              <a:off x="4175125" y="2562600"/>
              <a:ext cx="24025" cy="36075"/>
            </a:xfrm>
            <a:custGeom>
              <a:avLst/>
              <a:gdLst/>
              <a:ahLst/>
              <a:cxnLst/>
              <a:rect l="l" t="t" r="r" b="b"/>
              <a:pathLst>
                <a:path w="961" h="1443" extrusionOk="0">
                  <a:moveTo>
                    <a:pt x="308" y="0"/>
                  </a:moveTo>
                  <a:cubicBezTo>
                    <a:pt x="258" y="0"/>
                    <a:pt x="195" y="17"/>
                    <a:pt x="145" y="34"/>
                  </a:cubicBezTo>
                  <a:cubicBezTo>
                    <a:pt x="97" y="82"/>
                    <a:pt x="49" y="130"/>
                    <a:pt x="25" y="202"/>
                  </a:cubicBezTo>
                  <a:cubicBezTo>
                    <a:pt x="1" y="298"/>
                    <a:pt x="25" y="346"/>
                    <a:pt x="49" y="418"/>
                  </a:cubicBezTo>
                  <a:cubicBezTo>
                    <a:pt x="169" y="706"/>
                    <a:pt x="313" y="1018"/>
                    <a:pt x="433" y="1306"/>
                  </a:cubicBezTo>
                  <a:cubicBezTo>
                    <a:pt x="457" y="1354"/>
                    <a:pt x="529" y="1402"/>
                    <a:pt x="601" y="1426"/>
                  </a:cubicBezTo>
                  <a:cubicBezTo>
                    <a:pt x="630" y="1436"/>
                    <a:pt x="660" y="1442"/>
                    <a:pt x="690" y="1442"/>
                  </a:cubicBezTo>
                  <a:cubicBezTo>
                    <a:pt x="732" y="1442"/>
                    <a:pt x="774" y="1431"/>
                    <a:pt x="817" y="1402"/>
                  </a:cubicBezTo>
                  <a:cubicBezTo>
                    <a:pt x="865" y="1354"/>
                    <a:pt x="913" y="1306"/>
                    <a:pt x="937" y="1234"/>
                  </a:cubicBezTo>
                  <a:cubicBezTo>
                    <a:pt x="961" y="1162"/>
                    <a:pt x="937" y="1090"/>
                    <a:pt x="913" y="1018"/>
                  </a:cubicBezTo>
                  <a:cubicBezTo>
                    <a:pt x="793" y="730"/>
                    <a:pt x="673" y="442"/>
                    <a:pt x="529" y="154"/>
                  </a:cubicBezTo>
                  <a:cubicBezTo>
                    <a:pt x="505" y="82"/>
                    <a:pt x="433" y="34"/>
                    <a:pt x="361" y="10"/>
                  </a:cubicBezTo>
                  <a:cubicBezTo>
                    <a:pt x="347" y="3"/>
                    <a:pt x="328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3"/>
            <p:cNvSpPr/>
            <p:nvPr/>
          </p:nvSpPr>
          <p:spPr>
            <a:xfrm>
              <a:off x="4209325" y="2653200"/>
              <a:ext cx="27025" cy="42075"/>
            </a:xfrm>
            <a:custGeom>
              <a:avLst/>
              <a:gdLst/>
              <a:ahLst/>
              <a:cxnLst/>
              <a:rect l="l" t="t" r="r" b="b"/>
              <a:pathLst>
                <a:path w="1081" h="1683" extrusionOk="0">
                  <a:moveTo>
                    <a:pt x="308" y="1"/>
                  </a:moveTo>
                  <a:cubicBezTo>
                    <a:pt x="259" y="1"/>
                    <a:pt x="196" y="18"/>
                    <a:pt x="145" y="35"/>
                  </a:cubicBezTo>
                  <a:cubicBezTo>
                    <a:pt x="97" y="83"/>
                    <a:pt x="49" y="131"/>
                    <a:pt x="25" y="203"/>
                  </a:cubicBezTo>
                  <a:cubicBezTo>
                    <a:pt x="1" y="299"/>
                    <a:pt x="25" y="347"/>
                    <a:pt x="49" y="419"/>
                  </a:cubicBezTo>
                  <a:cubicBezTo>
                    <a:pt x="217" y="803"/>
                    <a:pt x="385" y="1163"/>
                    <a:pt x="553" y="1547"/>
                  </a:cubicBezTo>
                  <a:cubicBezTo>
                    <a:pt x="577" y="1619"/>
                    <a:pt x="649" y="1667"/>
                    <a:pt x="721" y="1667"/>
                  </a:cubicBezTo>
                  <a:cubicBezTo>
                    <a:pt x="751" y="1677"/>
                    <a:pt x="780" y="1683"/>
                    <a:pt x="810" y="1683"/>
                  </a:cubicBezTo>
                  <a:cubicBezTo>
                    <a:pt x="852" y="1683"/>
                    <a:pt x="895" y="1671"/>
                    <a:pt x="937" y="1643"/>
                  </a:cubicBezTo>
                  <a:cubicBezTo>
                    <a:pt x="985" y="1619"/>
                    <a:pt x="1033" y="1547"/>
                    <a:pt x="1057" y="1475"/>
                  </a:cubicBezTo>
                  <a:cubicBezTo>
                    <a:pt x="1081" y="1403"/>
                    <a:pt x="1057" y="1331"/>
                    <a:pt x="1033" y="1259"/>
                  </a:cubicBezTo>
                  <a:cubicBezTo>
                    <a:pt x="865" y="899"/>
                    <a:pt x="697" y="515"/>
                    <a:pt x="529" y="155"/>
                  </a:cubicBezTo>
                  <a:cubicBezTo>
                    <a:pt x="505" y="83"/>
                    <a:pt x="433" y="35"/>
                    <a:pt x="361" y="11"/>
                  </a:cubicBezTo>
                  <a:cubicBezTo>
                    <a:pt x="347" y="4"/>
                    <a:pt x="328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3"/>
            <p:cNvSpPr/>
            <p:nvPr/>
          </p:nvSpPr>
          <p:spPr>
            <a:xfrm>
              <a:off x="4237525" y="2746750"/>
              <a:ext cx="28225" cy="48050"/>
            </a:xfrm>
            <a:custGeom>
              <a:avLst/>
              <a:gdLst/>
              <a:ahLst/>
              <a:cxnLst/>
              <a:rect l="l" t="t" r="r" b="b"/>
              <a:pathLst>
                <a:path w="1129" h="1922" extrusionOk="0">
                  <a:moveTo>
                    <a:pt x="317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cubicBezTo>
                    <a:pt x="217" y="805"/>
                    <a:pt x="385" y="1261"/>
                    <a:pt x="553" y="1717"/>
                  </a:cubicBezTo>
                  <a:cubicBezTo>
                    <a:pt x="592" y="1836"/>
                    <a:pt x="697" y="1922"/>
                    <a:pt x="813" y="1922"/>
                  </a:cubicBezTo>
                  <a:cubicBezTo>
                    <a:pt x="838" y="1922"/>
                    <a:pt x="863" y="1918"/>
                    <a:pt x="889" y="1909"/>
                  </a:cubicBezTo>
                  <a:cubicBezTo>
                    <a:pt x="1033" y="1885"/>
                    <a:pt x="1129" y="1717"/>
                    <a:pt x="1081" y="1573"/>
                  </a:cubicBezTo>
                  <a:lnTo>
                    <a:pt x="577" y="205"/>
                  </a:lnTo>
                  <a:cubicBezTo>
                    <a:pt x="537" y="87"/>
                    <a:pt x="433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3"/>
            <p:cNvSpPr/>
            <p:nvPr/>
          </p:nvSpPr>
          <p:spPr>
            <a:xfrm>
              <a:off x="4261525" y="2824750"/>
              <a:ext cx="25225" cy="42625"/>
            </a:xfrm>
            <a:custGeom>
              <a:avLst/>
              <a:gdLst/>
              <a:ahLst/>
              <a:cxnLst/>
              <a:rect l="l" t="t" r="r" b="b"/>
              <a:pathLst>
                <a:path w="1009" h="1705" extrusionOk="0">
                  <a:moveTo>
                    <a:pt x="328" y="1"/>
                  </a:moveTo>
                  <a:cubicBezTo>
                    <a:pt x="300" y="1"/>
                    <a:pt x="271" y="5"/>
                    <a:pt x="241" y="13"/>
                  </a:cubicBezTo>
                  <a:cubicBezTo>
                    <a:pt x="121" y="61"/>
                    <a:pt x="1" y="205"/>
                    <a:pt x="49" y="349"/>
                  </a:cubicBezTo>
                  <a:lnTo>
                    <a:pt x="409" y="1478"/>
                  </a:lnTo>
                  <a:cubicBezTo>
                    <a:pt x="450" y="1600"/>
                    <a:pt x="576" y="1704"/>
                    <a:pt x="702" y="1704"/>
                  </a:cubicBezTo>
                  <a:cubicBezTo>
                    <a:pt x="724" y="1704"/>
                    <a:pt x="747" y="1701"/>
                    <a:pt x="769" y="1694"/>
                  </a:cubicBezTo>
                  <a:cubicBezTo>
                    <a:pt x="913" y="1646"/>
                    <a:pt x="1009" y="1478"/>
                    <a:pt x="961" y="1334"/>
                  </a:cubicBezTo>
                  <a:cubicBezTo>
                    <a:pt x="841" y="973"/>
                    <a:pt x="721" y="589"/>
                    <a:pt x="601" y="205"/>
                  </a:cubicBezTo>
                  <a:cubicBezTo>
                    <a:pt x="561" y="87"/>
                    <a:pt x="457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3"/>
            <p:cNvSpPr/>
            <p:nvPr/>
          </p:nvSpPr>
          <p:spPr>
            <a:xfrm>
              <a:off x="4287350" y="2918425"/>
              <a:ext cx="28225" cy="35600"/>
            </a:xfrm>
            <a:custGeom>
              <a:avLst/>
              <a:gdLst/>
              <a:ahLst/>
              <a:cxnLst/>
              <a:rect l="l" t="t" r="r" b="b"/>
              <a:pathLst>
                <a:path w="1129" h="1424" extrusionOk="0">
                  <a:moveTo>
                    <a:pt x="299" y="1"/>
                  </a:moveTo>
                  <a:cubicBezTo>
                    <a:pt x="252" y="1"/>
                    <a:pt x="207" y="12"/>
                    <a:pt x="168" y="35"/>
                  </a:cubicBezTo>
                  <a:cubicBezTo>
                    <a:pt x="48" y="107"/>
                    <a:pt x="0" y="275"/>
                    <a:pt x="72" y="419"/>
                  </a:cubicBezTo>
                  <a:cubicBezTo>
                    <a:pt x="240" y="707"/>
                    <a:pt x="408" y="995"/>
                    <a:pt x="576" y="1283"/>
                  </a:cubicBezTo>
                  <a:cubicBezTo>
                    <a:pt x="625" y="1364"/>
                    <a:pt x="729" y="1423"/>
                    <a:pt x="828" y="1423"/>
                  </a:cubicBezTo>
                  <a:cubicBezTo>
                    <a:pt x="875" y="1423"/>
                    <a:pt x="921" y="1410"/>
                    <a:pt x="960" y="1379"/>
                  </a:cubicBezTo>
                  <a:cubicBezTo>
                    <a:pt x="1080" y="1307"/>
                    <a:pt x="1128" y="1139"/>
                    <a:pt x="1056" y="995"/>
                  </a:cubicBezTo>
                  <a:cubicBezTo>
                    <a:pt x="888" y="707"/>
                    <a:pt x="720" y="419"/>
                    <a:pt x="552" y="131"/>
                  </a:cubicBezTo>
                  <a:cubicBezTo>
                    <a:pt x="503" y="49"/>
                    <a:pt x="399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3"/>
            <p:cNvSpPr/>
            <p:nvPr/>
          </p:nvSpPr>
          <p:spPr>
            <a:xfrm>
              <a:off x="4313150" y="2996375"/>
              <a:ext cx="20425" cy="39050"/>
            </a:xfrm>
            <a:custGeom>
              <a:avLst/>
              <a:gdLst/>
              <a:ahLst/>
              <a:cxnLst/>
              <a:rect l="l" t="t" r="r" b="b"/>
              <a:pathLst>
                <a:path w="817" h="1562" extrusionOk="0">
                  <a:moveTo>
                    <a:pt x="294" y="1"/>
                  </a:moveTo>
                  <a:cubicBezTo>
                    <a:pt x="268" y="1"/>
                    <a:pt x="242" y="5"/>
                    <a:pt x="216" y="13"/>
                  </a:cubicBezTo>
                  <a:cubicBezTo>
                    <a:pt x="72" y="61"/>
                    <a:pt x="0" y="205"/>
                    <a:pt x="24" y="349"/>
                  </a:cubicBezTo>
                  <a:cubicBezTo>
                    <a:pt x="96" y="685"/>
                    <a:pt x="168" y="1021"/>
                    <a:pt x="240" y="1357"/>
                  </a:cubicBezTo>
                  <a:cubicBezTo>
                    <a:pt x="280" y="1476"/>
                    <a:pt x="400" y="1562"/>
                    <a:pt x="522" y="1562"/>
                  </a:cubicBezTo>
                  <a:cubicBezTo>
                    <a:pt x="548" y="1562"/>
                    <a:pt x="575" y="1558"/>
                    <a:pt x="600" y="1549"/>
                  </a:cubicBezTo>
                  <a:cubicBezTo>
                    <a:pt x="744" y="1501"/>
                    <a:pt x="816" y="1357"/>
                    <a:pt x="792" y="1213"/>
                  </a:cubicBezTo>
                  <a:cubicBezTo>
                    <a:pt x="720" y="877"/>
                    <a:pt x="648" y="541"/>
                    <a:pt x="576" y="205"/>
                  </a:cubicBezTo>
                  <a:cubicBezTo>
                    <a:pt x="537" y="87"/>
                    <a:pt x="416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3"/>
            <p:cNvSpPr/>
            <p:nvPr/>
          </p:nvSpPr>
          <p:spPr>
            <a:xfrm>
              <a:off x="4327550" y="3099500"/>
              <a:ext cx="22225" cy="32625"/>
            </a:xfrm>
            <a:custGeom>
              <a:avLst/>
              <a:gdLst/>
              <a:ahLst/>
              <a:cxnLst/>
              <a:rect l="l" t="t" r="r" b="b"/>
              <a:pathLst>
                <a:path w="889" h="1305" extrusionOk="0">
                  <a:moveTo>
                    <a:pt x="337" y="1"/>
                  </a:moveTo>
                  <a:cubicBezTo>
                    <a:pt x="304" y="1"/>
                    <a:pt x="270" y="7"/>
                    <a:pt x="240" y="16"/>
                  </a:cubicBezTo>
                  <a:cubicBezTo>
                    <a:pt x="96" y="40"/>
                    <a:pt x="0" y="208"/>
                    <a:pt x="48" y="353"/>
                  </a:cubicBezTo>
                  <a:cubicBezTo>
                    <a:pt x="120" y="593"/>
                    <a:pt x="216" y="857"/>
                    <a:pt x="288" y="1097"/>
                  </a:cubicBezTo>
                  <a:cubicBezTo>
                    <a:pt x="312" y="1169"/>
                    <a:pt x="360" y="1241"/>
                    <a:pt x="432" y="1265"/>
                  </a:cubicBezTo>
                  <a:cubicBezTo>
                    <a:pt x="460" y="1293"/>
                    <a:pt x="505" y="1304"/>
                    <a:pt x="552" y="1304"/>
                  </a:cubicBezTo>
                  <a:cubicBezTo>
                    <a:pt x="584" y="1304"/>
                    <a:pt x="618" y="1299"/>
                    <a:pt x="648" y="1289"/>
                  </a:cubicBezTo>
                  <a:cubicBezTo>
                    <a:pt x="768" y="1241"/>
                    <a:pt x="888" y="1097"/>
                    <a:pt x="840" y="953"/>
                  </a:cubicBezTo>
                  <a:cubicBezTo>
                    <a:pt x="744" y="713"/>
                    <a:pt x="672" y="449"/>
                    <a:pt x="576" y="208"/>
                  </a:cubicBezTo>
                  <a:cubicBezTo>
                    <a:pt x="552" y="136"/>
                    <a:pt x="528" y="64"/>
                    <a:pt x="456" y="40"/>
                  </a:cubicBezTo>
                  <a:cubicBezTo>
                    <a:pt x="428" y="12"/>
                    <a:pt x="384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3"/>
            <p:cNvSpPr/>
            <p:nvPr/>
          </p:nvSpPr>
          <p:spPr>
            <a:xfrm>
              <a:off x="4340150" y="3180650"/>
              <a:ext cx="17425" cy="32675"/>
            </a:xfrm>
            <a:custGeom>
              <a:avLst/>
              <a:gdLst/>
              <a:ahLst/>
              <a:cxnLst/>
              <a:rect l="l" t="t" r="r" b="b"/>
              <a:pathLst>
                <a:path w="697" h="1307" extrusionOk="0">
                  <a:moveTo>
                    <a:pt x="280" y="1"/>
                  </a:moveTo>
                  <a:cubicBezTo>
                    <a:pt x="258" y="1"/>
                    <a:pt x="237" y="4"/>
                    <a:pt x="216" y="11"/>
                  </a:cubicBezTo>
                  <a:cubicBezTo>
                    <a:pt x="144" y="35"/>
                    <a:pt x="72" y="83"/>
                    <a:pt x="48" y="131"/>
                  </a:cubicBezTo>
                  <a:cubicBezTo>
                    <a:pt x="0" y="203"/>
                    <a:pt x="0" y="275"/>
                    <a:pt x="24" y="347"/>
                  </a:cubicBezTo>
                  <a:lnTo>
                    <a:pt x="144" y="1091"/>
                  </a:lnTo>
                  <a:cubicBezTo>
                    <a:pt x="168" y="1163"/>
                    <a:pt x="216" y="1235"/>
                    <a:pt x="288" y="1259"/>
                  </a:cubicBezTo>
                  <a:cubicBezTo>
                    <a:pt x="336" y="1307"/>
                    <a:pt x="432" y="1307"/>
                    <a:pt x="504" y="1307"/>
                  </a:cubicBezTo>
                  <a:cubicBezTo>
                    <a:pt x="552" y="1283"/>
                    <a:pt x="624" y="1235"/>
                    <a:pt x="672" y="1163"/>
                  </a:cubicBezTo>
                  <a:cubicBezTo>
                    <a:pt x="696" y="1091"/>
                    <a:pt x="696" y="1019"/>
                    <a:pt x="696" y="947"/>
                  </a:cubicBezTo>
                  <a:lnTo>
                    <a:pt x="552" y="203"/>
                  </a:lnTo>
                  <a:cubicBezTo>
                    <a:pt x="552" y="131"/>
                    <a:pt x="480" y="59"/>
                    <a:pt x="432" y="35"/>
                  </a:cubicBezTo>
                  <a:cubicBezTo>
                    <a:pt x="381" y="18"/>
                    <a:pt x="330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3"/>
            <p:cNvSpPr/>
            <p:nvPr/>
          </p:nvSpPr>
          <p:spPr>
            <a:xfrm>
              <a:off x="4343750" y="3233725"/>
              <a:ext cx="14425" cy="42025"/>
            </a:xfrm>
            <a:custGeom>
              <a:avLst/>
              <a:gdLst/>
              <a:ahLst/>
              <a:cxnLst/>
              <a:rect l="l" t="t" r="r" b="b"/>
              <a:pathLst>
                <a:path w="577" h="1681" extrusionOk="0">
                  <a:moveTo>
                    <a:pt x="288" y="0"/>
                  </a:moveTo>
                  <a:cubicBezTo>
                    <a:pt x="144" y="0"/>
                    <a:pt x="0" y="120"/>
                    <a:pt x="0" y="264"/>
                  </a:cubicBezTo>
                  <a:lnTo>
                    <a:pt x="0" y="1392"/>
                  </a:lnTo>
                  <a:cubicBezTo>
                    <a:pt x="0" y="1536"/>
                    <a:pt x="144" y="1680"/>
                    <a:pt x="288" y="1680"/>
                  </a:cubicBezTo>
                  <a:cubicBezTo>
                    <a:pt x="432" y="1680"/>
                    <a:pt x="576" y="1560"/>
                    <a:pt x="576" y="1392"/>
                  </a:cubicBezTo>
                  <a:lnTo>
                    <a:pt x="576" y="264"/>
                  </a:lnTo>
                  <a:cubicBezTo>
                    <a:pt x="576" y="120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3"/>
            <p:cNvSpPr/>
            <p:nvPr/>
          </p:nvSpPr>
          <p:spPr>
            <a:xfrm>
              <a:off x="4346750" y="3296125"/>
              <a:ext cx="18025" cy="35675"/>
            </a:xfrm>
            <a:custGeom>
              <a:avLst/>
              <a:gdLst/>
              <a:ahLst/>
              <a:cxnLst/>
              <a:rect l="l" t="t" r="r" b="b"/>
              <a:pathLst>
                <a:path w="721" h="1427" extrusionOk="0">
                  <a:moveTo>
                    <a:pt x="288" y="0"/>
                  </a:moveTo>
                  <a:cubicBezTo>
                    <a:pt x="144" y="0"/>
                    <a:pt x="24" y="120"/>
                    <a:pt x="24" y="264"/>
                  </a:cubicBezTo>
                  <a:cubicBezTo>
                    <a:pt x="0" y="600"/>
                    <a:pt x="48" y="912"/>
                    <a:pt x="144" y="1224"/>
                  </a:cubicBezTo>
                  <a:cubicBezTo>
                    <a:pt x="168" y="1296"/>
                    <a:pt x="216" y="1344"/>
                    <a:pt x="288" y="1392"/>
                  </a:cubicBezTo>
                  <a:cubicBezTo>
                    <a:pt x="322" y="1409"/>
                    <a:pt x="380" y="1426"/>
                    <a:pt x="437" y="1426"/>
                  </a:cubicBezTo>
                  <a:cubicBezTo>
                    <a:pt x="460" y="1426"/>
                    <a:pt x="483" y="1423"/>
                    <a:pt x="504" y="1416"/>
                  </a:cubicBezTo>
                  <a:cubicBezTo>
                    <a:pt x="576" y="1392"/>
                    <a:pt x="624" y="1344"/>
                    <a:pt x="672" y="1296"/>
                  </a:cubicBezTo>
                  <a:cubicBezTo>
                    <a:pt x="696" y="1224"/>
                    <a:pt x="720" y="1152"/>
                    <a:pt x="696" y="1080"/>
                  </a:cubicBezTo>
                  <a:cubicBezTo>
                    <a:pt x="648" y="936"/>
                    <a:pt x="600" y="792"/>
                    <a:pt x="576" y="672"/>
                  </a:cubicBezTo>
                  <a:cubicBezTo>
                    <a:pt x="576" y="528"/>
                    <a:pt x="552" y="408"/>
                    <a:pt x="576" y="264"/>
                  </a:cubicBezTo>
                  <a:cubicBezTo>
                    <a:pt x="576" y="216"/>
                    <a:pt x="528" y="120"/>
                    <a:pt x="480" y="72"/>
                  </a:cubicBez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3"/>
            <p:cNvSpPr/>
            <p:nvPr/>
          </p:nvSpPr>
          <p:spPr>
            <a:xfrm>
              <a:off x="4356950" y="3361275"/>
              <a:ext cx="19825" cy="29925"/>
            </a:xfrm>
            <a:custGeom>
              <a:avLst/>
              <a:gdLst/>
              <a:ahLst/>
              <a:cxnLst/>
              <a:rect l="l" t="t" r="r" b="b"/>
              <a:pathLst>
                <a:path w="793" h="1197" extrusionOk="0">
                  <a:moveTo>
                    <a:pt x="284" y="1"/>
                  </a:moveTo>
                  <a:cubicBezTo>
                    <a:pt x="261" y="1"/>
                    <a:pt x="237" y="3"/>
                    <a:pt x="216" y="11"/>
                  </a:cubicBezTo>
                  <a:cubicBezTo>
                    <a:pt x="168" y="35"/>
                    <a:pt x="96" y="83"/>
                    <a:pt x="48" y="131"/>
                  </a:cubicBezTo>
                  <a:cubicBezTo>
                    <a:pt x="24" y="203"/>
                    <a:pt x="0" y="275"/>
                    <a:pt x="24" y="347"/>
                  </a:cubicBezTo>
                  <a:cubicBezTo>
                    <a:pt x="96" y="563"/>
                    <a:pt x="168" y="779"/>
                    <a:pt x="216" y="995"/>
                  </a:cubicBezTo>
                  <a:cubicBezTo>
                    <a:pt x="240" y="1067"/>
                    <a:pt x="288" y="1115"/>
                    <a:pt x="360" y="1163"/>
                  </a:cubicBezTo>
                  <a:cubicBezTo>
                    <a:pt x="394" y="1180"/>
                    <a:pt x="452" y="1197"/>
                    <a:pt x="509" y="1197"/>
                  </a:cubicBezTo>
                  <a:cubicBezTo>
                    <a:pt x="532" y="1197"/>
                    <a:pt x="555" y="1194"/>
                    <a:pt x="576" y="1187"/>
                  </a:cubicBezTo>
                  <a:cubicBezTo>
                    <a:pt x="648" y="1163"/>
                    <a:pt x="696" y="1115"/>
                    <a:pt x="744" y="1067"/>
                  </a:cubicBezTo>
                  <a:cubicBezTo>
                    <a:pt x="768" y="995"/>
                    <a:pt x="792" y="923"/>
                    <a:pt x="768" y="851"/>
                  </a:cubicBezTo>
                  <a:cubicBezTo>
                    <a:pt x="696" y="635"/>
                    <a:pt x="624" y="419"/>
                    <a:pt x="576" y="203"/>
                  </a:cubicBezTo>
                  <a:cubicBezTo>
                    <a:pt x="552" y="131"/>
                    <a:pt x="504" y="83"/>
                    <a:pt x="432" y="35"/>
                  </a:cubicBezTo>
                  <a:cubicBezTo>
                    <a:pt x="398" y="18"/>
                    <a:pt x="340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3"/>
            <p:cNvSpPr/>
            <p:nvPr/>
          </p:nvSpPr>
          <p:spPr>
            <a:xfrm>
              <a:off x="4364750" y="3402075"/>
              <a:ext cx="25825" cy="38925"/>
            </a:xfrm>
            <a:custGeom>
              <a:avLst/>
              <a:gdLst/>
              <a:ahLst/>
              <a:cxnLst/>
              <a:rect l="l" t="t" r="r" b="b"/>
              <a:pathLst>
                <a:path w="1033" h="1557" extrusionOk="0">
                  <a:moveTo>
                    <a:pt x="316" y="1"/>
                  </a:moveTo>
                  <a:cubicBezTo>
                    <a:pt x="297" y="1"/>
                    <a:pt x="278" y="4"/>
                    <a:pt x="264" y="11"/>
                  </a:cubicBezTo>
                  <a:cubicBezTo>
                    <a:pt x="120" y="59"/>
                    <a:pt x="0" y="203"/>
                    <a:pt x="48" y="347"/>
                  </a:cubicBezTo>
                  <a:lnTo>
                    <a:pt x="432" y="1355"/>
                  </a:lnTo>
                  <a:cubicBezTo>
                    <a:pt x="480" y="1427"/>
                    <a:pt x="504" y="1475"/>
                    <a:pt x="576" y="1523"/>
                  </a:cubicBezTo>
                  <a:cubicBezTo>
                    <a:pt x="610" y="1540"/>
                    <a:pt x="668" y="1557"/>
                    <a:pt x="725" y="1557"/>
                  </a:cubicBezTo>
                  <a:cubicBezTo>
                    <a:pt x="748" y="1557"/>
                    <a:pt x="771" y="1554"/>
                    <a:pt x="792" y="1547"/>
                  </a:cubicBezTo>
                  <a:cubicBezTo>
                    <a:pt x="912" y="1499"/>
                    <a:pt x="1032" y="1355"/>
                    <a:pt x="984" y="1211"/>
                  </a:cubicBezTo>
                  <a:lnTo>
                    <a:pt x="600" y="203"/>
                  </a:lnTo>
                  <a:cubicBezTo>
                    <a:pt x="576" y="131"/>
                    <a:pt x="528" y="83"/>
                    <a:pt x="456" y="35"/>
                  </a:cubicBezTo>
                  <a:cubicBezTo>
                    <a:pt x="422" y="18"/>
                    <a:pt x="364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3"/>
            <p:cNvSpPr/>
            <p:nvPr/>
          </p:nvSpPr>
          <p:spPr>
            <a:xfrm>
              <a:off x="4390550" y="3470725"/>
              <a:ext cx="23425" cy="35825"/>
            </a:xfrm>
            <a:custGeom>
              <a:avLst/>
              <a:gdLst/>
              <a:ahLst/>
              <a:cxnLst/>
              <a:rect l="l" t="t" r="r" b="b"/>
              <a:pathLst>
                <a:path w="937" h="1433" extrusionOk="0">
                  <a:moveTo>
                    <a:pt x="360" y="1"/>
                  </a:moveTo>
                  <a:cubicBezTo>
                    <a:pt x="288" y="1"/>
                    <a:pt x="216" y="1"/>
                    <a:pt x="144" y="49"/>
                  </a:cubicBezTo>
                  <a:cubicBezTo>
                    <a:pt x="96" y="73"/>
                    <a:pt x="24" y="145"/>
                    <a:pt x="24" y="217"/>
                  </a:cubicBezTo>
                  <a:cubicBezTo>
                    <a:pt x="0" y="265"/>
                    <a:pt x="0" y="361"/>
                    <a:pt x="48" y="433"/>
                  </a:cubicBezTo>
                  <a:cubicBezTo>
                    <a:pt x="144" y="553"/>
                    <a:pt x="216" y="673"/>
                    <a:pt x="288" y="817"/>
                  </a:cubicBezTo>
                  <a:cubicBezTo>
                    <a:pt x="336" y="937"/>
                    <a:pt x="360" y="1081"/>
                    <a:pt x="384" y="1225"/>
                  </a:cubicBezTo>
                  <a:cubicBezTo>
                    <a:pt x="408" y="1297"/>
                    <a:pt x="480" y="1369"/>
                    <a:pt x="529" y="1393"/>
                  </a:cubicBezTo>
                  <a:cubicBezTo>
                    <a:pt x="557" y="1421"/>
                    <a:pt x="601" y="1433"/>
                    <a:pt x="648" y="1433"/>
                  </a:cubicBezTo>
                  <a:cubicBezTo>
                    <a:pt x="681" y="1433"/>
                    <a:pt x="715" y="1427"/>
                    <a:pt x="745" y="1417"/>
                  </a:cubicBezTo>
                  <a:cubicBezTo>
                    <a:pt x="817" y="1393"/>
                    <a:pt x="865" y="1369"/>
                    <a:pt x="913" y="1297"/>
                  </a:cubicBezTo>
                  <a:cubicBezTo>
                    <a:pt x="937" y="1225"/>
                    <a:pt x="937" y="1153"/>
                    <a:pt x="937" y="1081"/>
                  </a:cubicBezTo>
                  <a:cubicBezTo>
                    <a:pt x="889" y="745"/>
                    <a:pt x="745" y="409"/>
                    <a:pt x="529" y="145"/>
                  </a:cubicBezTo>
                  <a:cubicBezTo>
                    <a:pt x="480" y="73"/>
                    <a:pt x="432" y="25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3"/>
            <p:cNvSpPr/>
            <p:nvPr/>
          </p:nvSpPr>
          <p:spPr>
            <a:xfrm>
              <a:off x="3933900" y="2768875"/>
              <a:ext cx="32425" cy="35625"/>
            </a:xfrm>
            <a:custGeom>
              <a:avLst/>
              <a:gdLst/>
              <a:ahLst/>
              <a:cxnLst/>
              <a:rect l="l" t="t" r="r" b="b"/>
              <a:pathLst>
                <a:path w="1297" h="1425" extrusionOk="0">
                  <a:moveTo>
                    <a:pt x="312" y="0"/>
                  </a:moveTo>
                  <a:cubicBezTo>
                    <a:pt x="265" y="0"/>
                    <a:pt x="221" y="12"/>
                    <a:pt x="193" y="40"/>
                  </a:cubicBezTo>
                  <a:cubicBezTo>
                    <a:pt x="73" y="112"/>
                    <a:pt x="1" y="280"/>
                    <a:pt x="97" y="424"/>
                  </a:cubicBezTo>
                  <a:cubicBezTo>
                    <a:pt x="289" y="712"/>
                    <a:pt x="505" y="1000"/>
                    <a:pt x="721" y="1288"/>
                  </a:cubicBezTo>
                  <a:cubicBezTo>
                    <a:pt x="745" y="1360"/>
                    <a:pt x="817" y="1408"/>
                    <a:pt x="889" y="1408"/>
                  </a:cubicBezTo>
                  <a:cubicBezTo>
                    <a:pt x="909" y="1418"/>
                    <a:pt x="937" y="1424"/>
                    <a:pt x="968" y="1424"/>
                  </a:cubicBezTo>
                  <a:cubicBezTo>
                    <a:pt x="1012" y="1424"/>
                    <a:pt x="1062" y="1412"/>
                    <a:pt x="1105" y="1384"/>
                  </a:cubicBezTo>
                  <a:cubicBezTo>
                    <a:pt x="1201" y="1312"/>
                    <a:pt x="1297" y="1144"/>
                    <a:pt x="1201" y="1000"/>
                  </a:cubicBezTo>
                  <a:cubicBezTo>
                    <a:pt x="985" y="712"/>
                    <a:pt x="769" y="424"/>
                    <a:pt x="577" y="136"/>
                  </a:cubicBezTo>
                  <a:cubicBezTo>
                    <a:pt x="529" y="64"/>
                    <a:pt x="481" y="16"/>
                    <a:pt x="409" y="16"/>
                  </a:cubicBezTo>
                  <a:cubicBezTo>
                    <a:pt x="379" y="6"/>
                    <a:pt x="345" y="0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3"/>
            <p:cNvSpPr/>
            <p:nvPr/>
          </p:nvSpPr>
          <p:spPr>
            <a:xfrm>
              <a:off x="3977700" y="2824675"/>
              <a:ext cx="32425" cy="36075"/>
            </a:xfrm>
            <a:custGeom>
              <a:avLst/>
              <a:gdLst/>
              <a:ahLst/>
              <a:cxnLst/>
              <a:rect l="l" t="t" r="r" b="b"/>
              <a:pathLst>
                <a:path w="1297" h="1443" extrusionOk="0">
                  <a:moveTo>
                    <a:pt x="330" y="1"/>
                  </a:moveTo>
                  <a:cubicBezTo>
                    <a:pt x="285" y="1"/>
                    <a:pt x="235" y="12"/>
                    <a:pt x="193" y="40"/>
                  </a:cubicBezTo>
                  <a:cubicBezTo>
                    <a:pt x="73" y="112"/>
                    <a:pt x="1" y="280"/>
                    <a:pt x="97" y="424"/>
                  </a:cubicBezTo>
                  <a:cubicBezTo>
                    <a:pt x="313" y="712"/>
                    <a:pt x="505" y="1000"/>
                    <a:pt x="721" y="1289"/>
                  </a:cubicBezTo>
                  <a:cubicBezTo>
                    <a:pt x="769" y="1361"/>
                    <a:pt x="817" y="1409"/>
                    <a:pt x="889" y="1433"/>
                  </a:cubicBezTo>
                  <a:cubicBezTo>
                    <a:pt x="910" y="1440"/>
                    <a:pt x="931" y="1442"/>
                    <a:pt x="952" y="1442"/>
                  </a:cubicBezTo>
                  <a:cubicBezTo>
                    <a:pt x="1003" y="1442"/>
                    <a:pt x="1054" y="1425"/>
                    <a:pt x="1105" y="1409"/>
                  </a:cubicBezTo>
                  <a:cubicBezTo>
                    <a:pt x="1225" y="1313"/>
                    <a:pt x="1297" y="1144"/>
                    <a:pt x="1201" y="1024"/>
                  </a:cubicBezTo>
                  <a:lnTo>
                    <a:pt x="577" y="136"/>
                  </a:lnTo>
                  <a:cubicBezTo>
                    <a:pt x="553" y="64"/>
                    <a:pt x="481" y="16"/>
                    <a:pt x="409" y="16"/>
                  </a:cubicBezTo>
                  <a:cubicBezTo>
                    <a:pt x="389" y="6"/>
                    <a:pt x="361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3"/>
            <p:cNvSpPr/>
            <p:nvPr/>
          </p:nvSpPr>
          <p:spPr>
            <a:xfrm>
              <a:off x="4018500" y="2877625"/>
              <a:ext cx="34850" cy="45200"/>
            </a:xfrm>
            <a:custGeom>
              <a:avLst/>
              <a:gdLst/>
              <a:ahLst/>
              <a:cxnLst/>
              <a:rect l="l" t="t" r="r" b="b"/>
              <a:pathLst>
                <a:path w="1394" h="1808" extrusionOk="0">
                  <a:moveTo>
                    <a:pt x="324" y="1"/>
                  </a:moveTo>
                  <a:cubicBezTo>
                    <a:pt x="277" y="1"/>
                    <a:pt x="231" y="12"/>
                    <a:pt x="193" y="35"/>
                  </a:cubicBezTo>
                  <a:cubicBezTo>
                    <a:pt x="73" y="131"/>
                    <a:pt x="1" y="299"/>
                    <a:pt x="97" y="419"/>
                  </a:cubicBezTo>
                  <a:cubicBezTo>
                    <a:pt x="337" y="851"/>
                    <a:pt x="577" y="1259"/>
                    <a:pt x="841" y="1667"/>
                  </a:cubicBezTo>
                  <a:cubicBezTo>
                    <a:pt x="890" y="1748"/>
                    <a:pt x="982" y="1807"/>
                    <a:pt x="1082" y="1807"/>
                  </a:cubicBezTo>
                  <a:cubicBezTo>
                    <a:pt x="1129" y="1807"/>
                    <a:pt x="1178" y="1794"/>
                    <a:pt x="1225" y="1763"/>
                  </a:cubicBezTo>
                  <a:cubicBezTo>
                    <a:pt x="1345" y="1691"/>
                    <a:pt x="1393" y="1523"/>
                    <a:pt x="1321" y="1403"/>
                  </a:cubicBezTo>
                  <a:lnTo>
                    <a:pt x="577" y="131"/>
                  </a:lnTo>
                  <a:cubicBezTo>
                    <a:pt x="528" y="49"/>
                    <a:pt x="424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3"/>
            <p:cNvSpPr/>
            <p:nvPr/>
          </p:nvSpPr>
          <p:spPr>
            <a:xfrm>
              <a:off x="4056325" y="2952625"/>
              <a:ext cx="24625" cy="36300"/>
            </a:xfrm>
            <a:custGeom>
              <a:avLst/>
              <a:gdLst/>
              <a:ahLst/>
              <a:cxnLst/>
              <a:rect l="l" t="t" r="r" b="b"/>
              <a:pathLst>
                <a:path w="985" h="1452" extrusionOk="0">
                  <a:moveTo>
                    <a:pt x="303" y="1"/>
                  </a:moveTo>
                  <a:cubicBezTo>
                    <a:pt x="282" y="1"/>
                    <a:pt x="261" y="4"/>
                    <a:pt x="240" y="11"/>
                  </a:cubicBezTo>
                  <a:cubicBezTo>
                    <a:pt x="96" y="59"/>
                    <a:pt x="0" y="203"/>
                    <a:pt x="48" y="347"/>
                  </a:cubicBezTo>
                  <a:cubicBezTo>
                    <a:pt x="168" y="659"/>
                    <a:pt x="264" y="947"/>
                    <a:pt x="384" y="1235"/>
                  </a:cubicBezTo>
                  <a:cubicBezTo>
                    <a:pt x="408" y="1307"/>
                    <a:pt x="456" y="1379"/>
                    <a:pt x="504" y="1403"/>
                  </a:cubicBezTo>
                  <a:cubicBezTo>
                    <a:pt x="576" y="1451"/>
                    <a:pt x="648" y="1451"/>
                    <a:pt x="720" y="1451"/>
                  </a:cubicBezTo>
                  <a:cubicBezTo>
                    <a:pt x="864" y="1403"/>
                    <a:pt x="984" y="1235"/>
                    <a:pt x="912" y="1091"/>
                  </a:cubicBezTo>
                  <a:cubicBezTo>
                    <a:pt x="816" y="803"/>
                    <a:pt x="696" y="515"/>
                    <a:pt x="576" y="203"/>
                  </a:cubicBezTo>
                  <a:cubicBezTo>
                    <a:pt x="552" y="131"/>
                    <a:pt x="528" y="83"/>
                    <a:pt x="456" y="35"/>
                  </a:cubicBezTo>
                  <a:cubicBezTo>
                    <a:pt x="405" y="18"/>
                    <a:pt x="354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3"/>
            <p:cNvSpPr/>
            <p:nvPr/>
          </p:nvSpPr>
          <p:spPr>
            <a:xfrm>
              <a:off x="4081525" y="3030650"/>
              <a:ext cx="27025" cy="48575"/>
            </a:xfrm>
            <a:custGeom>
              <a:avLst/>
              <a:gdLst/>
              <a:ahLst/>
              <a:cxnLst/>
              <a:rect l="l" t="t" r="r" b="b"/>
              <a:pathLst>
                <a:path w="1081" h="1943" extrusionOk="0">
                  <a:moveTo>
                    <a:pt x="304" y="0"/>
                  </a:moveTo>
                  <a:cubicBezTo>
                    <a:pt x="255" y="0"/>
                    <a:pt x="207" y="11"/>
                    <a:pt x="168" y="34"/>
                  </a:cubicBezTo>
                  <a:cubicBezTo>
                    <a:pt x="48" y="130"/>
                    <a:pt x="0" y="274"/>
                    <a:pt x="72" y="418"/>
                  </a:cubicBezTo>
                  <a:cubicBezTo>
                    <a:pt x="96" y="466"/>
                    <a:pt x="120" y="514"/>
                    <a:pt x="144" y="586"/>
                  </a:cubicBezTo>
                  <a:cubicBezTo>
                    <a:pt x="168" y="610"/>
                    <a:pt x="168" y="634"/>
                    <a:pt x="192" y="658"/>
                  </a:cubicBezTo>
                  <a:cubicBezTo>
                    <a:pt x="192" y="658"/>
                    <a:pt x="216" y="682"/>
                    <a:pt x="216" y="706"/>
                  </a:cubicBezTo>
                  <a:cubicBezTo>
                    <a:pt x="264" y="802"/>
                    <a:pt x="288" y="922"/>
                    <a:pt x="336" y="1042"/>
                  </a:cubicBezTo>
                  <a:cubicBezTo>
                    <a:pt x="408" y="1258"/>
                    <a:pt x="480" y="1498"/>
                    <a:pt x="504" y="1738"/>
                  </a:cubicBezTo>
                  <a:cubicBezTo>
                    <a:pt x="544" y="1857"/>
                    <a:pt x="664" y="1943"/>
                    <a:pt x="786" y="1943"/>
                  </a:cubicBezTo>
                  <a:cubicBezTo>
                    <a:pt x="812" y="1943"/>
                    <a:pt x="839" y="1939"/>
                    <a:pt x="864" y="1930"/>
                  </a:cubicBezTo>
                  <a:cubicBezTo>
                    <a:pt x="1008" y="1882"/>
                    <a:pt x="1080" y="1738"/>
                    <a:pt x="1056" y="1594"/>
                  </a:cubicBezTo>
                  <a:cubicBezTo>
                    <a:pt x="960" y="1090"/>
                    <a:pt x="792" y="586"/>
                    <a:pt x="552" y="130"/>
                  </a:cubicBezTo>
                  <a:cubicBezTo>
                    <a:pt x="520" y="49"/>
                    <a:pt x="409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3"/>
            <p:cNvSpPr/>
            <p:nvPr/>
          </p:nvSpPr>
          <p:spPr>
            <a:xfrm>
              <a:off x="4106125" y="3111675"/>
              <a:ext cx="24025" cy="39250"/>
            </a:xfrm>
            <a:custGeom>
              <a:avLst/>
              <a:gdLst/>
              <a:ahLst/>
              <a:cxnLst/>
              <a:rect l="l" t="t" r="r" b="b"/>
              <a:pathLst>
                <a:path w="961" h="1570" extrusionOk="0">
                  <a:moveTo>
                    <a:pt x="305" y="0"/>
                  </a:moveTo>
                  <a:cubicBezTo>
                    <a:pt x="260" y="0"/>
                    <a:pt x="213" y="11"/>
                    <a:pt x="168" y="34"/>
                  </a:cubicBezTo>
                  <a:cubicBezTo>
                    <a:pt x="48" y="130"/>
                    <a:pt x="0" y="298"/>
                    <a:pt x="72" y="418"/>
                  </a:cubicBezTo>
                  <a:cubicBezTo>
                    <a:pt x="120" y="490"/>
                    <a:pt x="168" y="586"/>
                    <a:pt x="216" y="658"/>
                  </a:cubicBezTo>
                  <a:cubicBezTo>
                    <a:pt x="216" y="682"/>
                    <a:pt x="240" y="730"/>
                    <a:pt x="240" y="754"/>
                  </a:cubicBezTo>
                  <a:cubicBezTo>
                    <a:pt x="264" y="778"/>
                    <a:pt x="264" y="778"/>
                    <a:pt x="264" y="778"/>
                  </a:cubicBezTo>
                  <a:cubicBezTo>
                    <a:pt x="264" y="802"/>
                    <a:pt x="264" y="826"/>
                    <a:pt x="288" y="850"/>
                  </a:cubicBezTo>
                  <a:cubicBezTo>
                    <a:pt x="336" y="994"/>
                    <a:pt x="384" y="1162"/>
                    <a:pt x="408" y="1354"/>
                  </a:cubicBezTo>
                  <a:lnTo>
                    <a:pt x="408" y="1282"/>
                  </a:lnTo>
                  <a:cubicBezTo>
                    <a:pt x="408" y="1378"/>
                    <a:pt x="432" y="1426"/>
                    <a:pt x="480" y="1498"/>
                  </a:cubicBezTo>
                  <a:cubicBezTo>
                    <a:pt x="528" y="1546"/>
                    <a:pt x="600" y="1570"/>
                    <a:pt x="672" y="1570"/>
                  </a:cubicBezTo>
                  <a:cubicBezTo>
                    <a:pt x="744" y="1570"/>
                    <a:pt x="816" y="1546"/>
                    <a:pt x="864" y="1498"/>
                  </a:cubicBezTo>
                  <a:cubicBezTo>
                    <a:pt x="912" y="1426"/>
                    <a:pt x="960" y="1354"/>
                    <a:pt x="960" y="1282"/>
                  </a:cubicBezTo>
                  <a:cubicBezTo>
                    <a:pt x="912" y="874"/>
                    <a:pt x="768" y="490"/>
                    <a:pt x="552" y="154"/>
                  </a:cubicBezTo>
                  <a:cubicBezTo>
                    <a:pt x="503" y="54"/>
                    <a:pt x="407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3"/>
            <p:cNvSpPr/>
            <p:nvPr/>
          </p:nvSpPr>
          <p:spPr>
            <a:xfrm>
              <a:off x="4131325" y="3186650"/>
              <a:ext cx="24625" cy="32675"/>
            </a:xfrm>
            <a:custGeom>
              <a:avLst/>
              <a:gdLst/>
              <a:ahLst/>
              <a:cxnLst/>
              <a:rect l="l" t="t" r="r" b="b"/>
              <a:pathLst>
                <a:path w="985" h="1307" extrusionOk="0">
                  <a:moveTo>
                    <a:pt x="317" y="1"/>
                  </a:moveTo>
                  <a:cubicBezTo>
                    <a:pt x="260" y="1"/>
                    <a:pt x="202" y="18"/>
                    <a:pt x="168" y="35"/>
                  </a:cubicBezTo>
                  <a:cubicBezTo>
                    <a:pt x="24" y="131"/>
                    <a:pt x="0" y="275"/>
                    <a:pt x="72" y="419"/>
                  </a:cubicBezTo>
                  <a:cubicBezTo>
                    <a:pt x="192" y="683"/>
                    <a:pt x="312" y="923"/>
                    <a:pt x="432" y="1163"/>
                  </a:cubicBezTo>
                  <a:cubicBezTo>
                    <a:pt x="480" y="1235"/>
                    <a:pt x="552" y="1283"/>
                    <a:pt x="600" y="1307"/>
                  </a:cubicBezTo>
                  <a:cubicBezTo>
                    <a:pt x="672" y="1307"/>
                    <a:pt x="768" y="1307"/>
                    <a:pt x="816" y="1259"/>
                  </a:cubicBezTo>
                  <a:cubicBezTo>
                    <a:pt x="960" y="1187"/>
                    <a:pt x="984" y="1019"/>
                    <a:pt x="936" y="899"/>
                  </a:cubicBezTo>
                  <a:cubicBezTo>
                    <a:pt x="792" y="635"/>
                    <a:pt x="672" y="395"/>
                    <a:pt x="552" y="131"/>
                  </a:cubicBezTo>
                  <a:cubicBezTo>
                    <a:pt x="528" y="83"/>
                    <a:pt x="456" y="35"/>
                    <a:pt x="384" y="11"/>
                  </a:cubicBezTo>
                  <a:cubicBezTo>
                    <a:pt x="363" y="4"/>
                    <a:pt x="340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3"/>
            <p:cNvSpPr/>
            <p:nvPr/>
          </p:nvSpPr>
          <p:spPr>
            <a:xfrm>
              <a:off x="4164925" y="3261875"/>
              <a:ext cx="28225" cy="41850"/>
            </a:xfrm>
            <a:custGeom>
              <a:avLst/>
              <a:gdLst/>
              <a:ahLst/>
              <a:cxnLst/>
              <a:rect l="l" t="t" r="r" b="b"/>
              <a:pathLst>
                <a:path w="1129" h="1674" extrusionOk="0">
                  <a:moveTo>
                    <a:pt x="315" y="0"/>
                  </a:moveTo>
                  <a:cubicBezTo>
                    <a:pt x="263" y="0"/>
                    <a:pt x="211" y="16"/>
                    <a:pt x="169" y="50"/>
                  </a:cubicBezTo>
                  <a:cubicBezTo>
                    <a:pt x="25" y="122"/>
                    <a:pt x="0" y="290"/>
                    <a:pt x="73" y="434"/>
                  </a:cubicBezTo>
                  <a:lnTo>
                    <a:pt x="577" y="1538"/>
                  </a:lnTo>
                  <a:cubicBezTo>
                    <a:pt x="623" y="1631"/>
                    <a:pt x="718" y="1674"/>
                    <a:pt x="812" y="1674"/>
                  </a:cubicBezTo>
                  <a:cubicBezTo>
                    <a:pt x="865" y="1674"/>
                    <a:pt x="918" y="1660"/>
                    <a:pt x="961" y="1634"/>
                  </a:cubicBezTo>
                  <a:cubicBezTo>
                    <a:pt x="1105" y="1562"/>
                    <a:pt x="1129" y="1394"/>
                    <a:pt x="1057" y="1250"/>
                  </a:cubicBezTo>
                  <a:lnTo>
                    <a:pt x="553" y="146"/>
                  </a:lnTo>
                  <a:cubicBezTo>
                    <a:pt x="506" y="53"/>
                    <a:pt x="410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3"/>
            <p:cNvSpPr/>
            <p:nvPr/>
          </p:nvSpPr>
          <p:spPr>
            <a:xfrm>
              <a:off x="4197325" y="3327325"/>
              <a:ext cx="23425" cy="29675"/>
            </a:xfrm>
            <a:custGeom>
              <a:avLst/>
              <a:gdLst/>
              <a:ahLst/>
              <a:cxnLst/>
              <a:rect l="l" t="t" r="r" b="b"/>
              <a:pathLst>
                <a:path w="937" h="1187" extrusionOk="0">
                  <a:moveTo>
                    <a:pt x="289" y="0"/>
                  </a:moveTo>
                  <a:cubicBezTo>
                    <a:pt x="217" y="0"/>
                    <a:pt x="145" y="24"/>
                    <a:pt x="97" y="72"/>
                  </a:cubicBezTo>
                  <a:cubicBezTo>
                    <a:pt x="49" y="120"/>
                    <a:pt x="1" y="192"/>
                    <a:pt x="1" y="264"/>
                  </a:cubicBezTo>
                  <a:cubicBezTo>
                    <a:pt x="25" y="456"/>
                    <a:pt x="73" y="624"/>
                    <a:pt x="145" y="768"/>
                  </a:cubicBezTo>
                  <a:cubicBezTo>
                    <a:pt x="241" y="912"/>
                    <a:pt x="361" y="1056"/>
                    <a:pt x="505" y="1152"/>
                  </a:cubicBezTo>
                  <a:cubicBezTo>
                    <a:pt x="556" y="1169"/>
                    <a:pt x="619" y="1186"/>
                    <a:pt x="668" y="1186"/>
                  </a:cubicBezTo>
                  <a:cubicBezTo>
                    <a:pt x="688" y="1186"/>
                    <a:pt x="707" y="1184"/>
                    <a:pt x="721" y="1176"/>
                  </a:cubicBezTo>
                  <a:cubicBezTo>
                    <a:pt x="793" y="1152"/>
                    <a:pt x="865" y="1104"/>
                    <a:pt x="889" y="1032"/>
                  </a:cubicBezTo>
                  <a:cubicBezTo>
                    <a:pt x="937" y="984"/>
                    <a:pt x="937" y="912"/>
                    <a:pt x="913" y="840"/>
                  </a:cubicBezTo>
                  <a:cubicBezTo>
                    <a:pt x="889" y="768"/>
                    <a:pt x="865" y="696"/>
                    <a:pt x="793" y="672"/>
                  </a:cubicBezTo>
                  <a:cubicBezTo>
                    <a:pt x="793" y="672"/>
                    <a:pt x="793" y="672"/>
                    <a:pt x="793" y="648"/>
                  </a:cubicBezTo>
                  <a:cubicBezTo>
                    <a:pt x="745" y="624"/>
                    <a:pt x="721" y="600"/>
                    <a:pt x="673" y="552"/>
                  </a:cubicBezTo>
                  <a:cubicBezTo>
                    <a:pt x="649" y="504"/>
                    <a:pt x="625" y="456"/>
                    <a:pt x="601" y="408"/>
                  </a:cubicBezTo>
                  <a:cubicBezTo>
                    <a:pt x="577" y="360"/>
                    <a:pt x="577" y="312"/>
                    <a:pt x="553" y="240"/>
                  </a:cubicBezTo>
                  <a:cubicBezTo>
                    <a:pt x="553" y="192"/>
                    <a:pt x="529" y="120"/>
                    <a:pt x="481" y="72"/>
                  </a:cubicBezTo>
                  <a:cubicBezTo>
                    <a:pt x="433" y="24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3"/>
            <p:cNvSpPr/>
            <p:nvPr/>
          </p:nvSpPr>
          <p:spPr>
            <a:xfrm>
              <a:off x="4221925" y="3377325"/>
              <a:ext cx="24025" cy="26475"/>
            </a:xfrm>
            <a:custGeom>
              <a:avLst/>
              <a:gdLst/>
              <a:ahLst/>
              <a:cxnLst/>
              <a:rect l="l" t="t" r="r" b="b"/>
              <a:pathLst>
                <a:path w="961" h="1059" extrusionOk="0">
                  <a:moveTo>
                    <a:pt x="313" y="1"/>
                  </a:moveTo>
                  <a:cubicBezTo>
                    <a:pt x="281" y="1"/>
                    <a:pt x="247" y="7"/>
                    <a:pt x="217" y="17"/>
                  </a:cubicBezTo>
                  <a:cubicBezTo>
                    <a:pt x="145" y="17"/>
                    <a:pt x="73" y="65"/>
                    <a:pt x="49" y="137"/>
                  </a:cubicBezTo>
                  <a:cubicBezTo>
                    <a:pt x="25" y="209"/>
                    <a:pt x="1" y="281"/>
                    <a:pt x="25" y="353"/>
                  </a:cubicBezTo>
                  <a:cubicBezTo>
                    <a:pt x="25" y="377"/>
                    <a:pt x="49" y="401"/>
                    <a:pt x="49" y="425"/>
                  </a:cubicBezTo>
                  <a:cubicBezTo>
                    <a:pt x="73" y="449"/>
                    <a:pt x="121" y="497"/>
                    <a:pt x="145" y="521"/>
                  </a:cubicBezTo>
                  <a:lnTo>
                    <a:pt x="169" y="521"/>
                  </a:lnTo>
                  <a:cubicBezTo>
                    <a:pt x="217" y="569"/>
                    <a:pt x="265" y="617"/>
                    <a:pt x="289" y="665"/>
                  </a:cubicBezTo>
                  <a:cubicBezTo>
                    <a:pt x="337" y="713"/>
                    <a:pt x="361" y="761"/>
                    <a:pt x="409" y="833"/>
                  </a:cubicBezTo>
                  <a:cubicBezTo>
                    <a:pt x="433" y="905"/>
                    <a:pt x="457" y="977"/>
                    <a:pt x="529" y="1001"/>
                  </a:cubicBezTo>
                  <a:cubicBezTo>
                    <a:pt x="582" y="1036"/>
                    <a:pt x="634" y="1058"/>
                    <a:pt x="687" y="1058"/>
                  </a:cubicBezTo>
                  <a:cubicBezTo>
                    <a:pt x="706" y="1058"/>
                    <a:pt x="726" y="1055"/>
                    <a:pt x="745" y="1049"/>
                  </a:cubicBezTo>
                  <a:cubicBezTo>
                    <a:pt x="817" y="1025"/>
                    <a:pt x="889" y="977"/>
                    <a:pt x="913" y="905"/>
                  </a:cubicBezTo>
                  <a:cubicBezTo>
                    <a:pt x="937" y="857"/>
                    <a:pt x="961" y="761"/>
                    <a:pt x="937" y="689"/>
                  </a:cubicBezTo>
                  <a:cubicBezTo>
                    <a:pt x="889" y="569"/>
                    <a:pt x="841" y="449"/>
                    <a:pt x="769" y="353"/>
                  </a:cubicBezTo>
                  <a:cubicBezTo>
                    <a:pt x="721" y="281"/>
                    <a:pt x="673" y="233"/>
                    <a:pt x="625" y="185"/>
                  </a:cubicBezTo>
                  <a:cubicBezTo>
                    <a:pt x="553" y="137"/>
                    <a:pt x="505" y="89"/>
                    <a:pt x="433" y="41"/>
                  </a:cubicBezTo>
                  <a:cubicBezTo>
                    <a:pt x="405" y="12"/>
                    <a:pt x="360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3"/>
            <p:cNvSpPr/>
            <p:nvPr/>
          </p:nvSpPr>
          <p:spPr>
            <a:xfrm>
              <a:off x="4255525" y="3433525"/>
              <a:ext cx="24625" cy="29675"/>
            </a:xfrm>
            <a:custGeom>
              <a:avLst/>
              <a:gdLst/>
              <a:ahLst/>
              <a:cxnLst/>
              <a:rect l="l" t="t" r="r" b="b"/>
              <a:pathLst>
                <a:path w="985" h="1187" extrusionOk="0">
                  <a:moveTo>
                    <a:pt x="385" y="1"/>
                  </a:moveTo>
                  <a:cubicBezTo>
                    <a:pt x="313" y="1"/>
                    <a:pt x="241" y="1"/>
                    <a:pt x="169" y="25"/>
                  </a:cubicBezTo>
                  <a:cubicBezTo>
                    <a:pt x="49" y="121"/>
                    <a:pt x="1" y="289"/>
                    <a:pt x="73" y="409"/>
                  </a:cubicBezTo>
                  <a:cubicBezTo>
                    <a:pt x="193" y="625"/>
                    <a:pt x="313" y="841"/>
                    <a:pt x="433" y="1057"/>
                  </a:cubicBezTo>
                  <a:cubicBezTo>
                    <a:pt x="481" y="1105"/>
                    <a:pt x="529" y="1153"/>
                    <a:pt x="601" y="1177"/>
                  </a:cubicBezTo>
                  <a:cubicBezTo>
                    <a:pt x="622" y="1184"/>
                    <a:pt x="645" y="1187"/>
                    <a:pt x="669" y="1187"/>
                  </a:cubicBezTo>
                  <a:cubicBezTo>
                    <a:pt x="725" y="1187"/>
                    <a:pt x="783" y="1170"/>
                    <a:pt x="817" y="1153"/>
                  </a:cubicBezTo>
                  <a:cubicBezTo>
                    <a:pt x="937" y="1057"/>
                    <a:pt x="985" y="913"/>
                    <a:pt x="913" y="769"/>
                  </a:cubicBezTo>
                  <a:cubicBezTo>
                    <a:pt x="793" y="553"/>
                    <a:pt x="673" y="337"/>
                    <a:pt x="553" y="145"/>
                  </a:cubicBezTo>
                  <a:cubicBezTo>
                    <a:pt x="529" y="73"/>
                    <a:pt x="457" y="25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3"/>
            <p:cNvSpPr/>
            <p:nvPr/>
          </p:nvSpPr>
          <p:spPr>
            <a:xfrm>
              <a:off x="4290950" y="3486350"/>
              <a:ext cx="29425" cy="33025"/>
            </a:xfrm>
            <a:custGeom>
              <a:avLst/>
              <a:gdLst/>
              <a:ahLst/>
              <a:cxnLst/>
              <a:rect l="l" t="t" r="r" b="b"/>
              <a:pathLst>
                <a:path w="1177" h="1321" extrusionOk="0">
                  <a:moveTo>
                    <a:pt x="264" y="0"/>
                  </a:moveTo>
                  <a:cubicBezTo>
                    <a:pt x="216" y="0"/>
                    <a:pt x="120" y="24"/>
                    <a:pt x="72" y="96"/>
                  </a:cubicBezTo>
                  <a:cubicBezTo>
                    <a:pt x="24" y="144"/>
                    <a:pt x="0" y="216"/>
                    <a:pt x="0" y="288"/>
                  </a:cubicBezTo>
                  <a:cubicBezTo>
                    <a:pt x="0" y="360"/>
                    <a:pt x="24" y="432"/>
                    <a:pt x="72" y="480"/>
                  </a:cubicBezTo>
                  <a:lnTo>
                    <a:pt x="696" y="1224"/>
                  </a:lnTo>
                  <a:cubicBezTo>
                    <a:pt x="744" y="1296"/>
                    <a:pt x="840" y="1320"/>
                    <a:pt x="888" y="1320"/>
                  </a:cubicBezTo>
                  <a:cubicBezTo>
                    <a:pt x="960" y="1320"/>
                    <a:pt x="1056" y="1296"/>
                    <a:pt x="1080" y="1224"/>
                  </a:cubicBezTo>
                  <a:cubicBezTo>
                    <a:pt x="1152" y="1176"/>
                    <a:pt x="1176" y="1104"/>
                    <a:pt x="1176" y="1032"/>
                  </a:cubicBezTo>
                  <a:cubicBezTo>
                    <a:pt x="1176" y="960"/>
                    <a:pt x="1152" y="888"/>
                    <a:pt x="1080" y="840"/>
                  </a:cubicBezTo>
                  <a:lnTo>
                    <a:pt x="480" y="96"/>
                  </a:lnTo>
                  <a:cubicBezTo>
                    <a:pt x="432" y="24"/>
                    <a:pt x="33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3"/>
            <p:cNvSpPr/>
            <p:nvPr/>
          </p:nvSpPr>
          <p:spPr>
            <a:xfrm>
              <a:off x="4325150" y="3529900"/>
              <a:ext cx="20425" cy="26475"/>
            </a:xfrm>
            <a:custGeom>
              <a:avLst/>
              <a:gdLst/>
              <a:ahLst/>
              <a:cxnLst/>
              <a:rect l="l" t="t" r="r" b="b"/>
              <a:pathLst>
                <a:path w="817" h="1059" extrusionOk="0">
                  <a:moveTo>
                    <a:pt x="293" y="0"/>
                  </a:moveTo>
                  <a:cubicBezTo>
                    <a:pt x="236" y="0"/>
                    <a:pt x="178" y="17"/>
                    <a:pt x="144" y="34"/>
                  </a:cubicBezTo>
                  <a:cubicBezTo>
                    <a:pt x="72" y="82"/>
                    <a:pt x="24" y="130"/>
                    <a:pt x="24" y="202"/>
                  </a:cubicBezTo>
                  <a:cubicBezTo>
                    <a:pt x="0" y="298"/>
                    <a:pt x="0" y="346"/>
                    <a:pt x="48" y="418"/>
                  </a:cubicBezTo>
                  <a:cubicBezTo>
                    <a:pt x="120" y="586"/>
                    <a:pt x="216" y="754"/>
                    <a:pt x="288" y="922"/>
                  </a:cubicBezTo>
                  <a:cubicBezTo>
                    <a:pt x="312" y="994"/>
                    <a:pt x="408" y="1042"/>
                    <a:pt x="456" y="1042"/>
                  </a:cubicBezTo>
                  <a:cubicBezTo>
                    <a:pt x="486" y="1052"/>
                    <a:pt x="520" y="1058"/>
                    <a:pt x="553" y="1058"/>
                  </a:cubicBezTo>
                  <a:cubicBezTo>
                    <a:pt x="600" y="1058"/>
                    <a:pt x="644" y="1046"/>
                    <a:pt x="672" y="1018"/>
                  </a:cubicBezTo>
                  <a:cubicBezTo>
                    <a:pt x="744" y="994"/>
                    <a:pt x="792" y="922"/>
                    <a:pt x="792" y="850"/>
                  </a:cubicBezTo>
                  <a:cubicBezTo>
                    <a:pt x="816" y="778"/>
                    <a:pt x="816" y="706"/>
                    <a:pt x="768" y="634"/>
                  </a:cubicBezTo>
                  <a:cubicBezTo>
                    <a:pt x="696" y="466"/>
                    <a:pt x="600" y="298"/>
                    <a:pt x="528" y="154"/>
                  </a:cubicBezTo>
                  <a:cubicBezTo>
                    <a:pt x="504" y="82"/>
                    <a:pt x="432" y="34"/>
                    <a:pt x="360" y="10"/>
                  </a:cubicBezTo>
                  <a:cubicBezTo>
                    <a:pt x="339" y="3"/>
                    <a:pt x="316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3"/>
            <p:cNvSpPr/>
            <p:nvPr/>
          </p:nvSpPr>
          <p:spPr>
            <a:xfrm>
              <a:off x="4356350" y="3586150"/>
              <a:ext cx="24025" cy="26475"/>
            </a:xfrm>
            <a:custGeom>
              <a:avLst/>
              <a:gdLst/>
              <a:ahLst/>
              <a:cxnLst/>
              <a:rect l="l" t="t" r="r" b="b"/>
              <a:pathLst>
                <a:path w="961" h="1059" extrusionOk="0">
                  <a:moveTo>
                    <a:pt x="271" y="1"/>
                  </a:moveTo>
                  <a:cubicBezTo>
                    <a:pt x="229" y="1"/>
                    <a:pt x="186" y="12"/>
                    <a:pt x="144" y="40"/>
                  </a:cubicBezTo>
                  <a:cubicBezTo>
                    <a:pt x="96" y="64"/>
                    <a:pt x="48" y="136"/>
                    <a:pt x="24" y="208"/>
                  </a:cubicBezTo>
                  <a:cubicBezTo>
                    <a:pt x="0" y="280"/>
                    <a:pt x="0" y="352"/>
                    <a:pt x="48" y="424"/>
                  </a:cubicBezTo>
                  <a:lnTo>
                    <a:pt x="432" y="904"/>
                  </a:lnTo>
                  <a:cubicBezTo>
                    <a:pt x="432" y="953"/>
                    <a:pt x="456" y="977"/>
                    <a:pt x="504" y="1001"/>
                  </a:cubicBezTo>
                  <a:cubicBezTo>
                    <a:pt x="528" y="1025"/>
                    <a:pt x="552" y="1025"/>
                    <a:pt x="600" y="1049"/>
                  </a:cubicBezTo>
                  <a:cubicBezTo>
                    <a:pt x="614" y="1056"/>
                    <a:pt x="633" y="1058"/>
                    <a:pt x="653" y="1058"/>
                  </a:cubicBezTo>
                  <a:cubicBezTo>
                    <a:pt x="703" y="1058"/>
                    <a:pt x="765" y="1041"/>
                    <a:pt x="816" y="1025"/>
                  </a:cubicBezTo>
                  <a:cubicBezTo>
                    <a:pt x="864" y="977"/>
                    <a:pt x="912" y="928"/>
                    <a:pt x="936" y="856"/>
                  </a:cubicBezTo>
                  <a:cubicBezTo>
                    <a:pt x="960" y="784"/>
                    <a:pt x="960" y="688"/>
                    <a:pt x="912" y="640"/>
                  </a:cubicBezTo>
                  <a:cubicBezTo>
                    <a:pt x="792" y="472"/>
                    <a:pt x="648" y="304"/>
                    <a:pt x="528" y="136"/>
                  </a:cubicBezTo>
                  <a:cubicBezTo>
                    <a:pt x="504" y="112"/>
                    <a:pt x="480" y="64"/>
                    <a:pt x="456" y="64"/>
                  </a:cubicBezTo>
                  <a:cubicBezTo>
                    <a:pt x="432" y="40"/>
                    <a:pt x="408" y="16"/>
                    <a:pt x="360" y="16"/>
                  </a:cubicBezTo>
                  <a:cubicBezTo>
                    <a:pt x="331" y="6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3"/>
            <p:cNvSpPr/>
            <p:nvPr/>
          </p:nvSpPr>
          <p:spPr>
            <a:xfrm>
              <a:off x="4275925" y="3568025"/>
              <a:ext cx="33050" cy="38475"/>
            </a:xfrm>
            <a:custGeom>
              <a:avLst/>
              <a:gdLst/>
              <a:ahLst/>
              <a:cxnLst/>
              <a:rect l="l" t="t" r="r" b="b"/>
              <a:pathLst>
                <a:path w="1322" h="1539" extrusionOk="0">
                  <a:moveTo>
                    <a:pt x="336" y="1"/>
                  </a:moveTo>
                  <a:cubicBezTo>
                    <a:pt x="289" y="1"/>
                    <a:pt x="239" y="14"/>
                    <a:pt x="193" y="45"/>
                  </a:cubicBezTo>
                  <a:cubicBezTo>
                    <a:pt x="73" y="117"/>
                    <a:pt x="1" y="309"/>
                    <a:pt x="97" y="429"/>
                  </a:cubicBezTo>
                  <a:cubicBezTo>
                    <a:pt x="313" y="741"/>
                    <a:pt x="529" y="1077"/>
                    <a:pt x="769" y="1389"/>
                  </a:cubicBezTo>
                  <a:cubicBezTo>
                    <a:pt x="821" y="1476"/>
                    <a:pt x="924" y="1538"/>
                    <a:pt x="1031" y="1538"/>
                  </a:cubicBezTo>
                  <a:cubicBezTo>
                    <a:pt x="1072" y="1538"/>
                    <a:pt x="1113" y="1529"/>
                    <a:pt x="1153" y="1509"/>
                  </a:cubicBezTo>
                  <a:cubicBezTo>
                    <a:pt x="1273" y="1413"/>
                    <a:pt x="1321" y="1245"/>
                    <a:pt x="1249" y="1125"/>
                  </a:cubicBezTo>
                  <a:cubicBezTo>
                    <a:pt x="1033" y="789"/>
                    <a:pt x="793" y="477"/>
                    <a:pt x="577" y="141"/>
                  </a:cubicBezTo>
                  <a:cubicBezTo>
                    <a:pt x="528" y="60"/>
                    <a:pt x="436" y="1"/>
                    <a:pt x="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3"/>
            <p:cNvSpPr/>
            <p:nvPr/>
          </p:nvSpPr>
          <p:spPr>
            <a:xfrm>
              <a:off x="4214725" y="3461725"/>
              <a:ext cx="18025" cy="23275"/>
            </a:xfrm>
            <a:custGeom>
              <a:avLst/>
              <a:gdLst/>
              <a:ahLst/>
              <a:cxnLst/>
              <a:rect l="l" t="t" r="r" b="b"/>
              <a:pathLst>
                <a:path w="721" h="931" extrusionOk="0">
                  <a:moveTo>
                    <a:pt x="241" y="1"/>
                  </a:moveTo>
                  <a:cubicBezTo>
                    <a:pt x="169" y="25"/>
                    <a:pt x="97" y="73"/>
                    <a:pt x="73" y="145"/>
                  </a:cubicBezTo>
                  <a:cubicBezTo>
                    <a:pt x="25" y="193"/>
                    <a:pt x="1" y="289"/>
                    <a:pt x="25" y="361"/>
                  </a:cubicBezTo>
                  <a:cubicBezTo>
                    <a:pt x="73" y="481"/>
                    <a:pt x="121" y="601"/>
                    <a:pt x="169" y="721"/>
                  </a:cubicBezTo>
                  <a:cubicBezTo>
                    <a:pt x="193" y="793"/>
                    <a:pt x="217" y="865"/>
                    <a:pt x="289" y="889"/>
                  </a:cubicBezTo>
                  <a:cubicBezTo>
                    <a:pt x="313" y="913"/>
                    <a:pt x="361" y="913"/>
                    <a:pt x="385" y="913"/>
                  </a:cubicBezTo>
                  <a:cubicBezTo>
                    <a:pt x="409" y="925"/>
                    <a:pt x="427" y="931"/>
                    <a:pt x="445" y="931"/>
                  </a:cubicBezTo>
                  <a:cubicBezTo>
                    <a:pt x="463" y="931"/>
                    <a:pt x="481" y="925"/>
                    <a:pt x="505" y="913"/>
                  </a:cubicBezTo>
                  <a:cubicBezTo>
                    <a:pt x="577" y="889"/>
                    <a:pt x="649" y="865"/>
                    <a:pt x="673" y="793"/>
                  </a:cubicBezTo>
                  <a:cubicBezTo>
                    <a:pt x="697" y="721"/>
                    <a:pt x="721" y="649"/>
                    <a:pt x="697" y="577"/>
                  </a:cubicBezTo>
                  <a:cubicBezTo>
                    <a:pt x="649" y="457"/>
                    <a:pt x="625" y="337"/>
                    <a:pt x="577" y="193"/>
                  </a:cubicBezTo>
                  <a:cubicBezTo>
                    <a:pt x="553" y="121"/>
                    <a:pt x="505" y="73"/>
                    <a:pt x="457" y="25"/>
                  </a:cubicBezTo>
                  <a:cubicBezTo>
                    <a:pt x="409" y="25"/>
                    <a:pt x="385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3"/>
            <p:cNvSpPr/>
            <p:nvPr/>
          </p:nvSpPr>
          <p:spPr>
            <a:xfrm>
              <a:off x="4187725" y="3411525"/>
              <a:ext cx="23425" cy="35825"/>
            </a:xfrm>
            <a:custGeom>
              <a:avLst/>
              <a:gdLst/>
              <a:ahLst/>
              <a:cxnLst/>
              <a:rect l="l" t="t" r="r" b="b"/>
              <a:pathLst>
                <a:path w="937" h="1433" extrusionOk="0">
                  <a:moveTo>
                    <a:pt x="264" y="1"/>
                  </a:moveTo>
                  <a:cubicBezTo>
                    <a:pt x="217" y="1"/>
                    <a:pt x="173" y="13"/>
                    <a:pt x="145" y="41"/>
                  </a:cubicBezTo>
                  <a:cubicBezTo>
                    <a:pt x="97" y="65"/>
                    <a:pt x="25" y="137"/>
                    <a:pt x="25" y="209"/>
                  </a:cubicBezTo>
                  <a:cubicBezTo>
                    <a:pt x="1" y="281"/>
                    <a:pt x="25" y="353"/>
                    <a:pt x="49" y="425"/>
                  </a:cubicBezTo>
                  <a:cubicBezTo>
                    <a:pt x="169" y="713"/>
                    <a:pt x="289" y="1001"/>
                    <a:pt x="409" y="1289"/>
                  </a:cubicBezTo>
                  <a:cubicBezTo>
                    <a:pt x="433" y="1361"/>
                    <a:pt x="529" y="1409"/>
                    <a:pt x="577" y="1433"/>
                  </a:cubicBezTo>
                  <a:cubicBezTo>
                    <a:pt x="649" y="1433"/>
                    <a:pt x="745" y="1433"/>
                    <a:pt x="793" y="1385"/>
                  </a:cubicBezTo>
                  <a:cubicBezTo>
                    <a:pt x="865" y="1361"/>
                    <a:pt x="913" y="1289"/>
                    <a:pt x="937" y="1217"/>
                  </a:cubicBezTo>
                  <a:cubicBezTo>
                    <a:pt x="937" y="1145"/>
                    <a:pt x="937" y="1073"/>
                    <a:pt x="913" y="1001"/>
                  </a:cubicBezTo>
                  <a:cubicBezTo>
                    <a:pt x="769" y="713"/>
                    <a:pt x="649" y="425"/>
                    <a:pt x="529" y="137"/>
                  </a:cubicBezTo>
                  <a:cubicBezTo>
                    <a:pt x="505" y="89"/>
                    <a:pt x="409" y="17"/>
                    <a:pt x="361" y="17"/>
                  </a:cubicBezTo>
                  <a:cubicBezTo>
                    <a:pt x="331" y="7"/>
                    <a:pt x="297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3"/>
            <p:cNvSpPr/>
            <p:nvPr/>
          </p:nvSpPr>
          <p:spPr>
            <a:xfrm>
              <a:off x="4143925" y="3336325"/>
              <a:ext cx="27025" cy="30025"/>
            </a:xfrm>
            <a:custGeom>
              <a:avLst/>
              <a:gdLst/>
              <a:ahLst/>
              <a:cxnLst/>
              <a:rect l="l" t="t" r="r" b="b"/>
              <a:pathLst>
                <a:path w="1081" h="1201" extrusionOk="0">
                  <a:moveTo>
                    <a:pt x="288" y="0"/>
                  </a:moveTo>
                  <a:cubicBezTo>
                    <a:pt x="216" y="0"/>
                    <a:pt x="144" y="48"/>
                    <a:pt x="96" y="96"/>
                  </a:cubicBezTo>
                  <a:cubicBezTo>
                    <a:pt x="48" y="144"/>
                    <a:pt x="0" y="216"/>
                    <a:pt x="0" y="288"/>
                  </a:cubicBezTo>
                  <a:cubicBezTo>
                    <a:pt x="24" y="312"/>
                    <a:pt x="24" y="336"/>
                    <a:pt x="24" y="360"/>
                  </a:cubicBezTo>
                  <a:cubicBezTo>
                    <a:pt x="24" y="408"/>
                    <a:pt x="48" y="456"/>
                    <a:pt x="96" y="480"/>
                  </a:cubicBezTo>
                  <a:cubicBezTo>
                    <a:pt x="264" y="696"/>
                    <a:pt x="432" y="913"/>
                    <a:pt x="600" y="1105"/>
                  </a:cubicBezTo>
                  <a:cubicBezTo>
                    <a:pt x="624" y="1177"/>
                    <a:pt x="720" y="1201"/>
                    <a:pt x="792" y="1201"/>
                  </a:cubicBezTo>
                  <a:cubicBezTo>
                    <a:pt x="865" y="1201"/>
                    <a:pt x="937" y="1177"/>
                    <a:pt x="985" y="1105"/>
                  </a:cubicBezTo>
                  <a:cubicBezTo>
                    <a:pt x="1033" y="1057"/>
                    <a:pt x="1081" y="985"/>
                    <a:pt x="1081" y="913"/>
                  </a:cubicBezTo>
                  <a:cubicBezTo>
                    <a:pt x="1057" y="889"/>
                    <a:pt x="1057" y="864"/>
                    <a:pt x="1057" y="840"/>
                  </a:cubicBezTo>
                  <a:cubicBezTo>
                    <a:pt x="1057" y="792"/>
                    <a:pt x="1033" y="744"/>
                    <a:pt x="985" y="720"/>
                  </a:cubicBezTo>
                  <a:cubicBezTo>
                    <a:pt x="816" y="504"/>
                    <a:pt x="648" y="312"/>
                    <a:pt x="480" y="96"/>
                  </a:cubicBezTo>
                  <a:cubicBezTo>
                    <a:pt x="456" y="48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3"/>
            <p:cNvSpPr/>
            <p:nvPr/>
          </p:nvSpPr>
          <p:spPr>
            <a:xfrm>
              <a:off x="4114525" y="3280725"/>
              <a:ext cx="28825" cy="32625"/>
            </a:xfrm>
            <a:custGeom>
              <a:avLst/>
              <a:gdLst/>
              <a:ahLst/>
              <a:cxnLst/>
              <a:rect l="l" t="t" r="r" b="b"/>
              <a:pathLst>
                <a:path w="1153" h="1305" extrusionOk="0">
                  <a:moveTo>
                    <a:pt x="319" y="0"/>
                  </a:moveTo>
                  <a:cubicBezTo>
                    <a:pt x="277" y="0"/>
                    <a:pt x="234" y="12"/>
                    <a:pt x="192" y="40"/>
                  </a:cubicBezTo>
                  <a:cubicBezTo>
                    <a:pt x="72" y="112"/>
                    <a:pt x="0" y="280"/>
                    <a:pt x="96" y="424"/>
                  </a:cubicBezTo>
                  <a:cubicBezTo>
                    <a:pt x="264" y="664"/>
                    <a:pt x="432" y="904"/>
                    <a:pt x="600" y="1168"/>
                  </a:cubicBezTo>
                  <a:cubicBezTo>
                    <a:pt x="624" y="1216"/>
                    <a:pt x="696" y="1264"/>
                    <a:pt x="768" y="1288"/>
                  </a:cubicBezTo>
                  <a:cubicBezTo>
                    <a:pt x="788" y="1298"/>
                    <a:pt x="816" y="1304"/>
                    <a:pt x="848" y="1304"/>
                  </a:cubicBezTo>
                  <a:cubicBezTo>
                    <a:pt x="892" y="1304"/>
                    <a:pt x="942" y="1292"/>
                    <a:pt x="984" y="1264"/>
                  </a:cubicBezTo>
                  <a:cubicBezTo>
                    <a:pt x="1104" y="1192"/>
                    <a:pt x="1152" y="1000"/>
                    <a:pt x="1080" y="880"/>
                  </a:cubicBezTo>
                  <a:cubicBezTo>
                    <a:pt x="912" y="640"/>
                    <a:pt x="744" y="376"/>
                    <a:pt x="576" y="136"/>
                  </a:cubicBezTo>
                  <a:cubicBezTo>
                    <a:pt x="528" y="64"/>
                    <a:pt x="480" y="16"/>
                    <a:pt x="408" y="16"/>
                  </a:cubicBezTo>
                  <a:cubicBezTo>
                    <a:pt x="379" y="6"/>
                    <a:pt x="349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3"/>
            <p:cNvSpPr/>
            <p:nvPr/>
          </p:nvSpPr>
          <p:spPr>
            <a:xfrm>
              <a:off x="4091125" y="3230475"/>
              <a:ext cx="23425" cy="26675"/>
            </a:xfrm>
            <a:custGeom>
              <a:avLst/>
              <a:gdLst/>
              <a:ahLst/>
              <a:cxnLst/>
              <a:rect l="l" t="t" r="r" b="b"/>
              <a:pathLst>
                <a:path w="937" h="1067" extrusionOk="0">
                  <a:moveTo>
                    <a:pt x="293" y="0"/>
                  </a:moveTo>
                  <a:cubicBezTo>
                    <a:pt x="236" y="0"/>
                    <a:pt x="178" y="17"/>
                    <a:pt x="144" y="34"/>
                  </a:cubicBezTo>
                  <a:cubicBezTo>
                    <a:pt x="72" y="82"/>
                    <a:pt x="24" y="130"/>
                    <a:pt x="0" y="202"/>
                  </a:cubicBezTo>
                  <a:cubicBezTo>
                    <a:pt x="0" y="274"/>
                    <a:pt x="0" y="370"/>
                    <a:pt x="48" y="418"/>
                  </a:cubicBezTo>
                  <a:cubicBezTo>
                    <a:pt x="168" y="586"/>
                    <a:pt x="288" y="754"/>
                    <a:pt x="408" y="922"/>
                  </a:cubicBezTo>
                  <a:cubicBezTo>
                    <a:pt x="432" y="970"/>
                    <a:pt x="456" y="994"/>
                    <a:pt x="480" y="994"/>
                  </a:cubicBezTo>
                  <a:cubicBezTo>
                    <a:pt x="504" y="1018"/>
                    <a:pt x="552" y="1042"/>
                    <a:pt x="576" y="1066"/>
                  </a:cubicBezTo>
                  <a:cubicBezTo>
                    <a:pt x="648" y="1066"/>
                    <a:pt x="744" y="1066"/>
                    <a:pt x="792" y="1018"/>
                  </a:cubicBezTo>
                  <a:cubicBezTo>
                    <a:pt x="840" y="994"/>
                    <a:pt x="912" y="922"/>
                    <a:pt x="912" y="850"/>
                  </a:cubicBezTo>
                  <a:cubicBezTo>
                    <a:pt x="936" y="802"/>
                    <a:pt x="936" y="706"/>
                    <a:pt x="888" y="634"/>
                  </a:cubicBezTo>
                  <a:cubicBezTo>
                    <a:pt x="768" y="466"/>
                    <a:pt x="648" y="322"/>
                    <a:pt x="528" y="154"/>
                  </a:cubicBezTo>
                  <a:cubicBezTo>
                    <a:pt x="504" y="106"/>
                    <a:pt x="480" y="82"/>
                    <a:pt x="456" y="58"/>
                  </a:cubicBezTo>
                  <a:cubicBezTo>
                    <a:pt x="408" y="34"/>
                    <a:pt x="384" y="34"/>
                    <a:pt x="360" y="10"/>
                  </a:cubicBezTo>
                  <a:cubicBezTo>
                    <a:pt x="339" y="3"/>
                    <a:pt x="316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3"/>
            <p:cNvSpPr/>
            <p:nvPr/>
          </p:nvSpPr>
          <p:spPr>
            <a:xfrm>
              <a:off x="4069525" y="3183525"/>
              <a:ext cx="23425" cy="26450"/>
            </a:xfrm>
            <a:custGeom>
              <a:avLst/>
              <a:gdLst/>
              <a:ahLst/>
              <a:cxnLst/>
              <a:rect l="l" t="t" r="r" b="b"/>
              <a:pathLst>
                <a:path w="937" h="1058" extrusionOk="0">
                  <a:moveTo>
                    <a:pt x="263" y="0"/>
                  </a:moveTo>
                  <a:cubicBezTo>
                    <a:pt x="217" y="0"/>
                    <a:pt x="172" y="12"/>
                    <a:pt x="144" y="40"/>
                  </a:cubicBezTo>
                  <a:cubicBezTo>
                    <a:pt x="72" y="88"/>
                    <a:pt x="24" y="136"/>
                    <a:pt x="24" y="208"/>
                  </a:cubicBezTo>
                  <a:cubicBezTo>
                    <a:pt x="0" y="280"/>
                    <a:pt x="0" y="352"/>
                    <a:pt x="48" y="424"/>
                  </a:cubicBezTo>
                  <a:cubicBezTo>
                    <a:pt x="168" y="592"/>
                    <a:pt x="288" y="760"/>
                    <a:pt x="408" y="928"/>
                  </a:cubicBezTo>
                  <a:cubicBezTo>
                    <a:pt x="432" y="952"/>
                    <a:pt x="456" y="976"/>
                    <a:pt x="480" y="1000"/>
                  </a:cubicBezTo>
                  <a:cubicBezTo>
                    <a:pt x="504" y="1024"/>
                    <a:pt x="552" y="1048"/>
                    <a:pt x="576" y="1048"/>
                  </a:cubicBezTo>
                  <a:cubicBezTo>
                    <a:pt x="597" y="1055"/>
                    <a:pt x="620" y="1058"/>
                    <a:pt x="644" y="1058"/>
                  </a:cubicBezTo>
                  <a:cubicBezTo>
                    <a:pt x="700" y="1058"/>
                    <a:pt x="758" y="1041"/>
                    <a:pt x="792" y="1024"/>
                  </a:cubicBezTo>
                  <a:cubicBezTo>
                    <a:pt x="864" y="976"/>
                    <a:pt x="912" y="928"/>
                    <a:pt x="936" y="856"/>
                  </a:cubicBezTo>
                  <a:cubicBezTo>
                    <a:pt x="936" y="784"/>
                    <a:pt x="936" y="688"/>
                    <a:pt x="888" y="640"/>
                  </a:cubicBezTo>
                  <a:cubicBezTo>
                    <a:pt x="768" y="472"/>
                    <a:pt x="648" y="304"/>
                    <a:pt x="528" y="136"/>
                  </a:cubicBezTo>
                  <a:cubicBezTo>
                    <a:pt x="504" y="112"/>
                    <a:pt x="480" y="88"/>
                    <a:pt x="456" y="64"/>
                  </a:cubicBezTo>
                  <a:cubicBezTo>
                    <a:pt x="432" y="40"/>
                    <a:pt x="384" y="16"/>
                    <a:pt x="360" y="16"/>
                  </a:cubicBezTo>
                  <a:cubicBezTo>
                    <a:pt x="330" y="6"/>
                    <a:pt x="296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3"/>
            <p:cNvSpPr/>
            <p:nvPr/>
          </p:nvSpPr>
          <p:spPr>
            <a:xfrm>
              <a:off x="4043700" y="3112100"/>
              <a:ext cx="24050" cy="35825"/>
            </a:xfrm>
            <a:custGeom>
              <a:avLst/>
              <a:gdLst/>
              <a:ahLst/>
              <a:cxnLst/>
              <a:rect l="l" t="t" r="r" b="b"/>
              <a:pathLst>
                <a:path w="962" h="1433" extrusionOk="0">
                  <a:moveTo>
                    <a:pt x="319" y="1"/>
                  </a:moveTo>
                  <a:cubicBezTo>
                    <a:pt x="289" y="1"/>
                    <a:pt x="261" y="7"/>
                    <a:pt x="241" y="17"/>
                  </a:cubicBezTo>
                  <a:cubicBezTo>
                    <a:pt x="169" y="17"/>
                    <a:pt x="97" y="65"/>
                    <a:pt x="73" y="137"/>
                  </a:cubicBezTo>
                  <a:cubicBezTo>
                    <a:pt x="25" y="185"/>
                    <a:pt x="1" y="281"/>
                    <a:pt x="25" y="353"/>
                  </a:cubicBezTo>
                  <a:lnTo>
                    <a:pt x="385" y="1217"/>
                  </a:lnTo>
                  <a:cubicBezTo>
                    <a:pt x="433" y="1289"/>
                    <a:pt x="457" y="1361"/>
                    <a:pt x="529" y="1385"/>
                  </a:cubicBezTo>
                  <a:cubicBezTo>
                    <a:pt x="577" y="1433"/>
                    <a:pt x="673" y="1433"/>
                    <a:pt x="745" y="1433"/>
                  </a:cubicBezTo>
                  <a:cubicBezTo>
                    <a:pt x="817" y="1409"/>
                    <a:pt x="865" y="1361"/>
                    <a:pt x="913" y="1289"/>
                  </a:cubicBezTo>
                  <a:cubicBezTo>
                    <a:pt x="937" y="1241"/>
                    <a:pt x="961" y="1145"/>
                    <a:pt x="937" y="1073"/>
                  </a:cubicBezTo>
                  <a:lnTo>
                    <a:pt x="577" y="209"/>
                  </a:lnTo>
                  <a:cubicBezTo>
                    <a:pt x="553" y="137"/>
                    <a:pt x="505" y="65"/>
                    <a:pt x="433" y="41"/>
                  </a:cubicBezTo>
                  <a:cubicBezTo>
                    <a:pt x="405" y="12"/>
                    <a:pt x="360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3"/>
            <p:cNvSpPr/>
            <p:nvPr/>
          </p:nvSpPr>
          <p:spPr>
            <a:xfrm>
              <a:off x="4025700" y="3071100"/>
              <a:ext cx="17425" cy="17425"/>
            </a:xfrm>
            <a:custGeom>
              <a:avLst/>
              <a:gdLst/>
              <a:ahLst/>
              <a:cxnLst/>
              <a:rect l="l" t="t" r="r" b="b"/>
              <a:pathLst>
                <a:path w="697" h="697" extrusionOk="0">
                  <a:moveTo>
                    <a:pt x="289" y="0"/>
                  </a:moveTo>
                  <a:cubicBezTo>
                    <a:pt x="241" y="0"/>
                    <a:pt x="217" y="24"/>
                    <a:pt x="169" y="24"/>
                  </a:cubicBezTo>
                  <a:cubicBezTo>
                    <a:pt x="145" y="48"/>
                    <a:pt x="97" y="72"/>
                    <a:pt x="73" y="96"/>
                  </a:cubicBezTo>
                  <a:cubicBezTo>
                    <a:pt x="73" y="120"/>
                    <a:pt x="49" y="120"/>
                    <a:pt x="49" y="144"/>
                  </a:cubicBezTo>
                  <a:cubicBezTo>
                    <a:pt x="25" y="192"/>
                    <a:pt x="1" y="240"/>
                    <a:pt x="1" y="288"/>
                  </a:cubicBezTo>
                  <a:cubicBezTo>
                    <a:pt x="1" y="312"/>
                    <a:pt x="1" y="336"/>
                    <a:pt x="1" y="360"/>
                  </a:cubicBezTo>
                  <a:cubicBezTo>
                    <a:pt x="25" y="408"/>
                    <a:pt x="49" y="456"/>
                    <a:pt x="73" y="480"/>
                  </a:cubicBezTo>
                  <a:lnTo>
                    <a:pt x="217" y="600"/>
                  </a:lnTo>
                  <a:cubicBezTo>
                    <a:pt x="241" y="648"/>
                    <a:pt x="265" y="648"/>
                    <a:pt x="289" y="672"/>
                  </a:cubicBezTo>
                  <a:cubicBezTo>
                    <a:pt x="337" y="696"/>
                    <a:pt x="361" y="696"/>
                    <a:pt x="409" y="696"/>
                  </a:cubicBezTo>
                  <a:cubicBezTo>
                    <a:pt x="433" y="696"/>
                    <a:pt x="481" y="696"/>
                    <a:pt x="505" y="672"/>
                  </a:cubicBezTo>
                  <a:cubicBezTo>
                    <a:pt x="553" y="648"/>
                    <a:pt x="577" y="648"/>
                    <a:pt x="601" y="600"/>
                  </a:cubicBezTo>
                  <a:cubicBezTo>
                    <a:pt x="625" y="600"/>
                    <a:pt x="625" y="576"/>
                    <a:pt x="649" y="552"/>
                  </a:cubicBezTo>
                  <a:cubicBezTo>
                    <a:pt x="673" y="504"/>
                    <a:pt x="697" y="456"/>
                    <a:pt x="697" y="408"/>
                  </a:cubicBezTo>
                  <a:cubicBezTo>
                    <a:pt x="673" y="384"/>
                    <a:pt x="673" y="360"/>
                    <a:pt x="673" y="336"/>
                  </a:cubicBezTo>
                  <a:cubicBezTo>
                    <a:pt x="673" y="288"/>
                    <a:pt x="649" y="240"/>
                    <a:pt x="601" y="216"/>
                  </a:cubicBezTo>
                  <a:lnTo>
                    <a:pt x="481" y="96"/>
                  </a:lnTo>
                  <a:cubicBezTo>
                    <a:pt x="457" y="72"/>
                    <a:pt x="433" y="48"/>
                    <a:pt x="385" y="24"/>
                  </a:cubicBezTo>
                  <a:cubicBezTo>
                    <a:pt x="361" y="24"/>
                    <a:pt x="31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3"/>
            <p:cNvSpPr/>
            <p:nvPr/>
          </p:nvSpPr>
          <p:spPr>
            <a:xfrm>
              <a:off x="4004700" y="3027900"/>
              <a:ext cx="18025" cy="13825"/>
            </a:xfrm>
            <a:custGeom>
              <a:avLst/>
              <a:gdLst/>
              <a:ahLst/>
              <a:cxnLst/>
              <a:rect l="l" t="t" r="r" b="b"/>
              <a:pathLst>
                <a:path w="721" h="553" extrusionOk="0">
                  <a:moveTo>
                    <a:pt x="361" y="0"/>
                  </a:moveTo>
                  <a:cubicBezTo>
                    <a:pt x="1" y="0"/>
                    <a:pt x="1" y="552"/>
                    <a:pt x="361" y="552"/>
                  </a:cubicBezTo>
                  <a:cubicBezTo>
                    <a:pt x="721" y="552"/>
                    <a:pt x="721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3"/>
            <p:cNvSpPr/>
            <p:nvPr/>
          </p:nvSpPr>
          <p:spPr>
            <a:xfrm>
              <a:off x="3984900" y="2968475"/>
              <a:ext cx="16825" cy="20450"/>
            </a:xfrm>
            <a:custGeom>
              <a:avLst/>
              <a:gdLst/>
              <a:ahLst/>
              <a:cxnLst/>
              <a:rect l="l" t="t" r="r" b="b"/>
              <a:pathLst>
                <a:path w="673" h="818" extrusionOk="0">
                  <a:moveTo>
                    <a:pt x="241" y="1"/>
                  </a:moveTo>
                  <a:cubicBezTo>
                    <a:pt x="193" y="1"/>
                    <a:pt x="169" y="25"/>
                    <a:pt x="145" y="49"/>
                  </a:cubicBezTo>
                  <a:cubicBezTo>
                    <a:pt x="121" y="49"/>
                    <a:pt x="97" y="73"/>
                    <a:pt x="73" y="73"/>
                  </a:cubicBezTo>
                  <a:cubicBezTo>
                    <a:pt x="49" y="121"/>
                    <a:pt x="25" y="169"/>
                    <a:pt x="1" y="217"/>
                  </a:cubicBezTo>
                  <a:cubicBezTo>
                    <a:pt x="1" y="241"/>
                    <a:pt x="1" y="265"/>
                    <a:pt x="1" y="289"/>
                  </a:cubicBezTo>
                  <a:cubicBezTo>
                    <a:pt x="1" y="337"/>
                    <a:pt x="1" y="385"/>
                    <a:pt x="25" y="433"/>
                  </a:cubicBezTo>
                  <a:cubicBezTo>
                    <a:pt x="73" y="505"/>
                    <a:pt x="121" y="601"/>
                    <a:pt x="169" y="673"/>
                  </a:cubicBezTo>
                  <a:cubicBezTo>
                    <a:pt x="169" y="697"/>
                    <a:pt x="193" y="721"/>
                    <a:pt x="241" y="745"/>
                  </a:cubicBezTo>
                  <a:cubicBezTo>
                    <a:pt x="265" y="769"/>
                    <a:pt x="289" y="793"/>
                    <a:pt x="337" y="793"/>
                  </a:cubicBezTo>
                  <a:cubicBezTo>
                    <a:pt x="361" y="817"/>
                    <a:pt x="409" y="817"/>
                    <a:pt x="433" y="817"/>
                  </a:cubicBezTo>
                  <a:cubicBezTo>
                    <a:pt x="481" y="793"/>
                    <a:pt x="505" y="793"/>
                    <a:pt x="553" y="769"/>
                  </a:cubicBezTo>
                  <a:cubicBezTo>
                    <a:pt x="553" y="769"/>
                    <a:pt x="577" y="745"/>
                    <a:pt x="601" y="721"/>
                  </a:cubicBezTo>
                  <a:cubicBezTo>
                    <a:pt x="625" y="697"/>
                    <a:pt x="649" y="649"/>
                    <a:pt x="673" y="601"/>
                  </a:cubicBezTo>
                  <a:cubicBezTo>
                    <a:pt x="673" y="577"/>
                    <a:pt x="673" y="553"/>
                    <a:pt x="673" y="529"/>
                  </a:cubicBezTo>
                  <a:cubicBezTo>
                    <a:pt x="673" y="481"/>
                    <a:pt x="673" y="433"/>
                    <a:pt x="649" y="385"/>
                  </a:cubicBezTo>
                  <a:cubicBezTo>
                    <a:pt x="601" y="313"/>
                    <a:pt x="553" y="217"/>
                    <a:pt x="529" y="145"/>
                  </a:cubicBezTo>
                  <a:cubicBezTo>
                    <a:pt x="505" y="97"/>
                    <a:pt x="481" y="73"/>
                    <a:pt x="457" y="73"/>
                  </a:cubicBezTo>
                  <a:cubicBezTo>
                    <a:pt x="409" y="49"/>
                    <a:pt x="385" y="25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3"/>
            <p:cNvSpPr/>
            <p:nvPr/>
          </p:nvSpPr>
          <p:spPr>
            <a:xfrm>
              <a:off x="3967500" y="2918675"/>
              <a:ext cx="18025" cy="13825"/>
            </a:xfrm>
            <a:custGeom>
              <a:avLst/>
              <a:gdLst/>
              <a:ahLst/>
              <a:cxnLst/>
              <a:rect l="l" t="t" r="r" b="b"/>
              <a:pathLst>
                <a:path w="721" h="553" extrusionOk="0">
                  <a:moveTo>
                    <a:pt x="361" y="1"/>
                  </a:moveTo>
                  <a:cubicBezTo>
                    <a:pt x="1" y="1"/>
                    <a:pt x="1" y="553"/>
                    <a:pt x="361" y="553"/>
                  </a:cubicBezTo>
                  <a:cubicBezTo>
                    <a:pt x="721" y="553"/>
                    <a:pt x="721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3"/>
            <p:cNvSpPr/>
            <p:nvPr/>
          </p:nvSpPr>
          <p:spPr>
            <a:xfrm>
              <a:off x="3947700" y="2849875"/>
              <a:ext cx="23425" cy="29475"/>
            </a:xfrm>
            <a:custGeom>
              <a:avLst/>
              <a:gdLst/>
              <a:ahLst/>
              <a:cxnLst/>
              <a:rect l="l" t="t" r="r" b="b"/>
              <a:pathLst>
                <a:path w="937" h="1179" extrusionOk="0">
                  <a:moveTo>
                    <a:pt x="264" y="1"/>
                  </a:moveTo>
                  <a:cubicBezTo>
                    <a:pt x="217" y="1"/>
                    <a:pt x="173" y="12"/>
                    <a:pt x="145" y="40"/>
                  </a:cubicBezTo>
                  <a:cubicBezTo>
                    <a:pt x="73" y="64"/>
                    <a:pt x="25" y="136"/>
                    <a:pt x="1" y="208"/>
                  </a:cubicBezTo>
                  <a:cubicBezTo>
                    <a:pt x="1" y="281"/>
                    <a:pt x="1" y="353"/>
                    <a:pt x="49" y="425"/>
                  </a:cubicBezTo>
                  <a:cubicBezTo>
                    <a:pt x="169" y="617"/>
                    <a:pt x="289" y="833"/>
                    <a:pt x="409" y="1049"/>
                  </a:cubicBezTo>
                  <a:cubicBezTo>
                    <a:pt x="457" y="1097"/>
                    <a:pt x="505" y="1145"/>
                    <a:pt x="577" y="1169"/>
                  </a:cubicBezTo>
                  <a:cubicBezTo>
                    <a:pt x="598" y="1176"/>
                    <a:pt x="621" y="1179"/>
                    <a:pt x="644" y="1179"/>
                  </a:cubicBezTo>
                  <a:cubicBezTo>
                    <a:pt x="701" y="1179"/>
                    <a:pt x="759" y="1162"/>
                    <a:pt x="793" y="1145"/>
                  </a:cubicBezTo>
                  <a:cubicBezTo>
                    <a:pt x="865" y="1097"/>
                    <a:pt x="913" y="1049"/>
                    <a:pt x="937" y="977"/>
                  </a:cubicBezTo>
                  <a:cubicBezTo>
                    <a:pt x="937" y="905"/>
                    <a:pt x="937" y="833"/>
                    <a:pt x="889" y="761"/>
                  </a:cubicBezTo>
                  <a:cubicBezTo>
                    <a:pt x="769" y="545"/>
                    <a:pt x="649" y="353"/>
                    <a:pt x="529" y="136"/>
                  </a:cubicBezTo>
                  <a:cubicBezTo>
                    <a:pt x="481" y="64"/>
                    <a:pt x="433" y="16"/>
                    <a:pt x="361" y="16"/>
                  </a:cubicBezTo>
                  <a:cubicBezTo>
                    <a:pt x="331" y="7"/>
                    <a:pt x="297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3"/>
            <p:cNvSpPr/>
            <p:nvPr/>
          </p:nvSpPr>
          <p:spPr>
            <a:xfrm>
              <a:off x="4521350" y="3592225"/>
              <a:ext cx="19250" cy="42125"/>
            </a:xfrm>
            <a:custGeom>
              <a:avLst/>
              <a:gdLst/>
              <a:ahLst/>
              <a:cxnLst/>
              <a:rect l="l" t="t" r="r" b="b"/>
              <a:pathLst>
                <a:path w="770" h="1685" extrusionOk="0">
                  <a:moveTo>
                    <a:pt x="328" y="1"/>
                  </a:moveTo>
                  <a:cubicBezTo>
                    <a:pt x="300" y="1"/>
                    <a:pt x="271" y="5"/>
                    <a:pt x="241" y="13"/>
                  </a:cubicBezTo>
                  <a:cubicBezTo>
                    <a:pt x="121" y="61"/>
                    <a:pt x="1" y="205"/>
                    <a:pt x="49" y="349"/>
                  </a:cubicBezTo>
                  <a:cubicBezTo>
                    <a:pt x="73" y="445"/>
                    <a:pt x="121" y="517"/>
                    <a:pt x="121" y="613"/>
                  </a:cubicBezTo>
                  <a:cubicBezTo>
                    <a:pt x="145" y="661"/>
                    <a:pt x="145" y="710"/>
                    <a:pt x="145" y="758"/>
                  </a:cubicBezTo>
                  <a:cubicBezTo>
                    <a:pt x="169" y="782"/>
                    <a:pt x="169" y="806"/>
                    <a:pt x="169" y="830"/>
                  </a:cubicBezTo>
                  <a:cubicBezTo>
                    <a:pt x="169" y="926"/>
                    <a:pt x="169" y="1022"/>
                    <a:pt x="169" y="1118"/>
                  </a:cubicBezTo>
                  <a:cubicBezTo>
                    <a:pt x="169" y="1166"/>
                    <a:pt x="169" y="1190"/>
                    <a:pt x="169" y="1238"/>
                  </a:cubicBezTo>
                  <a:cubicBezTo>
                    <a:pt x="145" y="1262"/>
                    <a:pt x="145" y="1262"/>
                    <a:pt x="145" y="1286"/>
                  </a:cubicBezTo>
                  <a:cubicBezTo>
                    <a:pt x="145" y="1286"/>
                    <a:pt x="145" y="1262"/>
                    <a:pt x="169" y="1262"/>
                  </a:cubicBezTo>
                  <a:cubicBezTo>
                    <a:pt x="169" y="1286"/>
                    <a:pt x="145" y="1310"/>
                    <a:pt x="145" y="1334"/>
                  </a:cubicBezTo>
                  <a:cubicBezTo>
                    <a:pt x="121" y="1406"/>
                    <a:pt x="121" y="1478"/>
                    <a:pt x="169" y="1550"/>
                  </a:cubicBezTo>
                  <a:cubicBezTo>
                    <a:pt x="217" y="1598"/>
                    <a:pt x="265" y="1670"/>
                    <a:pt x="337" y="1670"/>
                  </a:cubicBezTo>
                  <a:cubicBezTo>
                    <a:pt x="366" y="1679"/>
                    <a:pt x="397" y="1684"/>
                    <a:pt x="427" y="1684"/>
                  </a:cubicBezTo>
                  <a:cubicBezTo>
                    <a:pt x="544" y="1684"/>
                    <a:pt x="654" y="1611"/>
                    <a:pt x="673" y="1478"/>
                  </a:cubicBezTo>
                  <a:cubicBezTo>
                    <a:pt x="769" y="1046"/>
                    <a:pt x="745" y="613"/>
                    <a:pt x="601" y="205"/>
                  </a:cubicBezTo>
                  <a:cubicBezTo>
                    <a:pt x="562" y="87"/>
                    <a:pt x="457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3"/>
            <p:cNvSpPr/>
            <p:nvPr/>
          </p:nvSpPr>
          <p:spPr>
            <a:xfrm>
              <a:off x="4518350" y="3504950"/>
              <a:ext cx="17450" cy="39025"/>
            </a:xfrm>
            <a:custGeom>
              <a:avLst/>
              <a:gdLst/>
              <a:ahLst/>
              <a:cxnLst/>
              <a:rect l="l" t="t" r="r" b="b"/>
              <a:pathLst>
                <a:path w="698" h="1561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cubicBezTo>
                    <a:pt x="49" y="624"/>
                    <a:pt x="97" y="960"/>
                    <a:pt x="121" y="1272"/>
                  </a:cubicBezTo>
                  <a:cubicBezTo>
                    <a:pt x="145" y="1368"/>
                    <a:pt x="145" y="1416"/>
                    <a:pt x="217" y="1488"/>
                  </a:cubicBezTo>
                  <a:cubicBezTo>
                    <a:pt x="265" y="1536"/>
                    <a:pt x="337" y="1560"/>
                    <a:pt x="409" y="1560"/>
                  </a:cubicBezTo>
                  <a:cubicBezTo>
                    <a:pt x="481" y="1560"/>
                    <a:pt x="553" y="1536"/>
                    <a:pt x="601" y="1488"/>
                  </a:cubicBezTo>
                  <a:cubicBezTo>
                    <a:pt x="649" y="1440"/>
                    <a:pt x="697" y="1344"/>
                    <a:pt x="697" y="1272"/>
                  </a:cubicBezTo>
                  <a:cubicBezTo>
                    <a:pt x="649" y="960"/>
                    <a:pt x="601" y="624"/>
                    <a:pt x="553" y="288"/>
                  </a:cubicBezTo>
                  <a:cubicBezTo>
                    <a:pt x="553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3"/>
            <p:cNvSpPr/>
            <p:nvPr/>
          </p:nvSpPr>
          <p:spPr>
            <a:xfrm>
              <a:off x="4511750" y="3408575"/>
              <a:ext cx="18650" cy="66975"/>
            </a:xfrm>
            <a:custGeom>
              <a:avLst/>
              <a:gdLst/>
              <a:ahLst/>
              <a:cxnLst/>
              <a:rect l="l" t="t" r="r" b="b"/>
              <a:pathLst>
                <a:path w="746" h="2679" extrusionOk="0">
                  <a:moveTo>
                    <a:pt x="307" y="0"/>
                  </a:moveTo>
                  <a:cubicBezTo>
                    <a:pt x="277" y="0"/>
                    <a:pt x="246" y="5"/>
                    <a:pt x="217" y="15"/>
                  </a:cubicBezTo>
                  <a:cubicBezTo>
                    <a:pt x="73" y="39"/>
                    <a:pt x="1" y="207"/>
                    <a:pt x="25" y="351"/>
                  </a:cubicBezTo>
                  <a:cubicBezTo>
                    <a:pt x="145" y="1023"/>
                    <a:pt x="193" y="1719"/>
                    <a:pt x="145" y="2391"/>
                  </a:cubicBezTo>
                  <a:cubicBezTo>
                    <a:pt x="145" y="2535"/>
                    <a:pt x="289" y="2679"/>
                    <a:pt x="433" y="2679"/>
                  </a:cubicBezTo>
                  <a:cubicBezTo>
                    <a:pt x="601" y="2679"/>
                    <a:pt x="697" y="2535"/>
                    <a:pt x="721" y="2391"/>
                  </a:cubicBezTo>
                  <a:cubicBezTo>
                    <a:pt x="745" y="1647"/>
                    <a:pt x="697" y="927"/>
                    <a:pt x="553" y="207"/>
                  </a:cubicBezTo>
                  <a:cubicBezTo>
                    <a:pt x="534" y="73"/>
                    <a:pt x="424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3"/>
            <p:cNvSpPr/>
            <p:nvPr/>
          </p:nvSpPr>
          <p:spPr>
            <a:xfrm>
              <a:off x="4506950" y="3339325"/>
              <a:ext cx="17425" cy="39025"/>
            </a:xfrm>
            <a:custGeom>
              <a:avLst/>
              <a:gdLst/>
              <a:ahLst/>
              <a:cxnLst/>
              <a:rect l="l" t="t" r="r" b="b"/>
              <a:pathLst>
                <a:path w="697" h="1561" extrusionOk="0">
                  <a:moveTo>
                    <a:pt x="289" y="0"/>
                  </a:moveTo>
                  <a:cubicBezTo>
                    <a:pt x="217" y="24"/>
                    <a:pt x="145" y="48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cubicBezTo>
                    <a:pt x="49" y="624"/>
                    <a:pt x="73" y="961"/>
                    <a:pt x="121" y="1297"/>
                  </a:cubicBezTo>
                  <a:cubicBezTo>
                    <a:pt x="121" y="1369"/>
                    <a:pt x="145" y="1441"/>
                    <a:pt x="193" y="1489"/>
                  </a:cubicBezTo>
                  <a:cubicBezTo>
                    <a:pt x="241" y="1537"/>
                    <a:pt x="337" y="1561"/>
                    <a:pt x="409" y="1561"/>
                  </a:cubicBezTo>
                  <a:cubicBezTo>
                    <a:pt x="481" y="1561"/>
                    <a:pt x="553" y="1537"/>
                    <a:pt x="601" y="1489"/>
                  </a:cubicBezTo>
                  <a:cubicBezTo>
                    <a:pt x="649" y="1441"/>
                    <a:pt x="697" y="1369"/>
                    <a:pt x="673" y="1297"/>
                  </a:cubicBezTo>
                  <a:cubicBezTo>
                    <a:pt x="649" y="961"/>
                    <a:pt x="601" y="624"/>
                    <a:pt x="553" y="288"/>
                  </a:cubicBezTo>
                  <a:cubicBezTo>
                    <a:pt x="553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3"/>
            <p:cNvSpPr/>
            <p:nvPr/>
          </p:nvSpPr>
          <p:spPr>
            <a:xfrm>
              <a:off x="4500350" y="3252075"/>
              <a:ext cx="17425" cy="39050"/>
            </a:xfrm>
            <a:custGeom>
              <a:avLst/>
              <a:gdLst/>
              <a:ahLst/>
              <a:cxnLst/>
              <a:rect l="l" t="t" r="r" b="b"/>
              <a:pathLst>
                <a:path w="697" h="1562" extrusionOk="0">
                  <a:moveTo>
                    <a:pt x="255" y="1"/>
                  </a:moveTo>
                  <a:cubicBezTo>
                    <a:pt x="233" y="1"/>
                    <a:pt x="212" y="4"/>
                    <a:pt x="193" y="10"/>
                  </a:cubicBezTo>
                  <a:cubicBezTo>
                    <a:pt x="121" y="34"/>
                    <a:pt x="73" y="82"/>
                    <a:pt x="25" y="154"/>
                  </a:cubicBezTo>
                  <a:cubicBezTo>
                    <a:pt x="1" y="226"/>
                    <a:pt x="1" y="274"/>
                    <a:pt x="1" y="370"/>
                  </a:cubicBezTo>
                  <a:cubicBezTo>
                    <a:pt x="49" y="706"/>
                    <a:pt x="97" y="1018"/>
                    <a:pt x="145" y="1354"/>
                  </a:cubicBezTo>
                  <a:cubicBezTo>
                    <a:pt x="145" y="1426"/>
                    <a:pt x="217" y="1498"/>
                    <a:pt x="265" y="1522"/>
                  </a:cubicBezTo>
                  <a:cubicBezTo>
                    <a:pt x="307" y="1550"/>
                    <a:pt x="349" y="1562"/>
                    <a:pt x="391" y="1562"/>
                  </a:cubicBezTo>
                  <a:cubicBezTo>
                    <a:pt x="421" y="1562"/>
                    <a:pt x="451" y="1556"/>
                    <a:pt x="481" y="1546"/>
                  </a:cubicBezTo>
                  <a:cubicBezTo>
                    <a:pt x="553" y="1522"/>
                    <a:pt x="625" y="1498"/>
                    <a:pt x="649" y="1426"/>
                  </a:cubicBezTo>
                  <a:cubicBezTo>
                    <a:pt x="697" y="1354"/>
                    <a:pt x="697" y="1282"/>
                    <a:pt x="673" y="1210"/>
                  </a:cubicBezTo>
                  <a:cubicBezTo>
                    <a:pt x="625" y="874"/>
                    <a:pt x="577" y="538"/>
                    <a:pt x="529" y="226"/>
                  </a:cubicBezTo>
                  <a:cubicBezTo>
                    <a:pt x="529" y="154"/>
                    <a:pt x="457" y="82"/>
                    <a:pt x="409" y="58"/>
                  </a:cubicBezTo>
                  <a:cubicBezTo>
                    <a:pt x="374" y="23"/>
                    <a:pt x="313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3"/>
            <p:cNvSpPr/>
            <p:nvPr/>
          </p:nvSpPr>
          <p:spPr>
            <a:xfrm>
              <a:off x="4492550" y="3174300"/>
              <a:ext cx="19225" cy="32675"/>
            </a:xfrm>
            <a:custGeom>
              <a:avLst/>
              <a:gdLst/>
              <a:ahLst/>
              <a:cxnLst/>
              <a:rect l="l" t="t" r="r" b="b"/>
              <a:pathLst>
                <a:path w="769" h="1307" extrusionOk="0">
                  <a:moveTo>
                    <a:pt x="409" y="1"/>
                  </a:moveTo>
                  <a:cubicBezTo>
                    <a:pt x="337" y="1"/>
                    <a:pt x="265" y="1"/>
                    <a:pt x="193" y="49"/>
                  </a:cubicBezTo>
                  <a:cubicBezTo>
                    <a:pt x="145" y="73"/>
                    <a:pt x="73" y="145"/>
                    <a:pt x="73" y="217"/>
                  </a:cubicBezTo>
                  <a:cubicBezTo>
                    <a:pt x="1" y="529"/>
                    <a:pt x="49" y="889"/>
                    <a:pt x="193" y="1177"/>
                  </a:cubicBezTo>
                  <a:cubicBezTo>
                    <a:pt x="242" y="1258"/>
                    <a:pt x="346" y="1307"/>
                    <a:pt x="446" y="1307"/>
                  </a:cubicBezTo>
                  <a:cubicBezTo>
                    <a:pt x="493" y="1307"/>
                    <a:pt x="538" y="1296"/>
                    <a:pt x="577" y="1273"/>
                  </a:cubicBezTo>
                  <a:cubicBezTo>
                    <a:pt x="721" y="1201"/>
                    <a:pt x="769" y="1033"/>
                    <a:pt x="697" y="889"/>
                  </a:cubicBezTo>
                  <a:cubicBezTo>
                    <a:pt x="673" y="865"/>
                    <a:pt x="673" y="841"/>
                    <a:pt x="649" y="817"/>
                  </a:cubicBezTo>
                  <a:cubicBezTo>
                    <a:pt x="625" y="769"/>
                    <a:pt x="601" y="697"/>
                    <a:pt x="601" y="625"/>
                  </a:cubicBezTo>
                  <a:cubicBezTo>
                    <a:pt x="601" y="529"/>
                    <a:pt x="601" y="457"/>
                    <a:pt x="601" y="385"/>
                  </a:cubicBezTo>
                  <a:cubicBezTo>
                    <a:pt x="601" y="385"/>
                    <a:pt x="601" y="361"/>
                    <a:pt x="601" y="361"/>
                  </a:cubicBezTo>
                  <a:cubicBezTo>
                    <a:pt x="625" y="289"/>
                    <a:pt x="625" y="217"/>
                    <a:pt x="577" y="145"/>
                  </a:cubicBezTo>
                  <a:cubicBezTo>
                    <a:pt x="529" y="73"/>
                    <a:pt x="481" y="25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3"/>
            <p:cNvSpPr/>
            <p:nvPr/>
          </p:nvSpPr>
          <p:spPr>
            <a:xfrm>
              <a:off x="4490750" y="3121350"/>
              <a:ext cx="13825" cy="29575"/>
            </a:xfrm>
            <a:custGeom>
              <a:avLst/>
              <a:gdLst/>
              <a:ahLst/>
              <a:cxnLst/>
              <a:rect l="l" t="t" r="r" b="b"/>
              <a:pathLst>
                <a:path w="553" h="1183" extrusionOk="0">
                  <a:moveTo>
                    <a:pt x="307" y="0"/>
                  </a:moveTo>
                  <a:cubicBezTo>
                    <a:pt x="292" y="0"/>
                    <a:pt x="278" y="2"/>
                    <a:pt x="265" y="7"/>
                  </a:cubicBezTo>
                  <a:cubicBezTo>
                    <a:pt x="121" y="7"/>
                    <a:pt x="1" y="127"/>
                    <a:pt x="1" y="271"/>
                  </a:cubicBezTo>
                  <a:lnTo>
                    <a:pt x="1" y="895"/>
                  </a:lnTo>
                  <a:cubicBezTo>
                    <a:pt x="1" y="967"/>
                    <a:pt x="25" y="1039"/>
                    <a:pt x="73" y="1087"/>
                  </a:cubicBezTo>
                  <a:cubicBezTo>
                    <a:pt x="121" y="1159"/>
                    <a:pt x="217" y="1183"/>
                    <a:pt x="265" y="1183"/>
                  </a:cubicBezTo>
                  <a:cubicBezTo>
                    <a:pt x="433" y="1183"/>
                    <a:pt x="553" y="1063"/>
                    <a:pt x="553" y="895"/>
                  </a:cubicBezTo>
                  <a:lnTo>
                    <a:pt x="553" y="271"/>
                  </a:lnTo>
                  <a:cubicBezTo>
                    <a:pt x="553" y="199"/>
                    <a:pt x="529" y="127"/>
                    <a:pt x="481" y="79"/>
                  </a:cubicBezTo>
                  <a:cubicBezTo>
                    <a:pt x="442" y="39"/>
                    <a:pt x="371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3"/>
            <p:cNvSpPr/>
            <p:nvPr/>
          </p:nvSpPr>
          <p:spPr>
            <a:xfrm>
              <a:off x="4488350" y="3083700"/>
              <a:ext cx="18025" cy="14425"/>
            </a:xfrm>
            <a:custGeom>
              <a:avLst/>
              <a:gdLst/>
              <a:ahLst/>
              <a:cxnLst/>
              <a:rect l="l" t="t" r="r" b="b"/>
              <a:pathLst>
                <a:path w="721" h="577" extrusionOk="0">
                  <a:moveTo>
                    <a:pt x="361" y="0"/>
                  </a:moveTo>
                  <a:cubicBezTo>
                    <a:pt x="1" y="0"/>
                    <a:pt x="1" y="576"/>
                    <a:pt x="361" y="576"/>
                  </a:cubicBezTo>
                  <a:cubicBezTo>
                    <a:pt x="721" y="576"/>
                    <a:pt x="721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3"/>
            <p:cNvSpPr/>
            <p:nvPr/>
          </p:nvSpPr>
          <p:spPr>
            <a:xfrm>
              <a:off x="4490150" y="3027900"/>
              <a:ext cx="17425" cy="20275"/>
            </a:xfrm>
            <a:custGeom>
              <a:avLst/>
              <a:gdLst/>
              <a:ahLst/>
              <a:cxnLst/>
              <a:rect l="l" t="t" r="r" b="b"/>
              <a:pathLst>
                <a:path w="697" h="811" extrusionOk="0">
                  <a:moveTo>
                    <a:pt x="241" y="0"/>
                  </a:moveTo>
                  <a:cubicBezTo>
                    <a:pt x="217" y="0"/>
                    <a:pt x="169" y="24"/>
                    <a:pt x="145" y="24"/>
                  </a:cubicBezTo>
                  <a:cubicBezTo>
                    <a:pt x="121" y="48"/>
                    <a:pt x="97" y="72"/>
                    <a:pt x="97" y="72"/>
                  </a:cubicBezTo>
                  <a:cubicBezTo>
                    <a:pt x="49" y="120"/>
                    <a:pt x="25" y="144"/>
                    <a:pt x="25" y="192"/>
                  </a:cubicBezTo>
                  <a:cubicBezTo>
                    <a:pt x="25" y="216"/>
                    <a:pt x="1" y="240"/>
                    <a:pt x="1" y="288"/>
                  </a:cubicBezTo>
                  <a:cubicBezTo>
                    <a:pt x="1" y="336"/>
                    <a:pt x="25" y="384"/>
                    <a:pt x="49" y="408"/>
                  </a:cubicBezTo>
                  <a:cubicBezTo>
                    <a:pt x="97" y="504"/>
                    <a:pt x="121" y="576"/>
                    <a:pt x="169" y="672"/>
                  </a:cubicBezTo>
                  <a:cubicBezTo>
                    <a:pt x="193" y="696"/>
                    <a:pt x="217" y="720"/>
                    <a:pt x="241" y="744"/>
                  </a:cubicBezTo>
                  <a:cubicBezTo>
                    <a:pt x="265" y="768"/>
                    <a:pt x="313" y="792"/>
                    <a:pt x="337" y="792"/>
                  </a:cubicBezTo>
                  <a:cubicBezTo>
                    <a:pt x="361" y="804"/>
                    <a:pt x="379" y="810"/>
                    <a:pt x="397" y="810"/>
                  </a:cubicBezTo>
                  <a:cubicBezTo>
                    <a:pt x="415" y="810"/>
                    <a:pt x="433" y="804"/>
                    <a:pt x="457" y="792"/>
                  </a:cubicBezTo>
                  <a:cubicBezTo>
                    <a:pt x="481" y="792"/>
                    <a:pt x="529" y="792"/>
                    <a:pt x="553" y="768"/>
                  </a:cubicBezTo>
                  <a:cubicBezTo>
                    <a:pt x="577" y="744"/>
                    <a:pt x="601" y="744"/>
                    <a:pt x="601" y="720"/>
                  </a:cubicBezTo>
                  <a:cubicBezTo>
                    <a:pt x="649" y="696"/>
                    <a:pt x="673" y="648"/>
                    <a:pt x="673" y="600"/>
                  </a:cubicBezTo>
                  <a:cubicBezTo>
                    <a:pt x="697" y="576"/>
                    <a:pt x="697" y="552"/>
                    <a:pt x="697" y="528"/>
                  </a:cubicBezTo>
                  <a:cubicBezTo>
                    <a:pt x="697" y="480"/>
                    <a:pt x="673" y="432"/>
                    <a:pt x="649" y="384"/>
                  </a:cubicBezTo>
                  <a:cubicBezTo>
                    <a:pt x="601" y="312"/>
                    <a:pt x="577" y="216"/>
                    <a:pt x="529" y="144"/>
                  </a:cubicBezTo>
                  <a:cubicBezTo>
                    <a:pt x="505" y="96"/>
                    <a:pt x="481" y="72"/>
                    <a:pt x="457" y="48"/>
                  </a:cubicBezTo>
                  <a:cubicBezTo>
                    <a:pt x="433" y="24"/>
                    <a:pt x="409" y="24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3"/>
            <p:cNvSpPr/>
            <p:nvPr/>
          </p:nvSpPr>
          <p:spPr>
            <a:xfrm>
              <a:off x="4472150" y="2930900"/>
              <a:ext cx="17425" cy="35800"/>
            </a:xfrm>
            <a:custGeom>
              <a:avLst/>
              <a:gdLst/>
              <a:ahLst/>
              <a:cxnLst/>
              <a:rect l="l" t="t" r="r" b="b"/>
              <a:pathLst>
                <a:path w="697" h="1432" extrusionOk="0">
                  <a:moveTo>
                    <a:pt x="306" y="0"/>
                  </a:moveTo>
                  <a:cubicBezTo>
                    <a:pt x="276" y="0"/>
                    <a:pt x="247" y="6"/>
                    <a:pt x="217" y="16"/>
                  </a:cubicBezTo>
                  <a:cubicBezTo>
                    <a:pt x="145" y="40"/>
                    <a:pt x="73" y="64"/>
                    <a:pt x="49" y="136"/>
                  </a:cubicBezTo>
                  <a:cubicBezTo>
                    <a:pt x="1" y="208"/>
                    <a:pt x="1" y="280"/>
                    <a:pt x="25" y="352"/>
                  </a:cubicBezTo>
                  <a:lnTo>
                    <a:pt x="145" y="1216"/>
                  </a:lnTo>
                  <a:cubicBezTo>
                    <a:pt x="169" y="1288"/>
                    <a:pt x="217" y="1360"/>
                    <a:pt x="289" y="1384"/>
                  </a:cubicBezTo>
                  <a:cubicBezTo>
                    <a:pt x="337" y="1432"/>
                    <a:pt x="433" y="1432"/>
                    <a:pt x="481" y="1432"/>
                  </a:cubicBezTo>
                  <a:cubicBezTo>
                    <a:pt x="553" y="1408"/>
                    <a:pt x="625" y="1360"/>
                    <a:pt x="649" y="1288"/>
                  </a:cubicBezTo>
                  <a:cubicBezTo>
                    <a:pt x="697" y="1216"/>
                    <a:pt x="697" y="1144"/>
                    <a:pt x="697" y="1072"/>
                  </a:cubicBezTo>
                  <a:cubicBezTo>
                    <a:pt x="649" y="784"/>
                    <a:pt x="601" y="496"/>
                    <a:pt x="553" y="208"/>
                  </a:cubicBezTo>
                  <a:cubicBezTo>
                    <a:pt x="553" y="136"/>
                    <a:pt x="481" y="64"/>
                    <a:pt x="433" y="40"/>
                  </a:cubicBezTo>
                  <a:cubicBezTo>
                    <a:pt x="391" y="12"/>
                    <a:pt x="348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3"/>
            <p:cNvSpPr/>
            <p:nvPr/>
          </p:nvSpPr>
          <p:spPr>
            <a:xfrm>
              <a:off x="4468550" y="2849675"/>
              <a:ext cx="14425" cy="26425"/>
            </a:xfrm>
            <a:custGeom>
              <a:avLst/>
              <a:gdLst/>
              <a:ahLst/>
              <a:cxnLst/>
              <a:rect l="l" t="t" r="r" b="b"/>
              <a:pathLst>
                <a:path w="577" h="1057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9"/>
                  </a:cubicBezTo>
                  <a:lnTo>
                    <a:pt x="1" y="793"/>
                  </a:lnTo>
                  <a:cubicBezTo>
                    <a:pt x="1" y="865"/>
                    <a:pt x="49" y="937"/>
                    <a:pt x="97" y="985"/>
                  </a:cubicBezTo>
                  <a:cubicBezTo>
                    <a:pt x="145" y="1033"/>
                    <a:pt x="217" y="1057"/>
                    <a:pt x="289" y="1057"/>
                  </a:cubicBezTo>
                  <a:cubicBezTo>
                    <a:pt x="361" y="1057"/>
                    <a:pt x="433" y="1033"/>
                    <a:pt x="481" y="985"/>
                  </a:cubicBezTo>
                  <a:cubicBezTo>
                    <a:pt x="529" y="937"/>
                    <a:pt x="577" y="865"/>
                    <a:pt x="577" y="793"/>
                  </a:cubicBezTo>
                  <a:lnTo>
                    <a:pt x="577" y="289"/>
                  </a:lnTo>
                  <a:cubicBezTo>
                    <a:pt x="577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3"/>
            <p:cNvSpPr/>
            <p:nvPr/>
          </p:nvSpPr>
          <p:spPr>
            <a:xfrm>
              <a:off x="4468550" y="2802875"/>
              <a:ext cx="14425" cy="30025"/>
            </a:xfrm>
            <a:custGeom>
              <a:avLst/>
              <a:gdLst/>
              <a:ahLst/>
              <a:cxnLst/>
              <a:rect l="l" t="t" r="r" b="b"/>
              <a:pathLst>
                <a:path w="577" h="1201" extrusionOk="0">
                  <a:moveTo>
                    <a:pt x="289" y="0"/>
                  </a:moveTo>
                  <a:cubicBezTo>
                    <a:pt x="145" y="24"/>
                    <a:pt x="1" y="120"/>
                    <a:pt x="1" y="288"/>
                  </a:cubicBezTo>
                  <a:lnTo>
                    <a:pt x="1" y="912"/>
                  </a:lnTo>
                  <a:cubicBezTo>
                    <a:pt x="1" y="984"/>
                    <a:pt x="49" y="1056"/>
                    <a:pt x="97" y="1104"/>
                  </a:cubicBezTo>
                  <a:cubicBezTo>
                    <a:pt x="145" y="1152"/>
                    <a:pt x="217" y="1200"/>
                    <a:pt x="289" y="1200"/>
                  </a:cubicBezTo>
                  <a:cubicBezTo>
                    <a:pt x="433" y="1176"/>
                    <a:pt x="577" y="1056"/>
                    <a:pt x="577" y="912"/>
                  </a:cubicBezTo>
                  <a:lnTo>
                    <a:pt x="577" y="288"/>
                  </a:lnTo>
                  <a:cubicBezTo>
                    <a:pt x="577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3"/>
            <p:cNvSpPr/>
            <p:nvPr/>
          </p:nvSpPr>
          <p:spPr>
            <a:xfrm>
              <a:off x="4443350" y="2834075"/>
              <a:ext cx="18025" cy="45175"/>
            </a:xfrm>
            <a:custGeom>
              <a:avLst/>
              <a:gdLst/>
              <a:ahLst/>
              <a:cxnLst/>
              <a:rect l="l" t="t" r="r" b="b"/>
              <a:pathLst>
                <a:path w="721" h="1807" extrusionOk="0">
                  <a:moveTo>
                    <a:pt x="457" y="0"/>
                  </a:moveTo>
                  <a:cubicBezTo>
                    <a:pt x="361" y="0"/>
                    <a:pt x="289" y="24"/>
                    <a:pt x="241" y="96"/>
                  </a:cubicBezTo>
                  <a:cubicBezTo>
                    <a:pt x="193" y="144"/>
                    <a:pt x="169" y="216"/>
                    <a:pt x="169" y="288"/>
                  </a:cubicBezTo>
                  <a:cubicBezTo>
                    <a:pt x="121" y="696"/>
                    <a:pt x="73" y="1129"/>
                    <a:pt x="1" y="1537"/>
                  </a:cubicBezTo>
                  <a:cubicBezTo>
                    <a:pt x="1" y="1609"/>
                    <a:pt x="49" y="1681"/>
                    <a:pt x="97" y="1729"/>
                  </a:cubicBezTo>
                  <a:cubicBezTo>
                    <a:pt x="136" y="1768"/>
                    <a:pt x="191" y="1807"/>
                    <a:pt x="249" y="1807"/>
                  </a:cubicBezTo>
                  <a:cubicBezTo>
                    <a:pt x="262" y="1807"/>
                    <a:pt x="275" y="1805"/>
                    <a:pt x="289" y="1801"/>
                  </a:cubicBezTo>
                  <a:cubicBezTo>
                    <a:pt x="361" y="1801"/>
                    <a:pt x="433" y="1777"/>
                    <a:pt x="481" y="1729"/>
                  </a:cubicBezTo>
                  <a:cubicBezTo>
                    <a:pt x="553" y="1681"/>
                    <a:pt x="553" y="1609"/>
                    <a:pt x="577" y="1537"/>
                  </a:cubicBezTo>
                  <a:cubicBezTo>
                    <a:pt x="625" y="1129"/>
                    <a:pt x="673" y="696"/>
                    <a:pt x="721" y="288"/>
                  </a:cubicBezTo>
                  <a:cubicBezTo>
                    <a:pt x="721" y="216"/>
                    <a:pt x="697" y="144"/>
                    <a:pt x="649" y="96"/>
                  </a:cubicBezTo>
                  <a:cubicBezTo>
                    <a:pt x="601" y="48"/>
                    <a:pt x="505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3"/>
            <p:cNvSpPr/>
            <p:nvPr/>
          </p:nvSpPr>
          <p:spPr>
            <a:xfrm>
              <a:off x="4440950" y="2924675"/>
              <a:ext cx="13825" cy="29425"/>
            </a:xfrm>
            <a:custGeom>
              <a:avLst/>
              <a:gdLst/>
              <a:ahLst/>
              <a:cxnLst/>
              <a:rect l="l" t="t" r="r" b="b"/>
              <a:pathLst>
                <a:path w="553" h="1177" extrusionOk="0">
                  <a:moveTo>
                    <a:pt x="265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913"/>
                  </a:lnTo>
                  <a:cubicBezTo>
                    <a:pt x="1" y="985"/>
                    <a:pt x="25" y="1057"/>
                    <a:pt x="73" y="1105"/>
                  </a:cubicBezTo>
                  <a:cubicBezTo>
                    <a:pt x="121" y="1153"/>
                    <a:pt x="193" y="1177"/>
                    <a:pt x="265" y="1177"/>
                  </a:cubicBezTo>
                  <a:cubicBezTo>
                    <a:pt x="433" y="1177"/>
                    <a:pt x="553" y="1057"/>
                    <a:pt x="553" y="913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57" y="73"/>
                  </a:cubicBezTo>
                  <a:cubicBezTo>
                    <a:pt x="409" y="25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3"/>
            <p:cNvSpPr/>
            <p:nvPr/>
          </p:nvSpPr>
          <p:spPr>
            <a:xfrm>
              <a:off x="4440950" y="2987100"/>
              <a:ext cx="13825" cy="23425"/>
            </a:xfrm>
            <a:custGeom>
              <a:avLst/>
              <a:gdLst/>
              <a:ahLst/>
              <a:cxnLst/>
              <a:rect l="l" t="t" r="r" b="b"/>
              <a:pathLst>
                <a:path w="553" h="937" extrusionOk="0">
                  <a:moveTo>
                    <a:pt x="265" y="0"/>
                  </a:moveTo>
                  <a:cubicBezTo>
                    <a:pt x="193" y="0"/>
                    <a:pt x="121" y="24"/>
                    <a:pt x="73" y="72"/>
                  </a:cubicBezTo>
                  <a:cubicBezTo>
                    <a:pt x="25" y="144"/>
                    <a:pt x="1" y="192"/>
                    <a:pt x="1" y="288"/>
                  </a:cubicBezTo>
                  <a:lnTo>
                    <a:pt x="1" y="648"/>
                  </a:lnTo>
                  <a:cubicBezTo>
                    <a:pt x="1" y="720"/>
                    <a:pt x="25" y="792"/>
                    <a:pt x="73" y="840"/>
                  </a:cubicBezTo>
                  <a:cubicBezTo>
                    <a:pt x="97" y="888"/>
                    <a:pt x="121" y="888"/>
                    <a:pt x="169" y="912"/>
                  </a:cubicBezTo>
                  <a:cubicBezTo>
                    <a:pt x="193" y="936"/>
                    <a:pt x="241" y="936"/>
                    <a:pt x="265" y="936"/>
                  </a:cubicBezTo>
                  <a:cubicBezTo>
                    <a:pt x="337" y="936"/>
                    <a:pt x="409" y="912"/>
                    <a:pt x="457" y="840"/>
                  </a:cubicBezTo>
                  <a:cubicBezTo>
                    <a:pt x="529" y="792"/>
                    <a:pt x="553" y="720"/>
                    <a:pt x="553" y="648"/>
                  </a:cubicBezTo>
                  <a:lnTo>
                    <a:pt x="553" y="288"/>
                  </a:lnTo>
                  <a:cubicBezTo>
                    <a:pt x="553" y="216"/>
                    <a:pt x="529" y="144"/>
                    <a:pt x="457" y="72"/>
                  </a:cubicBezTo>
                  <a:cubicBezTo>
                    <a:pt x="433" y="48"/>
                    <a:pt x="409" y="24"/>
                    <a:pt x="385" y="24"/>
                  </a:cubicBezTo>
                  <a:cubicBezTo>
                    <a:pt x="337" y="0"/>
                    <a:pt x="31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3"/>
            <p:cNvSpPr/>
            <p:nvPr/>
          </p:nvSpPr>
          <p:spPr>
            <a:xfrm>
              <a:off x="4437950" y="3071100"/>
              <a:ext cx="18025" cy="23425"/>
            </a:xfrm>
            <a:custGeom>
              <a:avLst/>
              <a:gdLst/>
              <a:ahLst/>
              <a:cxnLst/>
              <a:rect l="l" t="t" r="r" b="b"/>
              <a:pathLst>
                <a:path w="721" h="937" extrusionOk="0">
                  <a:moveTo>
                    <a:pt x="217" y="0"/>
                  </a:moveTo>
                  <a:cubicBezTo>
                    <a:pt x="145" y="24"/>
                    <a:pt x="97" y="72"/>
                    <a:pt x="49" y="144"/>
                  </a:cubicBezTo>
                  <a:cubicBezTo>
                    <a:pt x="25" y="192"/>
                    <a:pt x="1" y="288"/>
                    <a:pt x="25" y="360"/>
                  </a:cubicBezTo>
                  <a:cubicBezTo>
                    <a:pt x="73" y="480"/>
                    <a:pt x="97" y="600"/>
                    <a:pt x="145" y="720"/>
                  </a:cubicBezTo>
                  <a:cubicBezTo>
                    <a:pt x="169" y="792"/>
                    <a:pt x="217" y="864"/>
                    <a:pt x="289" y="888"/>
                  </a:cubicBezTo>
                  <a:cubicBezTo>
                    <a:pt x="313" y="912"/>
                    <a:pt x="337" y="936"/>
                    <a:pt x="385" y="936"/>
                  </a:cubicBezTo>
                  <a:cubicBezTo>
                    <a:pt x="409" y="936"/>
                    <a:pt x="457" y="936"/>
                    <a:pt x="505" y="912"/>
                  </a:cubicBezTo>
                  <a:cubicBezTo>
                    <a:pt x="553" y="912"/>
                    <a:pt x="625" y="864"/>
                    <a:pt x="649" y="792"/>
                  </a:cubicBezTo>
                  <a:cubicBezTo>
                    <a:pt x="697" y="720"/>
                    <a:pt x="721" y="648"/>
                    <a:pt x="697" y="576"/>
                  </a:cubicBezTo>
                  <a:cubicBezTo>
                    <a:pt x="649" y="456"/>
                    <a:pt x="601" y="336"/>
                    <a:pt x="553" y="216"/>
                  </a:cubicBezTo>
                  <a:cubicBezTo>
                    <a:pt x="529" y="144"/>
                    <a:pt x="505" y="72"/>
                    <a:pt x="433" y="48"/>
                  </a:cubicBezTo>
                  <a:cubicBezTo>
                    <a:pt x="409" y="24"/>
                    <a:pt x="361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3"/>
            <p:cNvSpPr/>
            <p:nvPr/>
          </p:nvSpPr>
          <p:spPr>
            <a:xfrm>
              <a:off x="4440950" y="3152450"/>
              <a:ext cx="17425" cy="26325"/>
            </a:xfrm>
            <a:custGeom>
              <a:avLst/>
              <a:gdLst/>
              <a:ahLst/>
              <a:cxnLst/>
              <a:rect l="l" t="t" r="r" b="b"/>
              <a:pathLst>
                <a:path w="697" h="1053" extrusionOk="0">
                  <a:moveTo>
                    <a:pt x="280" y="1"/>
                  </a:moveTo>
                  <a:cubicBezTo>
                    <a:pt x="259" y="1"/>
                    <a:pt x="238" y="4"/>
                    <a:pt x="217" y="11"/>
                  </a:cubicBezTo>
                  <a:cubicBezTo>
                    <a:pt x="145" y="35"/>
                    <a:pt x="73" y="83"/>
                    <a:pt x="49" y="131"/>
                  </a:cubicBezTo>
                  <a:cubicBezTo>
                    <a:pt x="1" y="203"/>
                    <a:pt x="1" y="275"/>
                    <a:pt x="25" y="347"/>
                  </a:cubicBezTo>
                  <a:lnTo>
                    <a:pt x="145" y="851"/>
                  </a:lnTo>
                  <a:cubicBezTo>
                    <a:pt x="169" y="923"/>
                    <a:pt x="217" y="971"/>
                    <a:pt x="265" y="1019"/>
                  </a:cubicBezTo>
                  <a:cubicBezTo>
                    <a:pt x="316" y="1036"/>
                    <a:pt x="379" y="1053"/>
                    <a:pt x="428" y="1053"/>
                  </a:cubicBezTo>
                  <a:cubicBezTo>
                    <a:pt x="448" y="1053"/>
                    <a:pt x="467" y="1050"/>
                    <a:pt x="481" y="1043"/>
                  </a:cubicBezTo>
                  <a:cubicBezTo>
                    <a:pt x="553" y="1019"/>
                    <a:pt x="625" y="971"/>
                    <a:pt x="649" y="923"/>
                  </a:cubicBezTo>
                  <a:cubicBezTo>
                    <a:pt x="697" y="851"/>
                    <a:pt x="697" y="779"/>
                    <a:pt x="673" y="707"/>
                  </a:cubicBezTo>
                  <a:lnTo>
                    <a:pt x="553" y="203"/>
                  </a:lnTo>
                  <a:cubicBezTo>
                    <a:pt x="529" y="131"/>
                    <a:pt x="481" y="59"/>
                    <a:pt x="433" y="35"/>
                  </a:cubicBezTo>
                  <a:cubicBezTo>
                    <a:pt x="382" y="18"/>
                    <a:pt x="331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3"/>
            <p:cNvSpPr/>
            <p:nvPr/>
          </p:nvSpPr>
          <p:spPr>
            <a:xfrm>
              <a:off x="4443950" y="3208500"/>
              <a:ext cx="13825" cy="39050"/>
            </a:xfrm>
            <a:custGeom>
              <a:avLst/>
              <a:gdLst/>
              <a:ahLst/>
              <a:cxnLst/>
              <a:rect l="l" t="t" r="r" b="b"/>
              <a:pathLst>
                <a:path w="553" h="1562" extrusionOk="0">
                  <a:moveTo>
                    <a:pt x="265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1273"/>
                  </a:lnTo>
                  <a:cubicBezTo>
                    <a:pt x="1" y="1441"/>
                    <a:pt x="121" y="1561"/>
                    <a:pt x="265" y="1561"/>
                  </a:cubicBezTo>
                  <a:cubicBezTo>
                    <a:pt x="433" y="1561"/>
                    <a:pt x="553" y="1441"/>
                    <a:pt x="553" y="127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3"/>
            <p:cNvSpPr/>
            <p:nvPr/>
          </p:nvSpPr>
          <p:spPr>
            <a:xfrm>
              <a:off x="4443950" y="3267675"/>
              <a:ext cx="18625" cy="39025"/>
            </a:xfrm>
            <a:custGeom>
              <a:avLst/>
              <a:gdLst/>
              <a:ahLst/>
              <a:cxnLst/>
              <a:rect l="l" t="t" r="r" b="b"/>
              <a:pathLst>
                <a:path w="745" h="1561" extrusionOk="0">
                  <a:moveTo>
                    <a:pt x="280" y="0"/>
                  </a:moveTo>
                  <a:cubicBezTo>
                    <a:pt x="259" y="0"/>
                    <a:pt x="238" y="3"/>
                    <a:pt x="217" y="10"/>
                  </a:cubicBezTo>
                  <a:cubicBezTo>
                    <a:pt x="145" y="34"/>
                    <a:pt x="73" y="82"/>
                    <a:pt x="49" y="154"/>
                  </a:cubicBezTo>
                  <a:cubicBezTo>
                    <a:pt x="25" y="202"/>
                    <a:pt x="1" y="298"/>
                    <a:pt x="25" y="346"/>
                  </a:cubicBezTo>
                  <a:cubicBezTo>
                    <a:pt x="73" y="490"/>
                    <a:pt x="121" y="634"/>
                    <a:pt x="145" y="754"/>
                  </a:cubicBezTo>
                  <a:cubicBezTo>
                    <a:pt x="145" y="898"/>
                    <a:pt x="145" y="1018"/>
                    <a:pt x="145" y="1162"/>
                  </a:cubicBezTo>
                  <a:cubicBezTo>
                    <a:pt x="121" y="1162"/>
                    <a:pt x="121" y="1186"/>
                    <a:pt x="121" y="1210"/>
                  </a:cubicBezTo>
                  <a:cubicBezTo>
                    <a:pt x="121" y="1282"/>
                    <a:pt x="121" y="1354"/>
                    <a:pt x="145" y="1426"/>
                  </a:cubicBezTo>
                  <a:cubicBezTo>
                    <a:pt x="193" y="1474"/>
                    <a:pt x="265" y="1546"/>
                    <a:pt x="313" y="1546"/>
                  </a:cubicBezTo>
                  <a:cubicBezTo>
                    <a:pt x="342" y="1556"/>
                    <a:pt x="373" y="1561"/>
                    <a:pt x="403" y="1561"/>
                  </a:cubicBezTo>
                  <a:cubicBezTo>
                    <a:pt x="520" y="1561"/>
                    <a:pt x="635" y="1488"/>
                    <a:pt x="673" y="1354"/>
                  </a:cubicBezTo>
                  <a:cubicBezTo>
                    <a:pt x="745" y="970"/>
                    <a:pt x="721" y="562"/>
                    <a:pt x="553" y="202"/>
                  </a:cubicBezTo>
                  <a:cubicBezTo>
                    <a:pt x="529" y="130"/>
                    <a:pt x="505" y="82"/>
                    <a:pt x="433" y="34"/>
                  </a:cubicBezTo>
                  <a:cubicBezTo>
                    <a:pt x="382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3"/>
            <p:cNvSpPr/>
            <p:nvPr/>
          </p:nvSpPr>
          <p:spPr>
            <a:xfrm>
              <a:off x="4452350" y="3345875"/>
              <a:ext cx="18025" cy="32875"/>
            </a:xfrm>
            <a:custGeom>
              <a:avLst/>
              <a:gdLst/>
              <a:ahLst/>
              <a:cxnLst/>
              <a:rect l="l" t="t" r="r" b="b"/>
              <a:pathLst>
                <a:path w="721" h="1315" extrusionOk="0">
                  <a:moveTo>
                    <a:pt x="315" y="1"/>
                  </a:moveTo>
                  <a:cubicBezTo>
                    <a:pt x="263" y="1"/>
                    <a:pt x="211" y="16"/>
                    <a:pt x="169" y="50"/>
                  </a:cubicBezTo>
                  <a:cubicBezTo>
                    <a:pt x="49" y="122"/>
                    <a:pt x="1" y="290"/>
                    <a:pt x="73" y="410"/>
                  </a:cubicBezTo>
                  <a:cubicBezTo>
                    <a:pt x="73" y="434"/>
                    <a:pt x="97" y="458"/>
                    <a:pt x="97" y="458"/>
                  </a:cubicBezTo>
                  <a:cubicBezTo>
                    <a:pt x="121" y="555"/>
                    <a:pt x="145" y="627"/>
                    <a:pt x="169" y="723"/>
                  </a:cubicBezTo>
                  <a:cubicBezTo>
                    <a:pt x="169" y="819"/>
                    <a:pt x="169" y="891"/>
                    <a:pt x="169" y="987"/>
                  </a:cubicBezTo>
                  <a:cubicBezTo>
                    <a:pt x="145" y="1059"/>
                    <a:pt x="169" y="1107"/>
                    <a:pt x="193" y="1179"/>
                  </a:cubicBezTo>
                  <a:cubicBezTo>
                    <a:pt x="217" y="1227"/>
                    <a:pt x="289" y="1275"/>
                    <a:pt x="361" y="1299"/>
                  </a:cubicBezTo>
                  <a:cubicBezTo>
                    <a:pt x="391" y="1309"/>
                    <a:pt x="420" y="1314"/>
                    <a:pt x="450" y="1314"/>
                  </a:cubicBezTo>
                  <a:cubicBezTo>
                    <a:pt x="492" y="1314"/>
                    <a:pt x="535" y="1303"/>
                    <a:pt x="577" y="1275"/>
                  </a:cubicBezTo>
                  <a:cubicBezTo>
                    <a:pt x="625" y="1227"/>
                    <a:pt x="697" y="1179"/>
                    <a:pt x="697" y="1107"/>
                  </a:cubicBezTo>
                  <a:cubicBezTo>
                    <a:pt x="721" y="1011"/>
                    <a:pt x="721" y="915"/>
                    <a:pt x="721" y="843"/>
                  </a:cubicBezTo>
                  <a:cubicBezTo>
                    <a:pt x="721" y="747"/>
                    <a:pt x="721" y="675"/>
                    <a:pt x="697" y="579"/>
                  </a:cubicBezTo>
                  <a:cubicBezTo>
                    <a:pt x="673" y="434"/>
                    <a:pt x="625" y="266"/>
                    <a:pt x="553" y="146"/>
                  </a:cubicBezTo>
                  <a:cubicBezTo>
                    <a:pt x="506" y="53"/>
                    <a:pt x="410" y="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3"/>
            <p:cNvSpPr/>
            <p:nvPr/>
          </p:nvSpPr>
          <p:spPr>
            <a:xfrm>
              <a:off x="4461350" y="3395725"/>
              <a:ext cx="18025" cy="42200"/>
            </a:xfrm>
            <a:custGeom>
              <a:avLst/>
              <a:gdLst/>
              <a:ahLst/>
              <a:cxnLst/>
              <a:rect l="l" t="t" r="r" b="b"/>
              <a:pathLst>
                <a:path w="721" h="1688" extrusionOk="0">
                  <a:moveTo>
                    <a:pt x="313" y="1"/>
                  </a:moveTo>
                  <a:cubicBezTo>
                    <a:pt x="169" y="25"/>
                    <a:pt x="1" y="121"/>
                    <a:pt x="25" y="289"/>
                  </a:cubicBezTo>
                  <a:cubicBezTo>
                    <a:pt x="73" y="673"/>
                    <a:pt x="97" y="1033"/>
                    <a:pt x="145" y="1417"/>
                  </a:cubicBezTo>
                  <a:cubicBezTo>
                    <a:pt x="145" y="1489"/>
                    <a:pt x="169" y="1561"/>
                    <a:pt x="217" y="1609"/>
                  </a:cubicBezTo>
                  <a:cubicBezTo>
                    <a:pt x="256" y="1648"/>
                    <a:pt x="327" y="1687"/>
                    <a:pt x="391" y="1687"/>
                  </a:cubicBezTo>
                  <a:cubicBezTo>
                    <a:pt x="406" y="1687"/>
                    <a:pt x="420" y="1685"/>
                    <a:pt x="433" y="1681"/>
                  </a:cubicBezTo>
                  <a:cubicBezTo>
                    <a:pt x="553" y="1681"/>
                    <a:pt x="721" y="1561"/>
                    <a:pt x="697" y="1417"/>
                  </a:cubicBezTo>
                  <a:cubicBezTo>
                    <a:pt x="673" y="1033"/>
                    <a:pt x="625" y="673"/>
                    <a:pt x="577" y="289"/>
                  </a:cubicBezTo>
                  <a:cubicBezTo>
                    <a:pt x="577" y="217"/>
                    <a:pt x="553" y="145"/>
                    <a:pt x="505" y="97"/>
                  </a:cubicBezTo>
                  <a:cubicBezTo>
                    <a:pt x="457" y="49"/>
                    <a:pt x="385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3"/>
            <p:cNvSpPr/>
            <p:nvPr/>
          </p:nvSpPr>
          <p:spPr>
            <a:xfrm>
              <a:off x="4475750" y="3479950"/>
              <a:ext cx="17425" cy="26475"/>
            </a:xfrm>
            <a:custGeom>
              <a:avLst/>
              <a:gdLst/>
              <a:ahLst/>
              <a:cxnLst/>
              <a:rect l="l" t="t" r="r" b="b"/>
              <a:pathLst>
                <a:path w="697" h="1059" extrusionOk="0">
                  <a:moveTo>
                    <a:pt x="296" y="0"/>
                  </a:moveTo>
                  <a:cubicBezTo>
                    <a:pt x="265" y="0"/>
                    <a:pt x="237" y="6"/>
                    <a:pt x="217" y="16"/>
                  </a:cubicBezTo>
                  <a:cubicBezTo>
                    <a:pt x="145" y="40"/>
                    <a:pt x="73" y="64"/>
                    <a:pt x="49" y="136"/>
                  </a:cubicBezTo>
                  <a:cubicBezTo>
                    <a:pt x="1" y="208"/>
                    <a:pt x="1" y="280"/>
                    <a:pt x="25" y="352"/>
                  </a:cubicBezTo>
                  <a:cubicBezTo>
                    <a:pt x="49" y="520"/>
                    <a:pt x="97" y="688"/>
                    <a:pt x="145" y="856"/>
                  </a:cubicBezTo>
                  <a:cubicBezTo>
                    <a:pt x="145" y="928"/>
                    <a:pt x="193" y="976"/>
                    <a:pt x="265" y="1024"/>
                  </a:cubicBezTo>
                  <a:cubicBezTo>
                    <a:pt x="299" y="1041"/>
                    <a:pt x="357" y="1058"/>
                    <a:pt x="413" y="1058"/>
                  </a:cubicBezTo>
                  <a:cubicBezTo>
                    <a:pt x="437" y="1058"/>
                    <a:pt x="460" y="1055"/>
                    <a:pt x="481" y="1048"/>
                  </a:cubicBezTo>
                  <a:cubicBezTo>
                    <a:pt x="553" y="1024"/>
                    <a:pt x="601" y="976"/>
                    <a:pt x="649" y="928"/>
                  </a:cubicBezTo>
                  <a:cubicBezTo>
                    <a:pt x="673" y="856"/>
                    <a:pt x="697" y="784"/>
                    <a:pt x="673" y="712"/>
                  </a:cubicBezTo>
                  <a:cubicBezTo>
                    <a:pt x="625" y="544"/>
                    <a:pt x="601" y="376"/>
                    <a:pt x="553" y="208"/>
                  </a:cubicBezTo>
                  <a:cubicBezTo>
                    <a:pt x="529" y="136"/>
                    <a:pt x="481" y="64"/>
                    <a:pt x="433" y="40"/>
                  </a:cubicBezTo>
                  <a:cubicBezTo>
                    <a:pt x="391" y="12"/>
                    <a:pt x="340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3"/>
            <p:cNvSpPr/>
            <p:nvPr/>
          </p:nvSpPr>
          <p:spPr>
            <a:xfrm>
              <a:off x="4589775" y="3579825"/>
              <a:ext cx="21025" cy="38925"/>
            </a:xfrm>
            <a:custGeom>
              <a:avLst/>
              <a:gdLst/>
              <a:ahLst/>
              <a:cxnLst/>
              <a:rect l="l" t="t" r="r" b="b"/>
              <a:pathLst>
                <a:path w="841" h="1557" extrusionOk="0">
                  <a:moveTo>
                    <a:pt x="569" y="1"/>
                  </a:moveTo>
                  <a:cubicBezTo>
                    <a:pt x="440" y="1"/>
                    <a:pt x="306" y="72"/>
                    <a:pt x="264" y="197"/>
                  </a:cubicBezTo>
                  <a:cubicBezTo>
                    <a:pt x="192" y="533"/>
                    <a:pt x="120" y="869"/>
                    <a:pt x="24" y="1206"/>
                  </a:cubicBezTo>
                  <a:cubicBezTo>
                    <a:pt x="0" y="1350"/>
                    <a:pt x="72" y="1518"/>
                    <a:pt x="240" y="1542"/>
                  </a:cubicBezTo>
                  <a:cubicBezTo>
                    <a:pt x="270" y="1551"/>
                    <a:pt x="299" y="1556"/>
                    <a:pt x="328" y="1556"/>
                  </a:cubicBezTo>
                  <a:cubicBezTo>
                    <a:pt x="439" y="1556"/>
                    <a:pt x="538" y="1483"/>
                    <a:pt x="576" y="1350"/>
                  </a:cubicBezTo>
                  <a:cubicBezTo>
                    <a:pt x="648" y="1013"/>
                    <a:pt x="720" y="677"/>
                    <a:pt x="816" y="365"/>
                  </a:cubicBezTo>
                  <a:cubicBezTo>
                    <a:pt x="840" y="221"/>
                    <a:pt x="768" y="53"/>
                    <a:pt x="624" y="5"/>
                  </a:cubicBezTo>
                  <a:cubicBezTo>
                    <a:pt x="606" y="2"/>
                    <a:pt x="587" y="1"/>
                    <a:pt x="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3"/>
            <p:cNvSpPr/>
            <p:nvPr/>
          </p:nvSpPr>
          <p:spPr>
            <a:xfrm>
              <a:off x="4611975" y="3517300"/>
              <a:ext cx="20425" cy="23450"/>
            </a:xfrm>
            <a:custGeom>
              <a:avLst/>
              <a:gdLst/>
              <a:ahLst/>
              <a:cxnLst/>
              <a:rect l="l" t="t" r="r" b="b"/>
              <a:pathLst>
                <a:path w="817" h="938" extrusionOk="0">
                  <a:moveTo>
                    <a:pt x="518" y="1"/>
                  </a:moveTo>
                  <a:cubicBezTo>
                    <a:pt x="497" y="1"/>
                    <a:pt x="476" y="4"/>
                    <a:pt x="456" y="10"/>
                  </a:cubicBezTo>
                  <a:cubicBezTo>
                    <a:pt x="456" y="34"/>
                    <a:pt x="432" y="34"/>
                    <a:pt x="408" y="58"/>
                  </a:cubicBezTo>
                  <a:cubicBezTo>
                    <a:pt x="360" y="82"/>
                    <a:pt x="336" y="106"/>
                    <a:pt x="288" y="154"/>
                  </a:cubicBezTo>
                  <a:cubicBezTo>
                    <a:pt x="216" y="274"/>
                    <a:pt x="144" y="394"/>
                    <a:pt x="48" y="514"/>
                  </a:cubicBezTo>
                  <a:cubicBezTo>
                    <a:pt x="24" y="562"/>
                    <a:pt x="24" y="586"/>
                    <a:pt x="24" y="634"/>
                  </a:cubicBezTo>
                  <a:cubicBezTo>
                    <a:pt x="0" y="658"/>
                    <a:pt x="0" y="706"/>
                    <a:pt x="24" y="730"/>
                  </a:cubicBezTo>
                  <a:cubicBezTo>
                    <a:pt x="24" y="778"/>
                    <a:pt x="48" y="802"/>
                    <a:pt x="72" y="826"/>
                  </a:cubicBezTo>
                  <a:cubicBezTo>
                    <a:pt x="96" y="850"/>
                    <a:pt x="120" y="874"/>
                    <a:pt x="144" y="898"/>
                  </a:cubicBezTo>
                  <a:cubicBezTo>
                    <a:pt x="187" y="926"/>
                    <a:pt x="229" y="938"/>
                    <a:pt x="271" y="938"/>
                  </a:cubicBezTo>
                  <a:cubicBezTo>
                    <a:pt x="301" y="938"/>
                    <a:pt x="331" y="932"/>
                    <a:pt x="360" y="922"/>
                  </a:cubicBezTo>
                  <a:cubicBezTo>
                    <a:pt x="384" y="922"/>
                    <a:pt x="408" y="922"/>
                    <a:pt x="432" y="898"/>
                  </a:cubicBezTo>
                  <a:cubicBezTo>
                    <a:pt x="480" y="874"/>
                    <a:pt x="504" y="850"/>
                    <a:pt x="528" y="802"/>
                  </a:cubicBezTo>
                  <a:lnTo>
                    <a:pt x="792" y="418"/>
                  </a:lnTo>
                  <a:cubicBezTo>
                    <a:pt x="792" y="394"/>
                    <a:pt x="816" y="370"/>
                    <a:pt x="816" y="322"/>
                  </a:cubicBezTo>
                  <a:cubicBezTo>
                    <a:pt x="816" y="298"/>
                    <a:pt x="816" y="250"/>
                    <a:pt x="816" y="202"/>
                  </a:cubicBezTo>
                  <a:cubicBezTo>
                    <a:pt x="792" y="178"/>
                    <a:pt x="792" y="154"/>
                    <a:pt x="768" y="130"/>
                  </a:cubicBezTo>
                  <a:cubicBezTo>
                    <a:pt x="744" y="82"/>
                    <a:pt x="720" y="58"/>
                    <a:pt x="672" y="58"/>
                  </a:cubicBezTo>
                  <a:cubicBezTo>
                    <a:pt x="637" y="23"/>
                    <a:pt x="576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3"/>
            <p:cNvSpPr/>
            <p:nvPr/>
          </p:nvSpPr>
          <p:spPr>
            <a:xfrm>
              <a:off x="4631175" y="3445825"/>
              <a:ext cx="27025" cy="38725"/>
            </a:xfrm>
            <a:custGeom>
              <a:avLst/>
              <a:gdLst/>
              <a:ahLst/>
              <a:cxnLst/>
              <a:rect l="l" t="t" r="r" b="b"/>
              <a:pathLst>
                <a:path w="1081" h="1549" extrusionOk="0">
                  <a:moveTo>
                    <a:pt x="763" y="0"/>
                  </a:moveTo>
                  <a:cubicBezTo>
                    <a:pt x="642" y="0"/>
                    <a:pt x="524" y="86"/>
                    <a:pt x="505" y="205"/>
                  </a:cubicBezTo>
                  <a:cubicBezTo>
                    <a:pt x="481" y="301"/>
                    <a:pt x="433" y="373"/>
                    <a:pt x="408" y="469"/>
                  </a:cubicBezTo>
                  <a:cubicBezTo>
                    <a:pt x="408" y="493"/>
                    <a:pt x="408" y="517"/>
                    <a:pt x="384" y="541"/>
                  </a:cubicBezTo>
                  <a:cubicBezTo>
                    <a:pt x="360" y="589"/>
                    <a:pt x="336" y="613"/>
                    <a:pt x="336" y="661"/>
                  </a:cubicBezTo>
                  <a:cubicBezTo>
                    <a:pt x="288" y="733"/>
                    <a:pt x="240" y="829"/>
                    <a:pt x="192" y="901"/>
                  </a:cubicBezTo>
                  <a:cubicBezTo>
                    <a:pt x="168" y="925"/>
                    <a:pt x="144" y="973"/>
                    <a:pt x="120" y="1021"/>
                  </a:cubicBezTo>
                  <a:cubicBezTo>
                    <a:pt x="120" y="1021"/>
                    <a:pt x="96" y="1045"/>
                    <a:pt x="72" y="1069"/>
                  </a:cubicBezTo>
                  <a:cubicBezTo>
                    <a:pt x="24" y="1141"/>
                    <a:pt x="0" y="1189"/>
                    <a:pt x="0" y="1285"/>
                  </a:cubicBezTo>
                  <a:cubicBezTo>
                    <a:pt x="0" y="1333"/>
                    <a:pt x="24" y="1429"/>
                    <a:pt x="72" y="1477"/>
                  </a:cubicBezTo>
                  <a:cubicBezTo>
                    <a:pt x="120" y="1525"/>
                    <a:pt x="192" y="1549"/>
                    <a:pt x="264" y="1549"/>
                  </a:cubicBezTo>
                  <a:cubicBezTo>
                    <a:pt x="336" y="1549"/>
                    <a:pt x="433" y="1525"/>
                    <a:pt x="481" y="1477"/>
                  </a:cubicBezTo>
                  <a:cubicBezTo>
                    <a:pt x="721" y="1141"/>
                    <a:pt x="937" y="757"/>
                    <a:pt x="1033" y="349"/>
                  </a:cubicBezTo>
                  <a:cubicBezTo>
                    <a:pt x="1081" y="205"/>
                    <a:pt x="985" y="37"/>
                    <a:pt x="841" y="13"/>
                  </a:cubicBezTo>
                  <a:cubicBezTo>
                    <a:pt x="815" y="4"/>
                    <a:pt x="789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3"/>
            <p:cNvSpPr/>
            <p:nvPr/>
          </p:nvSpPr>
          <p:spPr>
            <a:xfrm>
              <a:off x="4655775" y="3358225"/>
              <a:ext cx="27025" cy="48650"/>
            </a:xfrm>
            <a:custGeom>
              <a:avLst/>
              <a:gdLst/>
              <a:ahLst/>
              <a:cxnLst/>
              <a:rect l="l" t="t" r="r" b="b"/>
              <a:pathLst>
                <a:path w="1081" h="1946" extrusionOk="0">
                  <a:moveTo>
                    <a:pt x="765" y="0"/>
                  </a:moveTo>
                  <a:cubicBezTo>
                    <a:pt x="649" y="0"/>
                    <a:pt x="544" y="86"/>
                    <a:pt x="505" y="205"/>
                  </a:cubicBezTo>
                  <a:cubicBezTo>
                    <a:pt x="337" y="661"/>
                    <a:pt x="193" y="1141"/>
                    <a:pt x="49" y="1597"/>
                  </a:cubicBezTo>
                  <a:cubicBezTo>
                    <a:pt x="1" y="1741"/>
                    <a:pt x="97" y="1909"/>
                    <a:pt x="241" y="1933"/>
                  </a:cubicBezTo>
                  <a:cubicBezTo>
                    <a:pt x="266" y="1941"/>
                    <a:pt x="292" y="1945"/>
                    <a:pt x="317" y="1945"/>
                  </a:cubicBezTo>
                  <a:cubicBezTo>
                    <a:pt x="433" y="1945"/>
                    <a:pt x="537" y="1859"/>
                    <a:pt x="577" y="1741"/>
                  </a:cubicBezTo>
                  <a:lnTo>
                    <a:pt x="1033" y="349"/>
                  </a:lnTo>
                  <a:cubicBezTo>
                    <a:pt x="1081" y="205"/>
                    <a:pt x="985" y="37"/>
                    <a:pt x="841" y="13"/>
                  </a:cubicBezTo>
                  <a:cubicBezTo>
                    <a:pt x="815" y="4"/>
                    <a:pt x="790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3"/>
            <p:cNvSpPr/>
            <p:nvPr/>
          </p:nvSpPr>
          <p:spPr>
            <a:xfrm>
              <a:off x="4675575" y="3273800"/>
              <a:ext cx="18025" cy="39250"/>
            </a:xfrm>
            <a:custGeom>
              <a:avLst/>
              <a:gdLst/>
              <a:ahLst/>
              <a:cxnLst/>
              <a:rect l="l" t="t" r="r" b="b"/>
              <a:pathLst>
                <a:path w="721" h="1570" extrusionOk="0">
                  <a:moveTo>
                    <a:pt x="473" y="1"/>
                  </a:moveTo>
                  <a:cubicBezTo>
                    <a:pt x="339" y="1"/>
                    <a:pt x="190" y="74"/>
                    <a:pt x="169" y="221"/>
                  </a:cubicBezTo>
                  <a:cubicBezTo>
                    <a:pt x="121" y="557"/>
                    <a:pt x="73" y="893"/>
                    <a:pt x="25" y="1229"/>
                  </a:cubicBezTo>
                  <a:cubicBezTo>
                    <a:pt x="1" y="1301"/>
                    <a:pt x="1" y="1373"/>
                    <a:pt x="49" y="1445"/>
                  </a:cubicBezTo>
                  <a:cubicBezTo>
                    <a:pt x="73" y="1493"/>
                    <a:pt x="145" y="1565"/>
                    <a:pt x="217" y="1565"/>
                  </a:cubicBezTo>
                  <a:cubicBezTo>
                    <a:pt x="232" y="1568"/>
                    <a:pt x="248" y="1570"/>
                    <a:pt x="265" y="1570"/>
                  </a:cubicBezTo>
                  <a:cubicBezTo>
                    <a:pt x="383" y="1570"/>
                    <a:pt x="532" y="1499"/>
                    <a:pt x="553" y="1373"/>
                  </a:cubicBezTo>
                  <a:cubicBezTo>
                    <a:pt x="601" y="1037"/>
                    <a:pt x="673" y="701"/>
                    <a:pt x="721" y="365"/>
                  </a:cubicBezTo>
                  <a:cubicBezTo>
                    <a:pt x="721" y="293"/>
                    <a:pt x="721" y="221"/>
                    <a:pt x="697" y="149"/>
                  </a:cubicBezTo>
                  <a:cubicBezTo>
                    <a:pt x="649" y="77"/>
                    <a:pt x="577" y="29"/>
                    <a:pt x="529" y="5"/>
                  </a:cubicBezTo>
                  <a:cubicBezTo>
                    <a:pt x="511" y="2"/>
                    <a:pt x="49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3"/>
            <p:cNvSpPr/>
            <p:nvPr/>
          </p:nvSpPr>
          <p:spPr>
            <a:xfrm>
              <a:off x="4683975" y="3180300"/>
              <a:ext cx="13825" cy="36025"/>
            </a:xfrm>
            <a:custGeom>
              <a:avLst/>
              <a:gdLst/>
              <a:ahLst/>
              <a:cxnLst/>
              <a:rect l="l" t="t" r="r" b="b"/>
              <a:pathLst>
                <a:path w="553" h="1441" extrusionOk="0">
                  <a:moveTo>
                    <a:pt x="289" y="1"/>
                  </a:moveTo>
                  <a:cubicBezTo>
                    <a:pt x="145" y="25"/>
                    <a:pt x="1" y="145"/>
                    <a:pt x="1" y="289"/>
                  </a:cubicBezTo>
                  <a:lnTo>
                    <a:pt x="1" y="1153"/>
                  </a:lnTo>
                  <a:cubicBezTo>
                    <a:pt x="1" y="1321"/>
                    <a:pt x="145" y="1441"/>
                    <a:pt x="289" y="1441"/>
                  </a:cubicBezTo>
                  <a:cubicBezTo>
                    <a:pt x="433" y="1441"/>
                    <a:pt x="553" y="1321"/>
                    <a:pt x="553" y="115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3"/>
            <p:cNvSpPr/>
            <p:nvPr/>
          </p:nvSpPr>
          <p:spPr>
            <a:xfrm>
              <a:off x="4680975" y="3108650"/>
              <a:ext cx="17425" cy="32925"/>
            </a:xfrm>
            <a:custGeom>
              <a:avLst/>
              <a:gdLst/>
              <a:ahLst/>
              <a:cxnLst/>
              <a:rect l="l" t="t" r="r" b="b"/>
              <a:pathLst>
                <a:path w="697" h="1317" extrusionOk="0">
                  <a:moveTo>
                    <a:pt x="280" y="1"/>
                  </a:moveTo>
                  <a:cubicBezTo>
                    <a:pt x="259" y="1"/>
                    <a:pt x="238" y="3"/>
                    <a:pt x="217" y="11"/>
                  </a:cubicBezTo>
                  <a:cubicBezTo>
                    <a:pt x="145" y="35"/>
                    <a:pt x="73" y="83"/>
                    <a:pt x="49" y="131"/>
                  </a:cubicBezTo>
                  <a:cubicBezTo>
                    <a:pt x="1" y="203"/>
                    <a:pt x="1" y="275"/>
                    <a:pt x="25" y="347"/>
                  </a:cubicBezTo>
                  <a:lnTo>
                    <a:pt x="145" y="1115"/>
                  </a:lnTo>
                  <a:cubicBezTo>
                    <a:pt x="169" y="1163"/>
                    <a:pt x="217" y="1235"/>
                    <a:pt x="289" y="1283"/>
                  </a:cubicBezTo>
                  <a:cubicBezTo>
                    <a:pt x="323" y="1300"/>
                    <a:pt x="381" y="1317"/>
                    <a:pt x="437" y="1317"/>
                  </a:cubicBezTo>
                  <a:cubicBezTo>
                    <a:pt x="460" y="1317"/>
                    <a:pt x="484" y="1314"/>
                    <a:pt x="505" y="1307"/>
                  </a:cubicBezTo>
                  <a:cubicBezTo>
                    <a:pt x="553" y="1283"/>
                    <a:pt x="625" y="1235"/>
                    <a:pt x="673" y="1163"/>
                  </a:cubicBezTo>
                  <a:cubicBezTo>
                    <a:pt x="697" y="1091"/>
                    <a:pt x="697" y="1043"/>
                    <a:pt x="697" y="947"/>
                  </a:cubicBezTo>
                  <a:lnTo>
                    <a:pt x="553" y="203"/>
                  </a:lnTo>
                  <a:cubicBezTo>
                    <a:pt x="553" y="155"/>
                    <a:pt x="481" y="83"/>
                    <a:pt x="433" y="35"/>
                  </a:cubicBezTo>
                  <a:cubicBezTo>
                    <a:pt x="382" y="18"/>
                    <a:pt x="331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3"/>
            <p:cNvSpPr/>
            <p:nvPr/>
          </p:nvSpPr>
          <p:spPr>
            <a:xfrm>
              <a:off x="4668375" y="3043250"/>
              <a:ext cx="17425" cy="38925"/>
            </a:xfrm>
            <a:custGeom>
              <a:avLst/>
              <a:gdLst/>
              <a:ahLst/>
              <a:cxnLst/>
              <a:rect l="l" t="t" r="r" b="b"/>
              <a:pathLst>
                <a:path w="697" h="1557" extrusionOk="0">
                  <a:moveTo>
                    <a:pt x="260" y="0"/>
                  </a:moveTo>
                  <a:cubicBezTo>
                    <a:pt x="237" y="0"/>
                    <a:pt x="214" y="3"/>
                    <a:pt x="193" y="10"/>
                  </a:cubicBezTo>
                  <a:cubicBezTo>
                    <a:pt x="121" y="34"/>
                    <a:pt x="73" y="82"/>
                    <a:pt x="25" y="130"/>
                  </a:cubicBezTo>
                  <a:cubicBezTo>
                    <a:pt x="1" y="202"/>
                    <a:pt x="1" y="274"/>
                    <a:pt x="1" y="346"/>
                  </a:cubicBezTo>
                  <a:cubicBezTo>
                    <a:pt x="49" y="682"/>
                    <a:pt x="97" y="1018"/>
                    <a:pt x="145" y="1354"/>
                  </a:cubicBezTo>
                  <a:cubicBezTo>
                    <a:pt x="169" y="1426"/>
                    <a:pt x="217" y="1498"/>
                    <a:pt x="289" y="1522"/>
                  </a:cubicBezTo>
                  <a:cubicBezTo>
                    <a:pt x="323" y="1539"/>
                    <a:pt x="381" y="1556"/>
                    <a:pt x="437" y="1556"/>
                  </a:cubicBezTo>
                  <a:cubicBezTo>
                    <a:pt x="460" y="1556"/>
                    <a:pt x="484" y="1553"/>
                    <a:pt x="505" y="1546"/>
                  </a:cubicBezTo>
                  <a:cubicBezTo>
                    <a:pt x="553" y="1522"/>
                    <a:pt x="625" y="1474"/>
                    <a:pt x="673" y="1426"/>
                  </a:cubicBezTo>
                  <a:cubicBezTo>
                    <a:pt x="697" y="1354"/>
                    <a:pt x="697" y="1282"/>
                    <a:pt x="697" y="1210"/>
                  </a:cubicBezTo>
                  <a:cubicBezTo>
                    <a:pt x="649" y="874"/>
                    <a:pt x="601" y="538"/>
                    <a:pt x="553" y="202"/>
                  </a:cubicBezTo>
                  <a:cubicBezTo>
                    <a:pt x="529" y="154"/>
                    <a:pt x="457" y="82"/>
                    <a:pt x="409" y="34"/>
                  </a:cubicBezTo>
                  <a:cubicBezTo>
                    <a:pt x="375" y="17"/>
                    <a:pt x="31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3"/>
            <p:cNvSpPr/>
            <p:nvPr/>
          </p:nvSpPr>
          <p:spPr>
            <a:xfrm>
              <a:off x="4655775" y="2980775"/>
              <a:ext cx="21625" cy="39050"/>
            </a:xfrm>
            <a:custGeom>
              <a:avLst/>
              <a:gdLst/>
              <a:ahLst/>
              <a:cxnLst/>
              <a:rect l="l" t="t" r="r" b="b"/>
              <a:pathLst>
                <a:path w="865" h="1562" extrusionOk="0">
                  <a:moveTo>
                    <a:pt x="295" y="1"/>
                  </a:moveTo>
                  <a:cubicBezTo>
                    <a:pt x="268" y="1"/>
                    <a:pt x="242" y="4"/>
                    <a:pt x="217" y="13"/>
                  </a:cubicBezTo>
                  <a:cubicBezTo>
                    <a:pt x="73" y="61"/>
                    <a:pt x="1" y="205"/>
                    <a:pt x="25" y="349"/>
                  </a:cubicBezTo>
                  <a:cubicBezTo>
                    <a:pt x="121" y="685"/>
                    <a:pt x="217" y="1021"/>
                    <a:pt x="289" y="1357"/>
                  </a:cubicBezTo>
                  <a:cubicBezTo>
                    <a:pt x="328" y="1476"/>
                    <a:pt x="449" y="1562"/>
                    <a:pt x="571" y="1562"/>
                  </a:cubicBezTo>
                  <a:cubicBezTo>
                    <a:pt x="597" y="1562"/>
                    <a:pt x="623" y="1558"/>
                    <a:pt x="649" y="1549"/>
                  </a:cubicBezTo>
                  <a:cubicBezTo>
                    <a:pt x="793" y="1501"/>
                    <a:pt x="865" y="1357"/>
                    <a:pt x="841" y="1189"/>
                  </a:cubicBezTo>
                  <a:cubicBezTo>
                    <a:pt x="745" y="877"/>
                    <a:pt x="649" y="541"/>
                    <a:pt x="577" y="205"/>
                  </a:cubicBezTo>
                  <a:cubicBezTo>
                    <a:pt x="537" y="87"/>
                    <a:pt x="416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3"/>
            <p:cNvSpPr/>
            <p:nvPr/>
          </p:nvSpPr>
          <p:spPr>
            <a:xfrm>
              <a:off x="4644975" y="2905975"/>
              <a:ext cx="19825" cy="32775"/>
            </a:xfrm>
            <a:custGeom>
              <a:avLst/>
              <a:gdLst/>
              <a:ahLst/>
              <a:cxnLst/>
              <a:rect l="l" t="t" r="r" b="b"/>
              <a:pathLst>
                <a:path w="793" h="1311" extrusionOk="0">
                  <a:moveTo>
                    <a:pt x="377" y="0"/>
                  </a:moveTo>
                  <a:cubicBezTo>
                    <a:pt x="248" y="0"/>
                    <a:pt x="114" y="71"/>
                    <a:pt x="73" y="197"/>
                  </a:cubicBezTo>
                  <a:cubicBezTo>
                    <a:pt x="1" y="533"/>
                    <a:pt x="49" y="893"/>
                    <a:pt x="217" y="1181"/>
                  </a:cubicBezTo>
                  <a:cubicBezTo>
                    <a:pt x="265" y="1262"/>
                    <a:pt x="370" y="1311"/>
                    <a:pt x="469" y="1311"/>
                  </a:cubicBezTo>
                  <a:cubicBezTo>
                    <a:pt x="516" y="1311"/>
                    <a:pt x="562" y="1300"/>
                    <a:pt x="601" y="1277"/>
                  </a:cubicBezTo>
                  <a:cubicBezTo>
                    <a:pt x="721" y="1205"/>
                    <a:pt x="793" y="1037"/>
                    <a:pt x="697" y="893"/>
                  </a:cubicBezTo>
                  <a:cubicBezTo>
                    <a:pt x="697" y="869"/>
                    <a:pt x="673" y="845"/>
                    <a:pt x="673" y="821"/>
                  </a:cubicBezTo>
                  <a:cubicBezTo>
                    <a:pt x="649" y="749"/>
                    <a:pt x="625" y="677"/>
                    <a:pt x="601" y="629"/>
                  </a:cubicBezTo>
                  <a:cubicBezTo>
                    <a:pt x="601" y="557"/>
                    <a:pt x="601" y="485"/>
                    <a:pt x="601" y="437"/>
                  </a:cubicBezTo>
                  <a:cubicBezTo>
                    <a:pt x="625" y="413"/>
                    <a:pt x="625" y="389"/>
                    <a:pt x="625" y="365"/>
                  </a:cubicBezTo>
                  <a:cubicBezTo>
                    <a:pt x="649" y="293"/>
                    <a:pt x="625" y="197"/>
                    <a:pt x="601" y="149"/>
                  </a:cubicBezTo>
                  <a:cubicBezTo>
                    <a:pt x="553" y="77"/>
                    <a:pt x="505" y="29"/>
                    <a:pt x="433" y="5"/>
                  </a:cubicBezTo>
                  <a:cubicBezTo>
                    <a:pt x="414" y="2"/>
                    <a:pt x="396" y="0"/>
                    <a:pt x="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3"/>
            <p:cNvSpPr/>
            <p:nvPr/>
          </p:nvSpPr>
          <p:spPr>
            <a:xfrm>
              <a:off x="4637175" y="2855825"/>
              <a:ext cx="18025" cy="23275"/>
            </a:xfrm>
            <a:custGeom>
              <a:avLst/>
              <a:gdLst/>
              <a:ahLst/>
              <a:cxnLst/>
              <a:rect l="l" t="t" r="r" b="b"/>
              <a:pathLst>
                <a:path w="721" h="931" extrusionOk="0">
                  <a:moveTo>
                    <a:pt x="277" y="0"/>
                  </a:moveTo>
                  <a:cubicBezTo>
                    <a:pt x="259" y="0"/>
                    <a:pt x="241" y="6"/>
                    <a:pt x="217" y="18"/>
                  </a:cubicBezTo>
                  <a:cubicBezTo>
                    <a:pt x="168" y="43"/>
                    <a:pt x="96" y="67"/>
                    <a:pt x="48" y="139"/>
                  </a:cubicBezTo>
                  <a:cubicBezTo>
                    <a:pt x="24" y="211"/>
                    <a:pt x="0" y="283"/>
                    <a:pt x="24" y="355"/>
                  </a:cubicBezTo>
                  <a:cubicBezTo>
                    <a:pt x="72" y="475"/>
                    <a:pt x="120" y="595"/>
                    <a:pt x="168" y="739"/>
                  </a:cubicBezTo>
                  <a:cubicBezTo>
                    <a:pt x="168" y="763"/>
                    <a:pt x="193" y="787"/>
                    <a:pt x="217" y="835"/>
                  </a:cubicBezTo>
                  <a:cubicBezTo>
                    <a:pt x="241" y="859"/>
                    <a:pt x="265" y="883"/>
                    <a:pt x="289" y="907"/>
                  </a:cubicBezTo>
                  <a:cubicBezTo>
                    <a:pt x="313" y="907"/>
                    <a:pt x="361" y="931"/>
                    <a:pt x="385" y="931"/>
                  </a:cubicBezTo>
                  <a:lnTo>
                    <a:pt x="505" y="931"/>
                  </a:lnTo>
                  <a:cubicBezTo>
                    <a:pt x="577" y="907"/>
                    <a:pt x="649" y="859"/>
                    <a:pt x="673" y="787"/>
                  </a:cubicBezTo>
                  <a:cubicBezTo>
                    <a:pt x="697" y="739"/>
                    <a:pt x="721" y="643"/>
                    <a:pt x="697" y="571"/>
                  </a:cubicBezTo>
                  <a:cubicBezTo>
                    <a:pt x="649" y="451"/>
                    <a:pt x="601" y="331"/>
                    <a:pt x="577" y="211"/>
                  </a:cubicBezTo>
                  <a:cubicBezTo>
                    <a:pt x="553" y="163"/>
                    <a:pt x="553" y="139"/>
                    <a:pt x="529" y="115"/>
                  </a:cubicBezTo>
                  <a:cubicBezTo>
                    <a:pt x="505" y="91"/>
                    <a:pt x="481" y="67"/>
                    <a:pt x="433" y="43"/>
                  </a:cubicBezTo>
                  <a:cubicBezTo>
                    <a:pt x="409" y="18"/>
                    <a:pt x="385" y="18"/>
                    <a:pt x="337" y="18"/>
                  </a:cubicBezTo>
                  <a:cubicBezTo>
                    <a:pt x="313" y="6"/>
                    <a:pt x="295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3"/>
            <p:cNvSpPr/>
            <p:nvPr/>
          </p:nvSpPr>
          <p:spPr>
            <a:xfrm>
              <a:off x="4629375" y="2784500"/>
              <a:ext cx="19825" cy="32700"/>
            </a:xfrm>
            <a:custGeom>
              <a:avLst/>
              <a:gdLst/>
              <a:ahLst/>
              <a:cxnLst/>
              <a:rect l="l" t="t" r="r" b="b"/>
              <a:pathLst>
                <a:path w="793" h="1308" extrusionOk="0">
                  <a:moveTo>
                    <a:pt x="343" y="1"/>
                  </a:moveTo>
                  <a:cubicBezTo>
                    <a:pt x="225" y="1"/>
                    <a:pt x="111" y="74"/>
                    <a:pt x="72" y="207"/>
                  </a:cubicBezTo>
                  <a:cubicBezTo>
                    <a:pt x="0" y="519"/>
                    <a:pt x="48" y="879"/>
                    <a:pt x="216" y="1167"/>
                  </a:cubicBezTo>
                  <a:cubicBezTo>
                    <a:pt x="265" y="1249"/>
                    <a:pt x="369" y="1308"/>
                    <a:pt x="468" y="1308"/>
                  </a:cubicBezTo>
                  <a:cubicBezTo>
                    <a:pt x="515" y="1308"/>
                    <a:pt x="562" y="1294"/>
                    <a:pt x="601" y="1263"/>
                  </a:cubicBezTo>
                  <a:cubicBezTo>
                    <a:pt x="721" y="1191"/>
                    <a:pt x="793" y="1023"/>
                    <a:pt x="697" y="879"/>
                  </a:cubicBezTo>
                  <a:cubicBezTo>
                    <a:pt x="697" y="855"/>
                    <a:pt x="673" y="831"/>
                    <a:pt x="673" y="807"/>
                  </a:cubicBezTo>
                  <a:cubicBezTo>
                    <a:pt x="649" y="735"/>
                    <a:pt x="625" y="687"/>
                    <a:pt x="601" y="615"/>
                  </a:cubicBezTo>
                  <a:cubicBezTo>
                    <a:pt x="601" y="543"/>
                    <a:pt x="601" y="495"/>
                    <a:pt x="601" y="423"/>
                  </a:cubicBezTo>
                  <a:cubicBezTo>
                    <a:pt x="625" y="399"/>
                    <a:pt x="625" y="375"/>
                    <a:pt x="625" y="351"/>
                  </a:cubicBezTo>
                  <a:cubicBezTo>
                    <a:pt x="649" y="279"/>
                    <a:pt x="625" y="207"/>
                    <a:pt x="601" y="135"/>
                  </a:cubicBezTo>
                  <a:cubicBezTo>
                    <a:pt x="553" y="63"/>
                    <a:pt x="505" y="15"/>
                    <a:pt x="432" y="15"/>
                  </a:cubicBezTo>
                  <a:cubicBezTo>
                    <a:pt x="403" y="5"/>
                    <a:pt x="37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3"/>
            <p:cNvSpPr/>
            <p:nvPr/>
          </p:nvSpPr>
          <p:spPr>
            <a:xfrm>
              <a:off x="4638375" y="2727850"/>
              <a:ext cx="18025" cy="14450"/>
            </a:xfrm>
            <a:custGeom>
              <a:avLst/>
              <a:gdLst/>
              <a:ahLst/>
              <a:cxnLst/>
              <a:rect l="l" t="t" r="r" b="b"/>
              <a:pathLst>
                <a:path w="721" h="578" extrusionOk="0">
                  <a:moveTo>
                    <a:pt x="361" y="1"/>
                  </a:moveTo>
                  <a:cubicBezTo>
                    <a:pt x="0" y="1"/>
                    <a:pt x="0" y="577"/>
                    <a:pt x="361" y="577"/>
                  </a:cubicBezTo>
                  <a:cubicBezTo>
                    <a:pt x="721" y="577"/>
                    <a:pt x="721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3"/>
            <p:cNvSpPr/>
            <p:nvPr/>
          </p:nvSpPr>
          <p:spPr>
            <a:xfrm>
              <a:off x="4657575" y="2762350"/>
              <a:ext cx="24625" cy="55050"/>
            </a:xfrm>
            <a:custGeom>
              <a:avLst/>
              <a:gdLst/>
              <a:ahLst/>
              <a:cxnLst/>
              <a:rect l="l" t="t" r="r" b="b"/>
              <a:pathLst>
                <a:path w="985" h="2202" extrusionOk="0">
                  <a:moveTo>
                    <a:pt x="318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97" y="61"/>
                    <a:pt x="1" y="205"/>
                    <a:pt x="49" y="373"/>
                  </a:cubicBezTo>
                  <a:cubicBezTo>
                    <a:pt x="169" y="901"/>
                    <a:pt x="289" y="1453"/>
                    <a:pt x="409" y="1981"/>
                  </a:cubicBezTo>
                  <a:cubicBezTo>
                    <a:pt x="430" y="2110"/>
                    <a:pt x="567" y="2201"/>
                    <a:pt x="699" y="2201"/>
                  </a:cubicBezTo>
                  <a:cubicBezTo>
                    <a:pt x="715" y="2201"/>
                    <a:pt x="730" y="2200"/>
                    <a:pt x="745" y="2197"/>
                  </a:cubicBezTo>
                  <a:cubicBezTo>
                    <a:pt x="889" y="2125"/>
                    <a:pt x="985" y="2005"/>
                    <a:pt x="937" y="1837"/>
                  </a:cubicBezTo>
                  <a:lnTo>
                    <a:pt x="577" y="205"/>
                  </a:lnTo>
                  <a:cubicBezTo>
                    <a:pt x="557" y="87"/>
                    <a:pt x="440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3"/>
            <p:cNvSpPr/>
            <p:nvPr/>
          </p:nvSpPr>
          <p:spPr>
            <a:xfrm>
              <a:off x="4674975" y="2846425"/>
              <a:ext cx="21025" cy="29900"/>
            </a:xfrm>
            <a:custGeom>
              <a:avLst/>
              <a:gdLst/>
              <a:ahLst/>
              <a:cxnLst/>
              <a:rect l="l" t="t" r="r" b="b"/>
              <a:pathLst>
                <a:path w="841" h="1196" extrusionOk="0">
                  <a:moveTo>
                    <a:pt x="284" y="1"/>
                  </a:moveTo>
                  <a:cubicBezTo>
                    <a:pt x="261" y="1"/>
                    <a:pt x="238" y="3"/>
                    <a:pt x="217" y="10"/>
                  </a:cubicBezTo>
                  <a:cubicBezTo>
                    <a:pt x="145" y="34"/>
                    <a:pt x="97" y="82"/>
                    <a:pt x="49" y="130"/>
                  </a:cubicBezTo>
                  <a:cubicBezTo>
                    <a:pt x="25" y="202"/>
                    <a:pt x="1" y="298"/>
                    <a:pt x="25" y="346"/>
                  </a:cubicBezTo>
                  <a:cubicBezTo>
                    <a:pt x="97" y="563"/>
                    <a:pt x="193" y="779"/>
                    <a:pt x="265" y="971"/>
                  </a:cubicBezTo>
                  <a:cubicBezTo>
                    <a:pt x="289" y="1043"/>
                    <a:pt x="337" y="1115"/>
                    <a:pt x="385" y="1139"/>
                  </a:cubicBezTo>
                  <a:cubicBezTo>
                    <a:pt x="437" y="1174"/>
                    <a:pt x="503" y="1196"/>
                    <a:pt x="553" y="1196"/>
                  </a:cubicBezTo>
                  <a:cubicBezTo>
                    <a:pt x="572" y="1196"/>
                    <a:pt x="588" y="1193"/>
                    <a:pt x="601" y="1187"/>
                  </a:cubicBezTo>
                  <a:cubicBezTo>
                    <a:pt x="673" y="1163"/>
                    <a:pt x="745" y="1115"/>
                    <a:pt x="769" y="1043"/>
                  </a:cubicBezTo>
                  <a:cubicBezTo>
                    <a:pt x="817" y="995"/>
                    <a:pt x="841" y="899"/>
                    <a:pt x="817" y="827"/>
                  </a:cubicBezTo>
                  <a:cubicBezTo>
                    <a:pt x="721" y="635"/>
                    <a:pt x="649" y="419"/>
                    <a:pt x="553" y="202"/>
                  </a:cubicBezTo>
                  <a:cubicBezTo>
                    <a:pt x="529" y="130"/>
                    <a:pt x="505" y="82"/>
                    <a:pt x="433" y="34"/>
                  </a:cubicBezTo>
                  <a:cubicBezTo>
                    <a:pt x="399" y="17"/>
                    <a:pt x="341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3"/>
            <p:cNvSpPr/>
            <p:nvPr/>
          </p:nvSpPr>
          <p:spPr>
            <a:xfrm>
              <a:off x="4689375" y="2902775"/>
              <a:ext cx="22225" cy="36050"/>
            </a:xfrm>
            <a:custGeom>
              <a:avLst/>
              <a:gdLst/>
              <a:ahLst/>
              <a:cxnLst/>
              <a:rect l="l" t="t" r="r" b="b"/>
              <a:pathLst>
                <a:path w="889" h="1442" extrusionOk="0">
                  <a:moveTo>
                    <a:pt x="319" y="0"/>
                  </a:moveTo>
                  <a:cubicBezTo>
                    <a:pt x="292" y="0"/>
                    <a:pt x="266" y="4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lnTo>
                    <a:pt x="313" y="1237"/>
                  </a:lnTo>
                  <a:cubicBezTo>
                    <a:pt x="332" y="1355"/>
                    <a:pt x="450" y="1441"/>
                    <a:pt x="571" y="1441"/>
                  </a:cubicBezTo>
                  <a:cubicBezTo>
                    <a:pt x="597" y="1441"/>
                    <a:pt x="623" y="1437"/>
                    <a:pt x="649" y="1429"/>
                  </a:cubicBezTo>
                  <a:cubicBezTo>
                    <a:pt x="793" y="1381"/>
                    <a:pt x="889" y="1237"/>
                    <a:pt x="841" y="1093"/>
                  </a:cubicBezTo>
                  <a:lnTo>
                    <a:pt x="601" y="205"/>
                  </a:lnTo>
                  <a:cubicBezTo>
                    <a:pt x="561" y="86"/>
                    <a:pt x="440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3"/>
            <p:cNvSpPr/>
            <p:nvPr/>
          </p:nvSpPr>
          <p:spPr>
            <a:xfrm>
              <a:off x="4705575" y="2968175"/>
              <a:ext cx="24025" cy="48650"/>
            </a:xfrm>
            <a:custGeom>
              <a:avLst/>
              <a:gdLst/>
              <a:ahLst/>
              <a:cxnLst/>
              <a:rect l="l" t="t" r="r" b="b"/>
              <a:pathLst>
                <a:path w="961" h="1946" extrusionOk="0">
                  <a:moveTo>
                    <a:pt x="319" y="0"/>
                  </a:moveTo>
                  <a:cubicBezTo>
                    <a:pt x="293" y="0"/>
                    <a:pt x="266" y="4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cubicBezTo>
                    <a:pt x="145" y="829"/>
                    <a:pt x="265" y="1285"/>
                    <a:pt x="385" y="1741"/>
                  </a:cubicBezTo>
                  <a:cubicBezTo>
                    <a:pt x="405" y="1860"/>
                    <a:pt x="522" y="1946"/>
                    <a:pt x="643" y="1946"/>
                  </a:cubicBezTo>
                  <a:cubicBezTo>
                    <a:pt x="669" y="1946"/>
                    <a:pt x="695" y="1942"/>
                    <a:pt x="721" y="1933"/>
                  </a:cubicBezTo>
                  <a:cubicBezTo>
                    <a:pt x="865" y="1885"/>
                    <a:pt x="961" y="1741"/>
                    <a:pt x="913" y="1597"/>
                  </a:cubicBezTo>
                  <a:cubicBezTo>
                    <a:pt x="793" y="1141"/>
                    <a:pt x="697" y="661"/>
                    <a:pt x="577" y="205"/>
                  </a:cubicBezTo>
                  <a:cubicBezTo>
                    <a:pt x="557" y="86"/>
                    <a:pt x="440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3"/>
            <p:cNvSpPr/>
            <p:nvPr/>
          </p:nvSpPr>
          <p:spPr>
            <a:xfrm>
              <a:off x="4715175" y="3068100"/>
              <a:ext cx="18025" cy="26425"/>
            </a:xfrm>
            <a:custGeom>
              <a:avLst/>
              <a:gdLst/>
              <a:ahLst/>
              <a:cxnLst/>
              <a:rect l="l" t="t" r="r" b="b"/>
              <a:pathLst>
                <a:path w="721" h="1057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cubicBezTo>
                    <a:pt x="1" y="360"/>
                    <a:pt x="25" y="408"/>
                    <a:pt x="73" y="480"/>
                  </a:cubicBezTo>
                  <a:cubicBezTo>
                    <a:pt x="97" y="504"/>
                    <a:pt x="121" y="504"/>
                    <a:pt x="121" y="528"/>
                  </a:cubicBezTo>
                  <a:cubicBezTo>
                    <a:pt x="121" y="552"/>
                    <a:pt x="145" y="576"/>
                    <a:pt x="145" y="600"/>
                  </a:cubicBezTo>
                  <a:cubicBezTo>
                    <a:pt x="145" y="624"/>
                    <a:pt x="145" y="648"/>
                    <a:pt x="145" y="672"/>
                  </a:cubicBezTo>
                  <a:cubicBezTo>
                    <a:pt x="145" y="672"/>
                    <a:pt x="145" y="696"/>
                    <a:pt x="145" y="696"/>
                  </a:cubicBezTo>
                  <a:cubicBezTo>
                    <a:pt x="121" y="768"/>
                    <a:pt x="121" y="864"/>
                    <a:pt x="169" y="912"/>
                  </a:cubicBezTo>
                  <a:cubicBezTo>
                    <a:pt x="193" y="984"/>
                    <a:pt x="265" y="1032"/>
                    <a:pt x="337" y="1056"/>
                  </a:cubicBezTo>
                  <a:cubicBezTo>
                    <a:pt x="409" y="1056"/>
                    <a:pt x="481" y="1056"/>
                    <a:pt x="553" y="1032"/>
                  </a:cubicBezTo>
                  <a:cubicBezTo>
                    <a:pt x="601" y="984"/>
                    <a:pt x="649" y="936"/>
                    <a:pt x="673" y="864"/>
                  </a:cubicBezTo>
                  <a:cubicBezTo>
                    <a:pt x="721" y="720"/>
                    <a:pt x="721" y="576"/>
                    <a:pt x="673" y="432"/>
                  </a:cubicBezTo>
                  <a:cubicBezTo>
                    <a:pt x="649" y="312"/>
                    <a:pt x="577" y="192"/>
                    <a:pt x="481" y="96"/>
                  </a:cubicBezTo>
                  <a:cubicBezTo>
                    <a:pt x="433" y="24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3"/>
            <p:cNvSpPr/>
            <p:nvPr/>
          </p:nvSpPr>
          <p:spPr>
            <a:xfrm>
              <a:off x="4727775" y="3133500"/>
              <a:ext cx="13825" cy="30025"/>
            </a:xfrm>
            <a:custGeom>
              <a:avLst/>
              <a:gdLst/>
              <a:ahLst/>
              <a:cxnLst/>
              <a:rect l="l" t="t" r="r" b="b"/>
              <a:pathLst>
                <a:path w="553" h="1201" extrusionOk="0">
                  <a:moveTo>
                    <a:pt x="289" y="1"/>
                  </a:moveTo>
                  <a:cubicBezTo>
                    <a:pt x="121" y="25"/>
                    <a:pt x="1" y="145"/>
                    <a:pt x="1" y="289"/>
                  </a:cubicBezTo>
                  <a:lnTo>
                    <a:pt x="1" y="913"/>
                  </a:lnTo>
                  <a:cubicBezTo>
                    <a:pt x="1" y="985"/>
                    <a:pt x="25" y="1057"/>
                    <a:pt x="73" y="1105"/>
                  </a:cubicBezTo>
                  <a:cubicBezTo>
                    <a:pt x="121" y="1153"/>
                    <a:pt x="217" y="1201"/>
                    <a:pt x="289" y="1201"/>
                  </a:cubicBezTo>
                  <a:cubicBezTo>
                    <a:pt x="433" y="1177"/>
                    <a:pt x="553" y="1081"/>
                    <a:pt x="553" y="913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81" y="97"/>
                  </a:cubicBezTo>
                  <a:cubicBezTo>
                    <a:pt x="433" y="49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3"/>
            <p:cNvSpPr/>
            <p:nvPr/>
          </p:nvSpPr>
          <p:spPr>
            <a:xfrm>
              <a:off x="4730775" y="3195900"/>
              <a:ext cx="13825" cy="45650"/>
            </a:xfrm>
            <a:custGeom>
              <a:avLst/>
              <a:gdLst/>
              <a:ahLst/>
              <a:cxnLst/>
              <a:rect l="l" t="t" r="r" b="b"/>
              <a:pathLst>
                <a:path w="553" h="1826" extrusionOk="0">
                  <a:moveTo>
                    <a:pt x="289" y="1"/>
                  </a:moveTo>
                  <a:cubicBezTo>
                    <a:pt x="145" y="25"/>
                    <a:pt x="1" y="145"/>
                    <a:pt x="1" y="289"/>
                  </a:cubicBezTo>
                  <a:lnTo>
                    <a:pt x="1" y="1537"/>
                  </a:lnTo>
                  <a:cubicBezTo>
                    <a:pt x="1" y="1681"/>
                    <a:pt x="145" y="1825"/>
                    <a:pt x="289" y="1825"/>
                  </a:cubicBezTo>
                  <a:cubicBezTo>
                    <a:pt x="433" y="1801"/>
                    <a:pt x="553" y="1705"/>
                    <a:pt x="553" y="1537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3"/>
            <p:cNvSpPr/>
            <p:nvPr/>
          </p:nvSpPr>
          <p:spPr>
            <a:xfrm>
              <a:off x="4727175" y="3267925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81" y="0"/>
                  </a:moveTo>
                  <a:cubicBezTo>
                    <a:pt x="409" y="0"/>
                    <a:pt x="337" y="0"/>
                    <a:pt x="265" y="24"/>
                  </a:cubicBezTo>
                  <a:cubicBezTo>
                    <a:pt x="217" y="72"/>
                    <a:pt x="145" y="120"/>
                    <a:pt x="145" y="192"/>
                  </a:cubicBezTo>
                  <a:cubicBezTo>
                    <a:pt x="97" y="408"/>
                    <a:pt x="49" y="624"/>
                    <a:pt x="25" y="816"/>
                  </a:cubicBezTo>
                  <a:cubicBezTo>
                    <a:pt x="1" y="888"/>
                    <a:pt x="1" y="984"/>
                    <a:pt x="49" y="1032"/>
                  </a:cubicBezTo>
                  <a:cubicBezTo>
                    <a:pt x="73" y="1104"/>
                    <a:pt x="145" y="1152"/>
                    <a:pt x="217" y="1176"/>
                  </a:cubicBezTo>
                  <a:cubicBezTo>
                    <a:pt x="289" y="1176"/>
                    <a:pt x="361" y="1176"/>
                    <a:pt x="433" y="1152"/>
                  </a:cubicBezTo>
                  <a:cubicBezTo>
                    <a:pt x="481" y="1104"/>
                    <a:pt x="529" y="1056"/>
                    <a:pt x="553" y="984"/>
                  </a:cubicBezTo>
                  <a:cubicBezTo>
                    <a:pt x="601" y="768"/>
                    <a:pt x="625" y="552"/>
                    <a:pt x="673" y="360"/>
                  </a:cubicBezTo>
                  <a:cubicBezTo>
                    <a:pt x="697" y="264"/>
                    <a:pt x="697" y="192"/>
                    <a:pt x="649" y="144"/>
                  </a:cubicBezTo>
                  <a:cubicBezTo>
                    <a:pt x="625" y="72"/>
                    <a:pt x="553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3"/>
            <p:cNvSpPr/>
            <p:nvPr/>
          </p:nvSpPr>
          <p:spPr>
            <a:xfrm>
              <a:off x="4704975" y="3358525"/>
              <a:ext cx="21625" cy="41800"/>
            </a:xfrm>
            <a:custGeom>
              <a:avLst/>
              <a:gdLst/>
              <a:ahLst/>
              <a:cxnLst/>
              <a:rect l="l" t="t" r="r" b="b"/>
              <a:pathLst>
                <a:path w="865" h="1672" extrusionOk="0">
                  <a:moveTo>
                    <a:pt x="577" y="1"/>
                  </a:moveTo>
                  <a:cubicBezTo>
                    <a:pt x="433" y="1"/>
                    <a:pt x="289" y="121"/>
                    <a:pt x="289" y="265"/>
                  </a:cubicBezTo>
                  <a:cubicBezTo>
                    <a:pt x="289" y="361"/>
                    <a:pt x="289" y="457"/>
                    <a:pt x="289" y="553"/>
                  </a:cubicBezTo>
                  <a:cubicBezTo>
                    <a:pt x="289" y="558"/>
                    <a:pt x="289" y="567"/>
                    <a:pt x="289" y="577"/>
                  </a:cubicBezTo>
                  <a:cubicBezTo>
                    <a:pt x="289" y="601"/>
                    <a:pt x="265" y="625"/>
                    <a:pt x="265" y="649"/>
                  </a:cubicBezTo>
                  <a:cubicBezTo>
                    <a:pt x="265" y="697"/>
                    <a:pt x="265" y="721"/>
                    <a:pt x="241" y="769"/>
                  </a:cubicBezTo>
                  <a:cubicBezTo>
                    <a:pt x="217" y="865"/>
                    <a:pt x="193" y="961"/>
                    <a:pt x="169" y="1057"/>
                  </a:cubicBezTo>
                  <a:cubicBezTo>
                    <a:pt x="169" y="1057"/>
                    <a:pt x="145" y="1081"/>
                    <a:pt x="145" y="1105"/>
                  </a:cubicBezTo>
                  <a:cubicBezTo>
                    <a:pt x="145" y="1113"/>
                    <a:pt x="142" y="1129"/>
                    <a:pt x="139" y="1141"/>
                  </a:cubicBezTo>
                  <a:lnTo>
                    <a:pt x="139" y="1141"/>
                  </a:lnTo>
                  <a:cubicBezTo>
                    <a:pt x="117" y="1185"/>
                    <a:pt x="95" y="1227"/>
                    <a:pt x="73" y="1249"/>
                  </a:cubicBezTo>
                  <a:cubicBezTo>
                    <a:pt x="1" y="1393"/>
                    <a:pt x="49" y="1561"/>
                    <a:pt x="169" y="1633"/>
                  </a:cubicBezTo>
                  <a:cubicBezTo>
                    <a:pt x="220" y="1659"/>
                    <a:pt x="275" y="1672"/>
                    <a:pt x="328" y="1672"/>
                  </a:cubicBezTo>
                  <a:cubicBezTo>
                    <a:pt x="421" y="1672"/>
                    <a:pt x="507" y="1629"/>
                    <a:pt x="553" y="1537"/>
                  </a:cubicBezTo>
                  <a:cubicBezTo>
                    <a:pt x="745" y="1153"/>
                    <a:pt x="865" y="721"/>
                    <a:pt x="841" y="265"/>
                  </a:cubicBezTo>
                  <a:cubicBezTo>
                    <a:pt x="841" y="121"/>
                    <a:pt x="721" y="1"/>
                    <a:pt x="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3"/>
            <p:cNvSpPr/>
            <p:nvPr/>
          </p:nvSpPr>
          <p:spPr>
            <a:xfrm>
              <a:off x="4686975" y="3458350"/>
              <a:ext cx="17425" cy="23200"/>
            </a:xfrm>
            <a:custGeom>
              <a:avLst/>
              <a:gdLst/>
              <a:ahLst/>
              <a:cxnLst/>
              <a:rect l="l" t="t" r="r" b="b"/>
              <a:pathLst>
                <a:path w="697" h="928" extrusionOk="0">
                  <a:moveTo>
                    <a:pt x="391" y="0"/>
                  </a:moveTo>
                  <a:cubicBezTo>
                    <a:pt x="349" y="0"/>
                    <a:pt x="307" y="12"/>
                    <a:pt x="265" y="40"/>
                  </a:cubicBezTo>
                  <a:cubicBezTo>
                    <a:pt x="265" y="40"/>
                    <a:pt x="241" y="64"/>
                    <a:pt x="217" y="88"/>
                  </a:cubicBezTo>
                  <a:cubicBezTo>
                    <a:pt x="193" y="112"/>
                    <a:pt x="169" y="160"/>
                    <a:pt x="145" y="208"/>
                  </a:cubicBezTo>
                  <a:cubicBezTo>
                    <a:pt x="97" y="328"/>
                    <a:pt x="73" y="448"/>
                    <a:pt x="25" y="568"/>
                  </a:cubicBezTo>
                  <a:cubicBezTo>
                    <a:pt x="1" y="616"/>
                    <a:pt x="1" y="640"/>
                    <a:pt x="25" y="688"/>
                  </a:cubicBezTo>
                  <a:cubicBezTo>
                    <a:pt x="25" y="736"/>
                    <a:pt x="25" y="760"/>
                    <a:pt x="49" y="784"/>
                  </a:cubicBezTo>
                  <a:cubicBezTo>
                    <a:pt x="73" y="832"/>
                    <a:pt x="97" y="856"/>
                    <a:pt x="121" y="880"/>
                  </a:cubicBezTo>
                  <a:cubicBezTo>
                    <a:pt x="145" y="904"/>
                    <a:pt x="169" y="904"/>
                    <a:pt x="217" y="928"/>
                  </a:cubicBezTo>
                  <a:cubicBezTo>
                    <a:pt x="289" y="928"/>
                    <a:pt x="361" y="928"/>
                    <a:pt x="433" y="904"/>
                  </a:cubicBezTo>
                  <a:cubicBezTo>
                    <a:pt x="457" y="880"/>
                    <a:pt x="457" y="856"/>
                    <a:pt x="481" y="856"/>
                  </a:cubicBezTo>
                  <a:cubicBezTo>
                    <a:pt x="529" y="808"/>
                    <a:pt x="553" y="784"/>
                    <a:pt x="553" y="736"/>
                  </a:cubicBezTo>
                  <a:cubicBezTo>
                    <a:pt x="601" y="592"/>
                    <a:pt x="649" y="472"/>
                    <a:pt x="673" y="352"/>
                  </a:cubicBezTo>
                  <a:cubicBezTo>
                    <a:pt x="697" y="304"/>
                    <a:pt x="697" y="280"/>
                    <a:pt x="697" y="232"/>
                  </a:cubicBezTo>
                  <a:cubicBezTo>
                    <a:pt x="697" y="208"/>
                    <a:pt x="673" y="160"/>
                    <a:pt x="649" y="136"/>
                  </a:cubicBezTo>
                  <a:cubicBezTo>
                    <a:pt x="649" y="112"/>
                    <a:pt x="625" y="88"/>
                    <a:pt x="577" y="64"/>
                  </a:cubicBezTo>
                  <a:cubicBezTo>
                    <a:pt x="553" y="40"/>
                    <a:pt x="529" y="16"/>
                    <a:pt x="481" y="16"/>
                  </a:cubicBezTo>
                  <a:cubicBezTo>
                    <a:pt x="451" y="6"/>
                    <a:pt x="421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3"/>
            <p:cNvSpPr/>
            <p:nvPr/>
          </p:nvSpPr>
          <p:spPr>
            <a:xfrm>
              <a:off x="4670775" y="3507825"/>
              <a:ext cx="21025" cy="32900"/>
            </a:xfrm>
            <a:custGeom>
              <a:avLst/>
              <a:gdLst/>
              <a:ahLst/>
              <a:cxnLst/>
              <a:rect l="l" t="t" r="r" b="b"/>
              <a:pathLst>
                <a:path w="841" h="1316" extrusionOk="0">
                  <a:moveTo>
                    <a:pt x="547" y="1"/>
                  </a:moveTo>
                  <a:cubicBezTo>
                    <a:pt x="422" y="1"/>
                    <a:pt x="307" y="74"/>
                    <a:pt x="265" y="221"/>
                  </a:cubicBezTo>
                  <a:cubicBezTo>
                    <a:pt x="193" y="461"/>
                    <a:pt x="121" y="725"/>
                    <a:pt x="49" y="965"/>
                  </a:cubicBezTo>
                  <a:cubicBezTo>
                    <a:pt x="1" y="1109"/>
                    <a:pt x="97" y="1277"/>
                    <a:pt x="241" y="1301"/>
                  </a:cubicBezTo>
                  <a:cubicBezTo>
                    <a:pt x="270" y="1311"/>
                    <a:pt x="299" y="1316"/>
                    <a:pt x="328" y="1316"/>
                  </a:cubicBezTo>
                  <a:cubicBezTo>
                    <a:pt x="439" y="1316"/>
                    <a:pt x="538" y="1243"/>
                    <a:pt x="577" y="1109"/>
                  </a:cubicBezTo>
                  <a:cubicBezTo>
                    <a:pt x="649" y="869"/>
                    <a:pt x="721" y="605"/>
                    <a:pt x="817" y="365"/>
                  </a:cubicBezTo>
                  <a:cubicBezTo>
                    <a:pt x="841" y="221"/>
                    <a:pt x="745" y="53"/>
                    <a:pt x="601" y="5"/>
                  </a:cubicBezTo>
                  <a:cubicBezTo>
                    <a:pt x="583" y="2"/>
                    <a:pt x="565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3"/>
            <p:cNvSpPr/>
            <p:nvPr/>
          </p:nvSpPr>
          <p:spPr>
            <a:xfrm>
              <a:off x="4649175" y="3564350"/>
              <a:ext cx="21025" cy="29675"/>
            </a:xfrm>
            <a:custGeom>
              <a:avLst/>
              <a:gdLst/>
              <a:ahLst/>
              <a:cxnLst/>
              <a:rect l="l" t="t" r="r" b="b"/>
              <a:pathLst>
                <a:path w="841" h="1187" extrusionOk="0">
                  <a:moveTo>
                    <a:pt x="625" y="0"/>
                  </a:moveTo>
                  <a:cubicBezTo>
                    <a:pt x="553" y="0"/>
                    <a:pt x="481" y="0"/>
                    <a:pt x="409" y="48"/>
                  </a:cubicBezTo>
                  <a:cubicBezTo>
                    <a:pt x="337" y="96"/>
                    <a:pt x="289" y="144"/>
                    <a:pt x="217" y="216"/>
                  </a:cubicBezTo>
                  <a:cubicBezTo>
                    <a:pt x="193" y="240"/>
                    <a:pt x="169" y="288"/>
                    <a:pt x="145" y="336"/>
                  </a:cubicBezTo>
                  <a:cubicBezTo>
                    <a:pt x="121" y="384"/>
                    <a:pt x="97" y="432"/>
                    <a:pt x="73" y="480"/>
                  </a:cubicBezTo>
                  <a:cubicBezTo>
                    <a:pt x="1" y="624"/>
                    <a:pt x="1" y="816"/>
                    <a:pt x="49" y="984"/>
                  </a:cubicBezTo>
                  <a:cubicBezTo>
                    <a:pt x="49" y="1032"/>
                    <a:pt x="97" y="1104"/>
                    <a:pt x="169" y="1152"/>
                  </a:cubicBezTo>
                  <a:cubicBezTo>
                    <a:pt x="202" y="1169"/>
                    <a:pt x="260" y="1186"/>
                    <a:pt x="317" y="1186"/>
                  </a:cubicBezTo>
                  <a:cubicBezTo>
                    <a:pt x="340" y="1186"/>
                    <a:pt x="363" y="1183"/>
                    <a:pt x="385" y="1176"/>
                  </a:cubicBezTo>
                  <a:cubicBezTo>
                    <a:pt x="457" y="1152"/>
                    <a:pt x="505" y="1104"/>
                    <a:pt x="553" y="1056"/>
                  </a:cubicBezTo>
                  <a:cubicBezTo>
                    <a:pt x="577" y="984"/>
                    <a:pt x="601" y="912"/>
                    <a:pt x="577" y="840"/>
                  </a:cubicBezTo>
                  <a:cubicBezTo>
                    <a:pt x="577" y="792"/>
                    <a:pt x="577" y="768"/>
                    <a:pt x="577" y="744"/>
                  </a:cubicBezTo>
                  <a:cubicBezTo>
                    <a:pt x="577" y="720"/>
                    <a:pt x="601" y="672"/>
                    <a:pt x="601" y="648"/>
                  </a:cubicBezTo>
                  <a:cubicBezTo>
                    <a:pt x="601" y="624"/>
                    <a:pt x="625" y="600"/>
                    <a:pt x="649" y="576"/>
                  </a:cubicBezTo>
                  <a:cubicBezTo>
                    <a:pt x="673" y="552"/>
                    <a:pt x="697" y="528"/>
                    <a:pt x="721" y="504"/>
                  </a:cubicBezTo>
                  <a:cubicBezTo>
                    <a:pt x="769" y="456"/>
                    <a:pt x="817" y="408"/>
                    <a:pt x="817" y="360"/>
                  </a:cubicBezTo>
                  <a:cubicBezTo>
                    <a:pt x="841" y="288"/>
                    <a:pt x="841" y="192"/>
                    <a:pt x="793" y="144"/>
                  </a:cubicBezTo>
                  <a:cubicBezTo>
                    <a:pt x="745" y="72"/>
                    <a:pt x="697" y="24"/>
                    <a:pt x="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3"/>
            <p:cNvSpPr/>
            <p:nvPr/>
          </p:nvSpPr>
          <p:spPr>
            <a:xfrm>
              <a:off x="4624575" y="3620750"/>
              <a:ext cx="21025" cy="26425"/>
            </a:xfrm>
            <a:custGeom>
              <a:avLst/>
              <a:gdLst/>
              <a:ahLst/>
              <a:cxnLst/>
              <a:rect l="l" t="t" r="r" b="b"/>
              <a:pathLst>
                <a:path w="841" h="1057" extrusionOk="0">
                  <a:moveTo>
                    <a:pt x="624" y="1"/>
                  </a:moveTo>
                  <a:cubicBezTo>
                    <a:pt x="552" y="1"/>
                    <a:pt x="480" y="1"/>
                    <a:pt x="408" y="25"/>
                  </a:cubicBezTo>
                  <a:cubicBezTo>
                    <a:pt x="384" y="49"/>
                    <a:pt x="360" y="73"/>
                    <a:pt x="336" y="73"/>
                  </a:cubicBezTo>
                  <a:cubicBezTo>
                    <a:pt x="288" y="97"/>
                    <a:pt x="264" y="145"/>
                    <a:pt x="216" y="169"/>
                  </a:cubicBezTo>
                  <a:cubicBezTo>
                    <a:pt x="168" y="217"/>
                    <a:pt x="120" y="289"/>
                    <a:pt x="96" y="337"/>
                  </a:cubicBezTo>
                  <a:cubicBezTo>
                    <a:pt x="72" y="409"/>
                    <a:pt x="24" y="481"/>
                    <a:pt x="24" y="553"/>
                  </a:cubicBezTo>
                  <a:cubicBezTo>
                    <a:pt x="0" y="625"/>
                    <a:pt x="0" y="697"/>
                    <a:pt x="0" y="769"/>
                  </a:cubicBezTo>
                  <a:cubicBezTo>
                    <a:pt x="0" y="817"/>
                    <a:pt x="0" y="841"/>
                    <a:pt x="24" y="889"/>
                  </a:cubicBezTo>
                  <a:cubicBezTo>
                    <a:pt x="48" y="913"/>
                    <a:pt x="48" y="937"/>
                    <a:pt x="96" y="961"/>
                  </a:cubicBezTo>
                  <a:cubicBezTo>
                    <a:pt x="144" y="1009"/>
                    <a:pt x="216" y="1057"/>
                    <a:pt x="288" y="1057"/>
                  </a:cubicBezTo>
                  <a:cubicBezTo>
                    <a:pt x="360" y="1057"/>
                    <a:pt x="432" y="1033"/>
                    <a:pt x="480" y="961"/>
                  </a:cubicBezTo>
                  <a:cubicBezTo>
                    <a:pt x="528" y="913"/>
                    <a:pt x="576" y="841"/>
                    <a:pt x="552" y="769"/>
                  </a:cubicBezTo>
                  <a:cubicBezTo>
                    <a:pt x="552" y="745"/>
                    <a:pt x="552" y="721"/>
                    <a:pt x="552" y="697"/>
                  </a:cubicBezTo>
                  <a:cubicBezTo>
                    <a:pt x="576" y="673"/>
                    <a:pt x="576" y="649"/>
                    <a:pt x="576" y="625"/>
                  </a:cubicBezTo>
                  <a:cubicBezTo>
                    <a:pt x="576" y="625"/>
                    <a:pt x="600" y="601"/>
                    <a:pt x="600" y="577"/>
                  </a:cubicBezTo>
                  <a:cubicBezTo>
                    <a:pt x="624" y="577"/>
                    <a:pt x="648" y="553"/>
                    <a:pt x="648" y="529"/>
                  </a:cubicBezTo>
                  <a:lnTo>
                    <a:pt x="672" y="529"/>
                  </a:lnTo>
                  <a:cubicBezTo>
                    <a:pt x="745" y="481"/>
                    <a:pt x="793" y="409"/>
                    <a:pt x="817" y="361"/>
                  </a:cubicBezTo>
                  <a:cubicBezTo>
                    <a:pt x="841" y="289"/>
                    <a:pt x="817" y="193"/>
                    <a:pt x="793" y="145"/>
                  </a:cubicBezTo>
                  <a:cubicBezTo>
                    <a:pt x="745" y="73"/>
                    <a:pt x="697" y="25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3"/>
            <p:cNvSpPr/>
            <p:nvPr/>
          </p:nvSpPr>
          <p:spPr>
            <a:xfrm>
              <a:off x="4752975" y="3617150"/>
              <a:ext cx="19850" cy="33025"/>
            </a:xfrm>
            <a:custGeom>
              <a:avLst/>
              <a:gdLst/>
              <a:ahLst/>
              <a:cxnLst/>
              <a:rect l="l" t="t" r="r" b="b"/>
              <a:pathLst>
                <a:path w="794" h="1321" extrusionOk="0">
                  <a:moveTo>
                    <a:pt x="73" y="841"/>
                  </a:moveTo>
                  <a:lnTo>
                    <a:pt x="73" y="841"/>
                  </a:lnTo>
                  <a:cubicBezTo>
                    <a:pt x="53" y="860"/>
                    <a:pt x="50" y="864"/>
                    <a:pt x="49" y="878"/>
                  </a:cubicBezTo>
                  <a:lnTo>
                    <a:pt x="49" y="878"/>
                  </a:lnTo>
                  <a:cubicBezTo>
                    <a:pt x="56" y="866"/>
                    <a:pt x="64" y="854"/>
                    <a:pt x="73" y="841"/>
                  </a:cubicBezTo>
                  <a:close/>
                  <a:moveTo>
                    <a:pt x="529" y="1"/>
                  </a:moveTo>
                  <a:cubicBezTo>
                    <a:pt x="361" y="25"/>
                    <a:pt x="241" y="145"/>
                    <a:pt x="241" y="289"/>
                  </a:cubicBezTo>
                  <a:cubicBezTo>
                    <a:pt x="241" y="337"/>
                    <a:pt x="241" y="385"/>
                    <a:pt x="241" y="433"/>
                  </a:cubicBezTo>
                  <a:cubicBezTo>
                    <a:pt x="217" y="505"/>
                    <a:pt x="193" y="577"/>
                    <a:pt x="169" y="673"/>
                  </a:cubicBezTo>
                  <a:cubicBezTo>
                    <a:pt x="145" y="745"/>
                    <a:pt x="97" y="817"/>
                    <a:pt x="49" y="889"/>
                  </a:cubicBezTo>
                  <a:cubicBezTo>
                    <a:pt x="49" y="884"/>
                    <a:pt x="49" y="881"/>
                    <a:pt x="49" y="878"/>
                  </a:cubicBezTo>
                  <a:lnTo>
                    <a:pt x="49" y="878"/>
                  </a:lnTo>
                  <a:cubicBezTo>
                    <a:pt x="17" y="931"/>
                    <a:pt x="1" y="974"/>
                    <a:pt x="1" y="1033"/>
                  </a:cubicBezTo>
                  <a:cubicBezTo>
                    <a:pt x="1" y="1105"/>
                    <a:pt x="25" y="1201"/>
                    <a:pt x="73" y="1225"/>
                  </a:cubicBezTo>
                  <a:cubicBezTo>
                    <a:pt x="121" y="1297"/>
                    <a:pt x="193" y="1321"/>
                    <a:pt x="265" y="1321"/>
                  </a:cubicBezTo>
                  <a:cubicBezTo>
                    <a:pt x="337" y="1321"/>
                    <a:pt x="433" y="1297"/>
                    <a:pt x="481" y="1225"/>
                  </a:cubicBezTo>
                  <a:cubicBezTo>
                    <a:pt x="529" y="1177"/>
                    <a:pt x="577" y="1105"/>
                    <a:pt x="625" y="1009"/>
                  </a:cubicBezTo>
                  <a:cubicBezTo>
                    <a:pt x="673" y="937"/>
                    <a:pt x="697" y="841"/>
                    <a:pt x="721" y="769"/>
                  </a:cubicBezTo>
                  <a:cubicBezTo>
                    <a:pt x="769" y="625"/>
                    <a:pt x="793" y="457"/>
                    <a:pt x="793" y="289"/>
                  </a:cubicBezTo>
                  <a:cubicBezTo>
                    <a:pt x="793" y="145"/>
                    <a:pt x="673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3"/>
            <p:cNvSpPr/>
            <p:nvPr/>
          </p:nvSpPr>
          <p:spPr>
            <a:xfrm>
              <a:off x="4799200" y="3517300"/>
              <a:ext cx="21025" cy="26900"/>
            </a:xfrm>
            <a:custGeom>
              <a:avLst/>
              <a:gdLst/>
              <a:ahLst/>
              <a:cxnLst/>
              <a:rect l="l" t="t" r="r" b="b"/>
              <a:pathLst>
                <a:path w="841" h="1076" extrusionOk="0">
                  <a:moveTo>
                    <a:pt x="538" y="1"/>
                  </a:moveTo>
                  <a:cubicBezTo>
                    <a:pt x="519" y="1"/>
                    <a:pt x="500" y="4"/>
                    <a:pt x="480" y="10"/>
                  </a:cubicBezTo>
                  <a:cubicBezTo>
                    <a:pt x="408" y="34"/>
                    <a:pt x="336" y="82"/>
                    <a:pt x="312" y="154"/>
                  </a:cubicBezTo>
                  <a:cubicBezTo>
                    <a:pt x="216" y="322"/>
                    <a:pt x="144" y="490"/>
                    <a:pt x="48" y="658"/>
                  </a:cubicBezTo>
                  <a:cubicBezTo>
                    <a:pt x="24" y="706"/>
                    <a:pt x="0" y="778"/>
                    <a:pt x="24" y="874"/>
                  </a:cubicBezTo>
                  <a:cubicBezTo>
                    <a:pt x="48" y="922"/>
                    <a:pt x="96" y="994"/>
                    <a:pt x="144" y="1018"/>
                  </a:cubicBezTo>
                  <a:cubicBezTo>
                    <a:pt x="197" y="1053"/>
                    <a:pt x="250" y="1076"/>
                    <a:pt x="302" y="1076"/>
                  </a:cubicBezTo>
                  <a:cubicBezTo>
                    <a:pt x="322" y="1076"/>
                    <a:pt x="341" y="1073"/>
                    <a:pt x="360" y="1066"/>
                  </a:cubicBezTo>
                  <a:cubicBezTo>
                    <a:pt x="432" y="1042"/>
                    <a:pt x="504" y="994"/>
                    <a:pt x="528" y="922"/>
                  </a:cubicBezTo>
                  <a:cubicBezTo>
                    <a:pt x="624" y="754"/>
                    <a:pt x="696" y="586"/>
                    <a:pt x="792" y="442"/>
                  </a:cubicBezTo>
                  <a:cubicBezTo>
                    <a:pt x="816" y="370"/>
                    <a:pt x="840" y="298"/>
                    <a:pt x="816" y="226"/>
                  </a:cubicBezTo>
                  <a:cubicBezTo>
                    <a:pt x="792" y="154"/>
                    <a:pt x="744" y="82"/>
                    <a:pt x="696" y="58"/>
                  </a:cubicBezTo>
                  <a:cubicBezTo>
                    <a:pt x="644" y="23"/>
                    <a:pt x="591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3"/>
            <p:cNvSpPr/>
            <p:nvPr/>
          </p:nvSpPr>
          <p:spPr>
            <a:xfrm>
              <a:off x="4814800" y="3458425"/>
              <a:ext cx="21625" cy="35850"/>
            </a:xfrm>
            <a:custGeom>
              <a:avLst/>
              <a:gdLst/>
              <a:ahLst/>
              <a:cxnLst/>
              <a:rect l="l" t="t" r="r" b="b"/>
              <a:pathLst>
                <a:path w="865" h="1434" extrusionOk="0">
                  <a:moveTo>
                    <a:pt x="546" y="0"/>
                  </a:moveTo>
                  <a:cubicBezTo>
                    <a:pt x="425" y="0"/>
                    <a:pt x="308" y="86"/>
                    <a:pt x="288" y="205"/>
                  </a:cubicBezTo>
                  <a:cubicBezTo>
                    <a:pt x="192" y="493"/>
                    <a:pt x="120" y="781"/>
                    <a:pt x="48" y="1069"/>
                  </a:cubicBezTo>
                  <a:cubicBezTo>
                    <a:pt x="0" y="1213"/>
                    <a:pt x="96" y="1381"/>
                    <a:pt x="240" y="1429"/>
                  </a:cubicBezTo>
                  <a:cubicBezTo>
                    <a:pt x="259" y="1432"/>
                    <a:pt x="277" y="1434"/>
                    <a:pt x="296" y="1434"/>
                  </a:cubicBezTo>
                  <a:cubicBezTo>
                    <a:pt x="425" y="1434"/>
                    <a:pt x="555" y="1363"/>
                    <a:pt x="576" y="1237"/>
                  </a:cubicBezTo>
                  <a:cubicBezTo>
                    <a:pt x="672" y="925"/>
                    <a:pt x="744" y="637"/>
                    <a:pt x="816" y="349"/>
                  </a:cubicBezTo>
                  <a:cubicBezTo>
                    <a:pt x="864" y="205"/>
                    <a:pt x="768" y="37"/>
                    <a:pt x="624" y="13"/>
                  </a:cubicBezTo>
                  <a:cubicBezTo>
                    <a:pt x="599" y="4"/>
                    <a:pt x="573" y="0"/>
                    <a:pt x="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3"/>
            <p:cNvSpPr/>
            <p:nvPr/>
          </p:nvSpPr>
          <p:spPr>
            <a:xfrm>
              <a:off x="4828600" y="3380025"/>
              <a:ext cx="18625" cy="39250"/>
            </a:xfrm>
            <a:custGeom>
              <a:avLst/>
              <a:gdLst/>
              <a:ahLst/>
              <a:cxnLst/>
              <a:rect l="l" t="t" r="r" b="b"/>
              <a:pathLst>
                <a:path w="745" h="1570" extrusionOk="0">
                  <a:moveTo>
                    <a:pt x="480" y="0"/>
                  </a:moveTo>
                  <a:cubicBezTo>
                    <a:pt x="363" y="0"/>
                    <a:pt x="213" y="74"/>
                    <a:pt x="192" y="221"/>
                  </a:cubicBezTo>
                  <a:cubicBezTo>
                    <a:pt x="120" y="557"/>
                    <a:pt x="72" y="893"/>
                    <a:pt x="0" y="1229"/>
                  </a:cubicBezTo>
                  <a:cubicBezTo>
                    <a:pt x="0" y="1301"/>
                    <a:pt x="0" y="1373"/>
                    <a:pt x="48" y="1445"/>
                  </a:cubicBezTo>
                  <a:cubicBezTo>
                    <a:pt x="72" y="1493"/>
                    <a:pt x="144" y="1541"/>
                    <a:pt x="216" y="1565"/>
                  </a:cubicBezTo>
                  <a:cubicBezTo>
                    <a:pt x="232" y="1568"/>
                    <a:pt x="248" y="1569"/>
                    <a:pt x="265" y="1569"/>
                  </a:cubicBezTo>
                  <a:cubicBezTo>
                    <a:pt x="382" y="1569"/>
                    <a:pt x="531" y="1498"/>
                    <a:pt x="552" y="1373"/>
                  </a:cubicBezTo>
                  <a:cubicBezTo>
                    <a:pt x="600" y="1037"/>
                    <a:pt x="672" y="701"/>
                    <a:pt x="720" y="365"/>
                  </a:cubicBezTo>
                  <a:cubicBezTo>
                    <a:pt x="744" y="293"/>
                    <a:pt x="744" y="221"/>
                    <a:pt x="696" y="149"/>
                  </a:cubicBezTo>
                  <a:cubicBezTo>
                    <a:pt x="672" y="77"/>
                    <a:pt x="600" y="29"/>
                    <a:pt x="528" y="5"/>
                  </a:cubicBezTo>
                  <a:cubicBezTo>
                    <a:pt x="513" y="2"/>
                    <a:pt x="497" y="0"/>
                    <a:pt x="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3"/>
            <p:cNvSpPr/>
            <p:nvPr/>
          </p:nvSpPr>
          <p:spPr>
            <a:xfrm>
              <a:off x="4837000" y="3330525"/>
              <a:ext cx="18025" cy="26225"/>
            </a:xfrm>
            <a:custGeom>
              <a:avLst/>
              <a:gdLst/>
              <a:ahLst/>
              <a:cxnLst/>
              <a:rect l="l" t="t" r="r" b="b"/>
              <a:pathLst>
                <a:path w="721" h="1049" extrusionOk="0">
                  <a:moveTo>
                    <a:pt x="408" y="1"/>
                  </a:moveTo>
                  <a:cubicBezTo>
                    <a:pt x="361" y="1"/>
                    <a:pt x="316" y="12"/>
                    <a:pt x="288" y="40"/>
                  </a:cubicBezTo>
                  <a:cubicBezTo>
                    <a:pt x="216" y="64"/>
                    <a:pt x="168" y="136"/>
                    <a:pt x="144" y="208"/>
                  </a:cubicBezTo>
                  <a:lnTo>
                    <a:pt x="24" y="688"/>
                  </a:lnTo>
                  <a:cubicBezTo>
                    <a:pt x="0" y="760"/>
                    <a:pt x="0" y="856"/>
                    <a:pt x="48" y="904"/>
                  </a:cubicBezTo>
                  <a:cubicBezTo>
                    <a:pt x="72" y="976"/>
                    <a:pt x="144" y="1024"/>
                    <a:pt x="216" y="1048"/>
                  </a:cubicBezTo>
                  <a:cubicBezTo>
                    <a:pt x="288" y="1048"/>
                    <a:pt x="360" y="1048"/>
                    <a:pt x="432" y="1024"/>
                  </a:cubicBezTo>
                  <a:cubicBezTo>
                    <a:pt x="480" y="976"/>
                    <a:pt x="528" y="928"/>
                    <a:pt x="552" y="856"/>
                  </a:cubicBezTo>
                  <a:cubicBezTo>
                    <a:pt x="600" y="688"/>
                    <a:pt x="648" y="520"/>
                    <a:pt x="696" y="352"/>
                  </a:cubicBezTo>
                  <a:cubicBezTo>
                    <a:pt x="720" y="280"/>
                    <a:pt x="696" y="208"/>
                    <a:pt x="672" y="136"/>
                  </a:cubicBezTo>
                  <a:cubicBezTo>
                    <a:pt x="624" y="88"/>
                    <a:pt x="552" y="16"/>
                    <a:pt x="504" y="16"/>
                  </a:cubicBezTo>
                  <a:cubicBezTo>
                    <a:pt x="475" y="6"/>
                    <a:pt x="441" y="1"/>
                    <a:pt x="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3"/>
            <p:cNvSpPr/>
            <p:nvPr/>
          </p:nvSpPr>
          <p:spPr>
            <a:xfrm>
              <a:off x="4842400" y="3255600"/>
              <a:ext cx="18625" cy="38750"/>
            </a:xfrm>
            <a:custGeom>
              <a:avLst/>
              <a:gdLst/>
              <a:ahLst/>
              <a:cxnLst/>
              <a:rect l="l" t="t" r="r" b="b"/>
              <a:pathLst>
                <a:path w="745" h="1550" extrusionOk="0">
                  <a:moveTo>
                    <a:pt x="428" y="1"/>
                  </a:moveTo>
                  <a:cubicBezTo>
                    <a:pt x="312" y="1"/>
                    <a:pt x="208" y="87"/>
                    <a:pt x="168" y="205"/>
                  </a:cubicBezTo>
                  <a:cubicBezTo>
                    <a:pt x="48" y="541"/>
                    <a:pt x="0" y="901"/>
                    <a:pt x="48" y="1261"/>
                  </a:cubicBezTo>
                  <a:cubicBezTo>
                    <a:pt x="48" y="1357"/>
                    <a:pt x="72" y="1405"/>
                    <a:pt x="120" y="1477"/>
                  </a:cubicBezTo>
                  <a:cubicBezTo>
                    <a:pt x="168" y="1525"/>
                    <a:pt x="240" y="1549"/>
                    <a:pt x="312" y="1549"/>
                  </a:cubicBezTo>
                  <a:cubicBezTo>
                    <a:pt x="456" y="1549"/>
                    <a:pt x="624" y="1429"/>
                    <a:pt x="600" y="1261"/>
                  </a:cubicBezTo>
                  <a:cubicBezTo>
                    <a:pt x="576" y="1117"/>
                    <a:pt x="576" y="949"/>
                    <a:pt x="600" y="781"/>
                  </a:cubicBezTo>
                  <a:cubicBezTo>
                    <a:pt x="624" y="637"/>
                    <a:pt x="648" y="493"/>
                    <a:pt x="696" y="349"/>
                  </a:cubicBezTo>
                  <a:cubicBezTo>
                    <a:pt x="744" y="205"/>
                    <a:pt x="648" y="37"/>
                    <a:pt x="504" y="13"/>
                  </a:cubicBezTo>
                  <a:cubicBezTo>
                    <a:pt x="479" y="5"/>
                    <a:pt x="453" y="1"/>
                    <a:pt x="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3"/>
            <p:cNvSpPr/>
            <p:nvPr/>
          </p:nvSpPr>
          <p:spPr>
            <a:xfrm>
              <a:off x="4853200" y="3161950"/>
              <a:ext cx="20425" cy="48150"/>
            </a:xfrm>
            <a:custGeom>
              <a:avLst/>
              <a:gdLst/>
              <a:ahLst/>
              <a:cxnLst/>
              <a:rect l="l" t="t" r="r" b="b"/>
              <a:pathLst>
                <a:path w="817" h="1926" extrusionOk="0">
                  <a:moveTo>
                    <a:pt x="511" y="0"/>
                  </a:moveTo>
                  <a:cubicBezTo>
                    <a:pt x="394" y="0"/>
                    <a:pt x="284" y="73"/>
                    <a:pt x="264" y="207"/>
                  </a:cubicBezTo>
                  <a:cubicBezTo>
                    <a:pt x="168" y="663"/>
                    <a:pt x="96" y="1119"/>
                    <a:pt x="24" y="1575"/>
                  </a:cubicBezTo>
                  <a:cubicBezTo>
                    <a:pt x="0" y="1719"/>
                    <a:pt x="48" y="1887"/>
                    <a:pt x="216" y="1911"/>
                  </a:cubicBezTo>
                  <a:cubicBezTo>
                    <a:pt x="241" y="1921"/>
                    <a:pt x="268" y="1926"/>
                    <a:pt x="297" y="1926"/>
                  </a:cubicBezTo>
                  <a:cubicBezTo>
                    <a:pt x="408" y="1926"/>
                    <a:pt x="533" y="1853"/>
                    <a:pt x="552" y="1719"/>
                  </a:cubicBezTo>
                  <a:lnTo>
                    <a:pt x="792" y="351"/>
                  </a:lnTo>
                  <a:cubicBezTo>
                    <a:pt x="816" y="207"/>
                    <a:pt x="744" y="39"/>
                    <a:pt x="600" y="15"/>
                  </a:cubicBezTo>
                  <a:cubicBezTo>
                    <a:pt x="571" y="5"/>
                    <a:pt x="541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3"/>
            <p:cNvSpPr/>
            <p:nvPr/>
          </p:nvSpPr>
          <p:spPr>
            <a:xfrm>
              <a:off x="4874200" y="3049375"/>
              <a:ext cx="21025" cy="35925"/>
            </a:xfrm>
            <a:custGeom>
              <a:avLst/>
              <a:gdLst/>
              <a:ahLst/>
              <a:cxnLst/>
              <a:rect l="l" t="t" r="r" b="b"/>
              <a:pathLst>
                <a:path w="841" h="1437" extrusionOk="0">
                  <a:moveTo>
                    <a:pt x="563" y="1"/>
                  </a:moveTo>
                  <a:cubicBezTo>
                    <a:pt x="422" y="1"/>
                    <a:pt x="307" y="74"/>
                    <a:pt x="265" y="221"/>
                  </a:cubicBezTo>
                  <a:cubicBezTo>
                    <a:pt x="192" y="509"/>
                    <a:pt x="120" y="797"/>
                    <a:pt x="24" y="1085"/>
                  </a:cubicBezTo>
                  <a:cubicBezTo>
                    <a:pt x="0" y="1229"/>
                    <a:pt x="72" y="1397"/>
                    <a:pt x="216" y="1421"/>
                  </a:cubicBezTo>
                  <a:cubicBezTo>
                    <a:pt x="251" y="1431"/>
                    <a:pt x="284" y="1436"/>
                    <a:pt x="316" y="1436"/>
                  </a:cubicBezTo>
                  <a:cubicBezTo>
                    <a:pt x="439" y="1436"/>
                    <a:pt x="538" y="1363"/>
                    <a:pt x="577" y="1229"/>
                  </a:cubicBezTo>
                  <a:cubicBezTo>
                    <a:pt x="649" y="941"/>
                    <a:pt x="721" y="653"/>
                    <a:pt x="817" y="365"/>
                  </a:cubicBezTo>
                  <a:cubicBezTo>
                    <a:pt x="841" y="221"/>
                    <a:pt x="769" y="53"/>
                    <a:pt x="625" y="5"/>
                  </a:cubicBezTo>
                  <a:cubicBezTo>
                    <a:pt x="604" y="2"/>
                    <a:pt x="583" y="1"/>
                    <a:pt x="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3"/>
            <p:cNvSpPr/>
            <p:nvPr/>
          </p:nvSpPr>
          <p:spPr>
            <a:xfrm>
              <a:off x="4894000" y="2977375"/>
              <a:ext cx="18625" cy="33250"/>
            </a:xfrm>
            <a:custGeom>
              <a:avLst/>
              <a:gdLst/>
              <a:ahLst/>
              <a:cxnLst/>
              <a:rect l="l" t="t" r="r" b="b"/>
              <a:pathLst>
                <a:path w="745" h="1330" extrusionOk="0">
                  <a:moveTo>
                    <a:pt x="474" y="0"/>
                  </a:moveTo>
                  <a:cubicBezTo>
                    <a:pt x="345" y="0"/>
                    <a:pt x="214" y="74"/>
                    <a:pt x="193" y="221"/>
                  </a:cubicBezTo>
                  <a:cubicBezTo>
                    <a:pt x="121" y="461"/>
                    <a:pt x="73" y="725"/>
                    <a:pt x="1" y="965"/>
                  </a:cubicBezTo>
                  <a:cubicBezTo>
                    <a:pt x="1" y="1037"/>
                    <a:pt x="1" y="1133"/>
                    <a:pt x="25" y="1181"/>
                  </a:cubicBezTo>
                  <a:cubicBezTo>
                    <a:pt x="73" y="1253"/>
                    <a:pt x="145" y="1301"/>
                    <a:pt x="193" y="1325"/>
                  </a:cubicBezTo>
                  <a:cubicBezTo>
                    <a:pt x="211" y="1328"/>
                    <a:pt x="230" y="1330"/>
                    <a:pt x="248" y="1330"/>
                  </a:cubicBezTo>
                  <a:cubicBezTo>
                    <a:pt x="377" y="1330"/>
                    <a:pt x="511" y="1259"/>
                    <a:pt x="553" y="1133"/>
                  </a:cubicBezTo>
                  <a:cubicBezTo>
                    <a:pt x="601" y="869"/>
                    <a:pt x="673" y="605"/>
                    <a:pt x="721" y="365"/>
                  </a:cubicBezTo>
                  <a:cubicBezTo>
                    <a:pt x="745" y="293"/>
                    <a:pt x="745" y="197"/>
                    <a:pt x="697" y="149"/>
                  </a:cubicBezTo>
                  <a:cubicBezTo>
                    <a:pt x="673" y="77"/>
                    <a:pt x="601" y="29"/>
                    <a:pt x="529" y="5"/>
                  </a:cubicBezTo>
                  <a:cubicBezTo>
                    <a:pt x="511" y="2"/>
                    <a:pt x="492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3"/>
            <p:cNvSpPr/>
            <p:nvPr/>
          </p:nvSpPr>
          <p:spPr>
            <a:xfrm>
              <a:off x="4916200" y="2883775"/>
              <a:ext cx="25225" cy="38850"/>
            </a:xfrm>
            <a:custGeom>
              <a:avLst/>
              <a:gdLst/>
              <a:ahLst/>
              <a:cxnLst/>
              <a:rect l="l" t="t" r="r" b="b"/>
              <a:pathLst>
                <a:path w="1009" h="1554" extrusionOk="0">
                  <a:moveTo>
                    <a:pt x="707" y="0"/>
                  </a:moveTo>
                  <a:cubicBezTo>
                    <a:pt x="571" y="0"/>
                    <a:pt x="475" y="71"/>
                    <a:pt x="433" y="197"/>
                  </a:cubicBezTo>
                  <a:cubicBezTo>
                    <a:pt x="313" y="533"/>
                    <a:pt x="169" y="869"/>
                    <a:pt x="49" y="1205"/>
                  </a:cubicBezTo>
                  <a:cubicBezTo>
                    <a:pt x="1" y="1349"/>
                    <a:pt x="121" y="1517"/>
                    <a:pt x="265" y="1541"/>
                  </a:cubicBezTo>
                  <a:cubicBezTo>
                    <a:pt x="290" y="1549"/>
                    <a:pt x="316" y="1553"/>
                    <a:pt x="341" y="1553"/>
                  </a:cubicBezTo>
                  <a:cubicBezTo>
                    <a:pt x="457" y="1553"/>
                    <a:pt x="561" y="1467"/>
                    <a:pt x="601" y="1349"/>
                  </a:cubicBezTo>
                  <a:cubicBezTo>
                    <a:pt x="721" y="1013"/>
                    <a:pt x="841" y="701"/>
                    <a:pt x="961" y="365"/>
                  </a:cubicBezTo>
                  <a:cubicBezTo>
                    <a:pt x="1009" y="221"/>
                    <a:pt x="913" y="53"/>
                    <a:pt x="769" y="5"/>
                  </a:cubicBezTo>
                  <a:cubicBezTo>
                    <a:pt x="747" y="2"/>
                    <a:pt x="727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3"/>
            <p:cNvSpPr/>
            <p:nvPr/>
          </p:nvSpPr>
          <p:spPr>
            <a:xfrm>
              <a:off x="4936600" y="2809225"/>
              <a:ext cx="24025" cy="35675"/>
            </a:xfrm>
            <a:custGeom>
              <a:avLst/>
              <a:gdLst/>
              <a:ahLst/>
              <a:cxnLst/>
              <a:rect l="l" t="t" r="r" b="b"/>
              <a:pathLst>
                <a:path w="961" h="1427" extrusionOk="0">
                  <a:moveTo>
                    <a:pt x="682" y="0"/>
                  </a:moveTo>
                  <a:cubicBezTo>
                    <a:pt x="631" y="0"/>
                    <a:pt x="580" y="17"/>
                    <a:pt x="529" y="34"/>
                  </a:cubicBezTo>
                  <a:cubicBezTo>
                    <a:pt x="481" y="82"/>
                    <a:pt x="409" y="130"/>
                    <a:pt x="409" y="202"/>
                  </a:cubicBezTo>
                  <a:cubicBezTo>
                    <a:pt x="385" y="346"/>
                    <a:pt x="337" y="466"/>
                    <a:pt x="289" y="610"/>
                  </a:cubicBezTo>
                  <a:cubicBezTo>
                    <a:pt x="241" y="730"/>
                    <a:pt x="169" y="850"/>
                    <a:pt x="73" y="970"/>
                  </a:cubicBezTo>
                  <a:cubicBezTo>
                    <a:pt x="25" y="1018"/>
                    <a:pt x="1" y="1090"/>
                    <a:pt x="1" y="1162"/>
                  </a:cubicBezTo>
                  <a:cubicBezTo>
                    <a:pt x="1" y="1210"/>
                    <a:pt x="49" y="1306"/>
                    <a:pt x="97" y="1354"/>
                  </a:cubicBezTo>
                  <a:cubicBezTo>
                    <a:pt x="145" y="1402"/>
                    <a:pt x="217" y="1426"/>
                    <a:pt x="289" y="1426"/>
                  </a:cubicBezTo>
                  <a:cubicBezTo>
                    <a:pt x="361" y="1426"/>
                    <a:pt x="433" y="1402"/>
                    <a:pt x="481" y="1354"/>
                  </a:cubicBezTo>
                  <a:cubicBezTo>
                    <a:pt x="721" y="1066"/>
                    <a:pt x="889" y="730"/>
                    <a:pt x="937" y="346"/>
                  </a:cubicBezTo>
                  <a:cubicBezTo>
                    <a:pt x="961" y="274"/>
                    <a:pt x="961" y="202"/>
                    <a:pt x="913" y="130"/>
                  </a:cubicBezTo>
                  <a:cubicBezTo>
                    <a:pt x="865" y="82"/>
                    <a:pt x="817" y="34"/>
                    <a:pt x="745" y="10"/>
                  </a:cubicBezTo>
                  <a:cubicBezTo>
                    <a:pt x="724" y="3"/>
                    <a:pt x="703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3"/>
            <p:cNvSpPr/>
            <p:nvPr/>
          </p:nvSpPr>
          <p:spPr>
            <a:xfrm>
              <a:off x="4951600" y="2759425"/>
              <a:ext cx="28225" cy="35625"/>
            </a:xfrm>
            <a:custGeom>
              <a:avLst/>
              <a:gdLst/>
              <a:ahLst/>
              <a:cxnLst/>
              <a:rect l="l" t="t" r="r" b="b"/>
              <a:pathLst>
                <a:path w="1129" h="1425" extrusionOk="0">
                  <a:moveTo>
                    <a:pt x="819" y="0"/>
                  </a:moveTo>
                  <a:cubicBezTo>
                    <a:pt x="719" y="0"/>
                    <a:pt x="626" y="49"/>
                    <a:pt x="577" y="130"/>
                  </a:cubicBezTo>
                  <a:cubicBezTo>
                    <a:pt x="409" y="418"/>
                    <a:pt x="241" y="706"/>
                    <a:pt x="73" y="1018"/>
                  </a:cubicBezTo>
                  <a:cubicBezTo>
                    <a:pt x="1" y="1138"/>
                    <a:pt x="25" y="1330"/>
                    <a:pt x="169" y="1402"/>
                  </a:cubicBezTo>
                  <a:cubicBezTo>
                    <a:pt x="212" y="1417"/>
                    <a:pt x="258" y="1425"/>
                    <a:pt x="303" y="1425"/>
                  </a:cubicBezTo>
                  <a:cubicBezTo>
                    <a:pt x="406" y="1425"/>
                    <a:pt x="503" y="1383"/>
                    <a:pt x="553" y="1282"/>
                  </a:cubicBezTo>
                  <a:cubicBezTo>
                    <a:pt x="721" y="994"/>
                    <a:pt x="889" y="706"/>
                    <a:pt x="1057" y="418"/>
                  </a:cubicBezTo>
                  <a:cubicBezTo>
                    <a:pt x="1129" y="298"/>
                    <a:pt x="1081" y="106"/>
                    <a:pt x="961" y="34"/>
                  </a:cubicBezTo>
                  <a:cubicBezTo>
                    <a:pt x="915" y="11"/>
                    <a:pt x="866" y="0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3"/>
            <p:cNvSpPr/>
            <p:nvPr/>
          </p:nvSpPr>
          <p:spPr>
            <a:xfrm>
              <a:off x="4974400" y="2697025"/>
              <a:ext cx="23425" cy="32450"/>
            </a:xfrm>
            <a:custGeom>
              <a:avLst/>
              <a:gdLst/>
              <a:ahLst/>
              <a:cxnLst/>
              <a:rect l="l" t="t" r="r" b="b"/>
              <a:pathLst>
                <a:path w="937" h="1298" extrusionOk="0">
                  <a:moveTo>
                    <a:pt x="662" y="0"/>
                  </a:moveTo>
                  <a:cubicBezTo>
                    <a:pt x="562" y="0"/>
                    <a:pt x="458" y="48"/>
                    <a:pt x="409" y="130"/>
                  </a:cubicBezTo>
                  <a:lnTo>
                    <a:pt x="49" y="898"/>
                  </a:lnTo>
                  <a:cubicBezTo>
                    <a:pt x="1" y="946"/>
                    <a:pt x="1" y="1018"/>
                    <a:pt x="25" y="1114"/>
                  </a:cubicBezTo>
                  <a:cubicBezTo>
                    <a:pt x="25" y="1162"/>
                    <a:pt x="73" y="1234"/>
                    <a:pt x="145" y="1258"/>
                  </a:cubicBezTo>
                  <a:cubicBezTo>
                    <a:pt x="188" y="1284"/>
                    <a:pt x="240" y="1297"/>
                    <a:pt x="293" y="1297"/>
                  </a:cubicBezTo>
                  <a:cubicBezTo>
                    <a:pt x="387" y="1297"/>
                    <a:pt x="483" y="1254"/>
                    <a:pt x="529" y="1162"/>
                  </a:cubicBezTo>
                  <a:lnTo>
                    <a:pt x="889" y="418"/>
                  </a:lnTo>
                  <a:cubicBezTo>
                    <a:pt x="937" y="346"/>
                    <a:pt x="937" y="274"/>
                    <a:pt x="937" y="202"/>
                  </a:cubicBezTo>
                  <a:cubicBezTo>
                    <a:pt x="913" y="130"/>
                    <a:pt x="865" y="82"/>
                    <a:pt x="793" y="34"/>
                  </a:cubicBezTo>
                  <a:cubicBezTo>
                    <a:pt x="755" y="11"/>
                    <a:pt x="709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3"/>
            <p:cNvSpPr/>
            <p:nvPr/>
          </p:nvSpPr>
          <p:spPr>
            <a:xfrm>
              <a:off x="4996000" y="2643625"/>
              <a:ext cx="20450" cy="26900"/>
            </a:xfrm>
            <a:custGeom>
              <a:avLst/>
              <a:gdLst/>
              <a:ahLst/>
              <a:cxnLst/>
              <a:rect l="l" t="t" r="r" b="b"/>
              <a:pathLst>
                <a:path w="818" h="1076" extrusionOk="0">
                  <a:moveTo>
                    <a:pt x="515" y="0"/>
                  </a:moveTo>
                  <a:cubicBezTo>
                    <a:pt x="496" y="0"/>
                    <a:pt x="476" y="3"/>
                    <a:pt x="457" y="10"/>
                  </a:cubicBezTo>
                  <a:cubicBezTo>
                    <a:pt x="385" y="34"/>
                    <a:pt x="337" y="82"/>
                    <a:pt x="289" y="154"/>
                  </a:cubicBezTo>
                  <a:cubicBezTo>
                    <a:pt x="217" y="322"/>
                    <a:pt x="121" y="490"/>
                    <a:pt x="49" y="658"/>
                  </a:cubicBezTo>
                  <a:cubicBezTo>
                    <a:pt x="1" y="706"/>
                    <a:pt x="1" y="778"/>
                    <a:pt x="25" y="874"/>
                  </a:cubicBezTo>
                  <a:cubicBezTo>
                    <a:pt x="25" y="922"/>
                    <a:pt x="73" y="994"/>
                    <a:pt x="145" y="1042"/>
                  </a:cubicBezTo>
                  <a:cubicBezTo>
                    <a:pt x="196" y="1059"/>
                    <a:pt x="247" y="1076"/>
                    <a:pt x="298" y="1076"/>
                  </a:cubicBezTo>
                  <a:cubicBezTo>
                    <a:pt x="319" y="1076"/>
                    <a:pt x="340" y="1073"/>
                    <a:pt x="361" y="1066"/>
                  </a:cubicBezTo>
                  <a:cubicBezTo>
                    <a:pt x="433" y="1042"/>
                    <a:pt x="505" y="994"/>
                    <a:pt x="529" y="922"/>
                  </a:cubicBezTo>
                  <a:cubicBezTo>
                    <a:pt x="601" y="754"/>
                    <a:pt x="697" y="586"/>
                    <a:pt x="769" y="442"/>
                  </a:cubicBezTo>
                  <a:cubicBezTo>
                    <a:pt x="817" y="370"/>
                    <a:pt x="817" y="298"/>
                    <a:pt x="793" y="226"/>
                  </a:cubicBezTo>
                  <a:cubicBezTo>
                    <a:pt x="793" y="154"/>
                    <a:pt x="745" y="82"/>
                    <a:pt x="673" y="58"/>
                  </a:cubicBezTo>
                  <a:cubicBezTo>
                    <a:pt x="620" y="23"/>
                    <a:pt x="568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3"/>
            <p:cNvSpPr/>
            <p:nvPr/>
          </p:nvSpPr>
          <p:spPr>
            <a:xfrm>
              <a:off x="4827400" y="3545150"/>
              <a:ext cx="22825" cy="33275"/>
            </a:xfrm>
            <a:custGeom>
              <a:avLst/>
              <a:gdLst/>
              <a:ahLst/>
              <a:cxnLst/>
              <a:rect l="l" t="t" r="r" b="b"/>
              <a:pathLst>
                <a:path w="913" h="1331" extrusionOk="0">
                  <a:moveTo>
                    <a:pt x="552" y="0"/>
                  </a:moveTo>
                  <a:cubicBezTo>
                    <a:pt x="480" y="24"/>
                    <a:pt x="408" y="72"/>
                    <a:pt x="384" y="144"/>
                  </a:cubicBezTo>
                  <a:lnTo>
                    <a:pt x="48" y="912"/>
                  </a:lnTo>
                  <a:cubicBezTo>
                    <a:pt x="24" y="984"/>
                    <a:pt x="0" y="1032"/>
                    <a:pt x="24" y="1128"/>
                  </a:cubicBezTo>
                  <a:cubicBezTo>
                    <a:pt x="48" y="1176"/>
                    <a:pt x="96" y="1248"/>
                    <a:pt x="144" y="1296"/>
                  </a:cubicBezTo>
                  <a:cubicBezTo>
                    <a:pt x="195" y="1313"/>
                    <a:pt x="246" y="1330"/>
                    <a:pt x="297" y="1330"/>
                  </a:cubicBezTo>
                  <a:cubicBezTo>
                    <a:pt x="318" y="1330"/>
                    <a:pt x="339" y="1327"/>
                    <a:pt x="360" y="1320"/>
                  </a:cubicBezTo>
                  <a:cubicBezTo>
                    <a:pt x="432" y="1296"/>
                    <a:pt x="504" y="1248"/>
                    <a:pt x="528" y="1200"/>
                  </a:cubicBezTo>
                  <a:lnTo>
                    <a:pt x="864" y="432"/>
                  </a:lnTo>
                  <a:cubicBezTo>
                    <a:pt x="888" y="360"/>
                    <a:pt x="912" y="288"/>
                    <a:pt x="888" y="216"/>
                  </a:cubicBezTo>
                  <a:cubicBezTo>
                    <a:pt x="864" y="144"/>
                    <a:pt x="816" y="72"/>
                    <a:pt x="768" y="48"/>
                  </a:cubicBezTo>
                  <a:cubicBezTo>
                    <a:pt x="696" y="0"/>
                    <a:pt x="624" y="0"/>
                    <a:pt x="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4849000" y="3486225"/>
              <a:ext cx="21625" cy="32850"/>
            </a:xfrm>
            <a:custGeom>
              <a:avLst/>
              <a:gdLst/>
              <a:ahLst/>
              <a:cxnLst/>
              <a:rect l="l" t="t" r="r" b="b"/>
              <a:pathLst>
                <a:path w="865" h="1314" extrusionOk="0">
                  <a:moveTo>
                    <a:pt x="571" y="1"/>
                  </a:moveTo>
                  <a:cubicBezTo>
                    <a:pt x="446" y="1"/>
                    <a:pt x="330" y="74"/>
                    <a:pt x="288" y="221"/>
                  </a:cubicBezTo>
                  <a:cubicBezTo>
                    <a:pt x="216" y="461"/>
                    <a:pt x="120" y="725"/>
                    <a:pt x="48" y="965"/>
                  </a:cubicBezTo>
                  <a:cubicBezTo>
                    <a:pt x="0" y="1109"/>
                    <a:pt x="96" y="1277"/>
                    <a:pt x="240" y="1301"/>
                  </a:cubicBezTo>
                  <a:cubicBezTo>
                    <a:pt x="270" y="1310"/>
                    <a:pt x="299" y="1314"/>
                    <a:pt x="327" y="1314"/>
                  </a:cubicBezTo>
                  <a:cubicBezTo>
                    <a:pt x="456" y="1314"/>
                    <a:pt x="561" y="1228"/>
                    <a:pt x="600" y="1109"/>
                  </a:cubicBezTo>
                  <a:cubicBezTo>
                    <a:pt x="672" y="869"/>
                    <a:pt x="744" y="605"/>
                    <a:pt x="816" y="365"/>
                  </a:cubicBezTo>
                  <a:cubicBezTo>
                    <a:pt x="864" y="221"/>
                    <a:pt x="768" y="53"/>
                    <a:pt x="624" y="5"/>
                  </a:cubicBezTo>
                  <a:cubicBezTo>
                    <a:pt x="606" y="2"/>
                    <a:pt x="588" y="1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4868200" y="3411525"/>
              <a:ext cx="23425" cy="35625"/>
            </a:xfrm>
            <a:custGeom>
              <a:avLst/>
              <a:gdLst/>
              <a:ahLst/>
              <a:cxnLst/>
              <a:rect l="l" t="t" r="r" b="b"/>
              <a:pathLst>
                <a:path w="937" h="1425" extrusionOk="0">
                  <a:moveTo>
                    <a:pt x="631" y="1"/>
                  </a:moveTo>
                  <a:cubicBezTo>
                    <a:pt x="589" y="1"/>
                    <a:pt x="547" y="13"/>
                    <a:pt x="505" y="41"/>
                  </a:cubicBezTo>
                  <a:cubicBezTo>
                    <a:pt x="456" y="65"/>
                    <a:pt x="384" y="137"/>
                    <a:pt x="384" y="209"/>
                  </a:cubicBezTo>
                  <a:cubicBezTo>
                    <a:pt x="360" y="353"/>
                    <a:pt x="312" y="473"/>
                    <a:pt x="264" y="617"/>
                  </a:cubicBezTo>
                  <a:cubicBezTo>
                    <a:pt x="216" y="761"/>
                    <a:pt x="120" y="881"/>
                    <a:pt x="48" y="1001"/>
                  </a:cubicBezTo>
                  <a:cubicBezTo>
                    <a:pt x="0" y="1073"/>
                    <a:pt x="0" y="1169"/>
                    <a:pt x="0" y="1217"/>
                  </a:cubicBezTo>
                  <a:cubicBezTo>
                    <a:pt x="24" y="1289"/>
                    <a:pt x="72" y="1361"/>
                    <a:pt x="144" y="1385"/>
                  </a:cubicBezTo>
                  <a:cubicBezTo>
                    <a:pt x="173" y="1413"/>
                    <a:pt x="217" y="1425"/>
                    <a:pt x="264" y="1425"/>
                  </a:cubicBezTo>
                  <a:cubicBezTo>
                    <a:pt x="297" y="1425"/>
                    <a:pt x="331" y="1419"/>
                    <a:pt x="360" y="1409"/>
                  </a:cubicBezTo>
                  <a:cubicBezTo>
                    <a:pt x="432" y="1385"/>
                    <a:pt x="481" y="1361"/>
                    <a:pt x="529" y="1289"/>
                  </a:cubicBezTo>
                  <a:cubicBezTo>
                    <a:pt x="721" y="1025"/>
                    <a:pt x="865" y="689"/>
                    <a:pt x="913" y="353"/>
                  </a:cubicBezTo>
                  <a:cubicBezTo>
                    <a:pt x="937" y="281"/>
                    <a:pt x="937" y="209"/>
                    <a:pt x="889" y="137"/>
                  </a:cubicBezTo>
                  <a:cubicBezTo>
                    <a:pt x="865" y="89"/>
                    <a:pt x="793" y="17"/>
                    <a:pt x="721" y="17"/>
                  </a:cubicBezTo>
                  <a:cubicBezTo>
                    <a:pt x="691" y="7"/>
                    <a:pt x="661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3"/>
            <p:cNvSpPr/>
            <p:nvPr/>
          </p:nvSpPr>
          <p:spPr>
            <a:xfrm>
              <a:off x="4889800" y="3317925"/>
              <a:ext cx="17425" cy="29625"/>
            </a:xfrm>
            <a:custGeom>
              <a:avLst/>
              <a:gdLst/>
              <a:ahLst/>
              <a:cxnLst/>
              <a:rect l="l" t="t" r="r" b="b"/>
              <a:pathLst>
                <a:path w="697" h="1185" extrusionOk="0">
                  <a:moveTo>
                    <a:pt x="391" y="1"/>
                  </a:moveTo>
                  <a:cubicBezTo>
                    <a:pt x="349" y="1"/>
                    <a:pt x="307" y="12"/>
                    <a:pt x="265" y="40"/>
                  </a:cubicBezTo>
                  <a:cubicBezTo>
                    <a:pt x="217" y="64"/>
                    <a:pt x="145" y="136"/>
                    <a:pt x="145" y="208"/>
                  </a:cubicBezTo>
                  <a:cubicBezTo>
                    <a:pt x="97" y="400"/>
                    <a:pt x="49" y="616"/>
                    <a:pt x="25" y="832"/>
                  </a:cubicBezTo>
                  <a:cubicBezTo>
                    <a:pt x="1" y="904"/>
                    <a:pt x="1" y="976"/>
                    <a:pt x="49" y="1048"/>
                  </a:cubicBezTo>
                  <a:cubicBezTo>
                    <a:pt x="73" y="1096"/>
                    <a:pt x="145" y="1144"/>
                    <a:pt x="217" y="1168"/>
                  </a:cubicBezTo>
                  <a:cubicBezTo>
                    <a:pt x="246" y="1178"/>
                    <a:pt x="276" y="1184"/>
                    <a:pt x="306" y="1184"/>
                  </a:cubicBezTo>
                  <a:cubicBezTo>
                    <a:pt x="348" y="1184"/>
                    <a:pt x="390" y="1173"/>
                    <a:pt x="433" y="1144"/>
                  </a:cubicBezTo>
                  <a:cubicBezTo>
                    <a:pt x="481" y="1096"/>
                    <a:pt x="529" y="1048"/>
                    <a:pt x="553" y="976"/>
                  </a:cubicBezTo>
                  <a:cubicBezTo>
                    <a:pt x="601" y="760"/>
                    <a:pt x="649" y="568"/>
                    <a:pt x="673" y="352"/>
                  </a:cubicBezTo>
                  <a:cubicBezTo>
                    <a:pt x="697" y="280"/>
                    <a:pt x="697" y="208"/>
                    <a:pt x="649" y="136"/>
                  </a:cubicBezTo>
                  <a:cubicBezTo>
                    <a:pt x="625" y="88"/>
                    <a:pt x="553" y="16"/>
                    <a:pt x="481" y="16"/>
                  </a:cubicBezTo>
                  <a:cubicBezTo>
                    <a:pt x="451" y="6"/>
                    <a:pt x="421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3"/>
            <p:cNvSpPr/>
            <p:nvPr/>
          </p:nvSpPr>
          <p:spPr>
            <a:xfrm>
              <a:off x="4896400" y="3249325"/>
              <a:ext cx="17425" cy="38800"/>
            </a:xfrm>
            <a:custGeom>
              <a:avLst/>
              <a:gdLst/>
              <a:ahLst/>
              <a:cxnLst/>
              <a:rect l="l" t="t" r="r" b="b"/>
              <a:pathLst>
                <a:path w="697" h="1552" extrusionOk="0">
                  <a:moveTo>
                    <a:pt x="481" y="0"/>
                  </a:moveTo>
                  <a:cubicBezTo>
                    <a:pt x="409" y="0"/>
                    <a:pt x="337" y="0"/>
                    <a:pt x="265" y="24"/>
                  </a:cubicBezTo>
                  <a:cubicBezTo>
                    <a:pt x="217" y="72"/>
                    <a:pt x="145" y="144"/>
                    <a:pt x="145" y="192"/>
                  </a:cubicBezTo>
                  <a:cubicBezTo>
                    <a:pt x="97" y="528"/>
                    <a:pt x="49" y="864"/>
                    <a:pt x="1" y="1200"/>
                  </a:cubicBezTo>
                  <a:cubicBezTo>
                    <a:pt x="1" y="1272"/>
                    <a:pt x="1" y="1344"/>
                    <a:pt x="49" y="1416"/>
                  </a:cubicBezTo>
                  <a:cubicBezTo>
                    <a:pt x="73" y="1464"/>
                    <a:pt x="145" y="1536"/>
                    <a:pt x="217" y="1536"/>
                  </a:cubicBezTo>
                  <a:cubicBezTo>
                    <a:pt x="246" y="1546"/>
                    <a:pt x="276" y="1552"/>
                    <a:pt x="304" y="1552"/>
                  </a:cubicBezTo>
                  <a:cubicBezTo>
                    <a:pt x="344" y="1552"/>
                    <a:pt x="380" y="1540"/>
                    <a:pt x="409" y="1512"/>
                  </a:cubicBezTo>
                  <a:cubicBezTo>
                    <a:pt x="481" y="1488"/>
                    <a:pt x="529" y="1416"/>
                    <a:pt x="553" y="1344"/>
                  </a:cubicBezTo>
                  <a:cubicBezTo>
                    <a:pt x="601" y="1008"/>
                    <a:pt x="649" y="672"/>
                    <a:pt x="697" y="360"/>
                  </a:cubicBezTo>
                  <a:cubicBezTo>
                    <a:pt x="697" y="264"/>
                    <a:pt x="697" y="216"/>
                    <a:pt x="649" y="144"/>
                  </a:cubicBezTo>
                  <a:cubicBezTo>
                    <a:pt x="625" y="72"/>
                    <a:pt x="553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3"/>
            <p:cNvSpPr/>
            <p:nvPr/>
          </p:nvSpPr>
          <p:spPr>
            <a:xfrm>
              <a:off x="4911400" y="3139850"/>
              <a:ext cx="18025" cy="35925"/>
            </a:xfrm>
            <a:custGeom>
              <a:avLst/>
              <a:gdLst/>
              <a:ahLst/>
              <a:cxnLst/>
              <a:rect l="l" t="t" r="r" b="b"/>
              <a:pathLst>
                <a:path w="721" h="1437" extrusionOk="0">
                  <a:moveTo>
                    <a:pt x="404" y="1"/>
                  </a:moveTo>
                  <a:cubicBezTo>
                    <a:pt x="381" y="1"/>
                    <a:pt x="358" y="4"/>
                    <a:pt x="337" y="11"/>
                  </a:cubicBezTo>
                  <a:cubicBezTo>
                    <a:pt x="289" y="35"/>
                    <a:pt x="217" y="83"/>
                    <a:pt x="169" y="155"/>
                  </a:cubicBezTo>
                  <a:cubicBezTo>
                    <a:pt x="150" y="210"/>
                    <a:pt x="146" y="251"/>
                    <a:pt x="145" y="300"/>
                  </a:cubicBezTo>
                  <a:lnTo>
                    <a:pt x="145" y="300"/>
                  </a:lnTo>
                  <a:cubicBezTo>
                    <a:pt x="145" y="300"/>
                    <a:pt x="145" y="299"/>
                    <a:pt x="145" y="299"/>
                  </a:cubicBezTo>
                  <a:cubicBezTo>
                    <a:pt x="145" y="323"/>
                    <a:pt x="145" y="347"/>
                    <a:pt x="145" y="347"/>
                  </a:cubicBezTo>
                  <a:cubicBezTo>
                    <a:pt x="145" y="330"/>
                    <a:pt x="145" y="315"/>
                    <a:pt x="145" y="300"/>
                  </a:cubicBezTo>
                  <a:lnTo>
                    <a:pt x="145" y="300"/>
                  </a:lnTo>
                  <a:cubicBezTo>
                    <a:pt x="169" y="420"/>
                    <a:pt x="169" y="563"/>
                    <a:pt x="145" y="683"/>
                  </a:cubicBezTo>
                  <a:cubicBezTo>
                    <a:pt x="121" y="803"/>
                    <a:pt x="97" y="947"/>
                    <a:pt x="49" y="1067"/>
                  </a:cubicBezTo>
                  <a:cubicBezTo>
                    <a:pt x="49" y="1043"/>
                    <a:pt x="49" y="1043"/>
                    <a:pt x="49" y="1043"/>
                  </a:cubicBezTo>
                  <a:cubicBezTo>
                    <a:pt x="25" y="1091"/>
                    <a:pt x="1" y="1163"/>
                    <a:pt x="25" y="1235"/>
                  </a:cubicBezTo>
                  <a:cubicBezTo>
                    <a:pt x="49" y="1307"/>
                    <a:pt x="97" y="1379"/>
                    <a:pt x="169" y="1403"/>
                  </a:cubicBezTo>
                  <a:cubicBezTo>
                    <a:pt x="203" y="1420"/>
                    <a:pt x="261" y="1437"/>
                    <a:pt x="317" y="1437"/>
                  </a:cubicBezTo>
                  <a:cubicBezTo>
                    <a:pt x="340" y="1437"/>
                    <a:pt x="364" y="1434"/>
                    <a:pt x="385" y="1427"/>
                  </a:cubicBezTo>
                  <a:cubicBezTo>
                    <a:pt x="433" y="1403"/>
                    <a:pt x="505" y="1355"/>
                    <a:pt x="529" y="1307"/>
                  </a:cubicBezTo>
                  <a:cubicBezTo>
                    <a:pt x="601" y="1139"/>
                    <a:pt x="673" y="971"/>
                    <a:pt x="697" y="803"/>
                  </a:cubicBezTo>
                  <a:cubicBezTo>
                    <a:pt x="697" y="707"/>
                    <a:pt x="721" y="611"/>
                    <a:pt x="721" y="515"/>
                  </a:cubicBezTo>
                  <a:cubicBezTo>
                    <a:pt x="721" y="395"/>
                    <a:pt x="697" y="299"/>
                    <a:pt x="697" y="203"/>
                  </a:cubicBezTo>
                  <a:cubicBezTo>
                    <a:pt x="673" y="155"/>
                    <a:pt x="625" y="83"/>
                    <a:pt x="553" y="35"/>
                  </a:cubicBezTo>
                  <a:cubicBezTo>
                    <a:pt x="519" y="18"/>
                    <a:pt x="461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3"/>
            <p:cNvSpPr/>
            <p:nvPr/>
          </p:nvSpPr>
          <p:spPr>
            <a:xfrm>
              <a:off x="4927600" y="3062450"/>
              <a:ext cx="21025" cy="23325"/>
            </a:xfrm>
            <a:custGeom>
              <a:avLst/>
              <a:gdLst/>
              <a:ahLst/>
              <a:cxnLst/>
              <a:rect l="l" t="t" r="r" b="b"/>
              <a:pathLst>
                <a:path w="841" h="933" extrusionOk="0">
                  <a:moveTo>
                    <a:pt x="544" y="0"/>
                  </a:moveTo>
                  <a:cubicBezTo>
                    <a:pt x="523" y="0"/>
                    <a:pt x="502" y="3"/>
                    <a:pt x="481" y="10"/>
                  </a:cubicBezTo>
                  <a:cubicBezTo>
                    <a:pt x="457" y="10"/>
                    <a:pt x="433" y="34"/>
                    <a:pt x="409" y="34"/>
                  </a:cubicBezTo>
                  <a:cubicBezTo>
                    <a:pt x="361" y="58"/>
                    <a:pt x="337" y="82"/>
                    <a:pt x="313" y="130"/>
                  </a:cubicBezTo>
                  <a:lnTo>
                    <a:pt x="49" y="514"/>
                  </a:lnTo>
                  <a:cubicBezTo>
                    <a:pt x="25" y="538"/>
                    <a:pt x="25" y="562"/>
                    <a:pt x="25" y="610"/>
                  </a:cubicBezTo>
                  <a:cubicBezTo>
                    <a:pt x="1" y="658"/>
                    <a:pt x="1" y="682"/>
                    <a:pt x="25" y="730"/>
                  </a:cubicBezTo>
                  <a:cubicBezTo>
                    <a:pt x="25" y="754"/>
                    <a:pt x="49" y="778"/>
                    <a:pt x="73" y="826"/>
                  </a:cubicBezTo>
                  <a:cubicBezTo>
                    <a:pt x="97" y="850"/>
                    <a:pt x="121" y="874"/>
                    <a:pt x="145" y="898"/>
                  </a:cubicBezTo>
                  <a:cubicBezTo>
                    <a:pt x="196" y="915"/>
                    <a:pt x="247" y="932"/>
                    <a:pt x="297" y="932"/>
                  </a:cubicBezTo>
                  <a:cubicBezTo>
                    <a:pt x="319" y="932"/>
                    <a:pt x="340" y="929"/>
                    <a:pt x="361" y="922"/>
                  </a:cubicBezTo>
                  <a:cubicBezTo>
                    <a:pt x="385" y="898"/>
                    <a:pt x="409" y="898"/>
                    <a:pt x="433" y="898"/>
                  </a:cubicBezTo>
                  <a:cubicBezTo>
                    <a:pt x="481" y="874"/>
                    <a:pt x="505" y="826"/>
                    <a:pt x="529" y="778"/>
                  </a:cubicBezTo>
                  <a:cubicBezTo>
                    <a:pt x="625" y="658"/>
                    <a:pt x="697" y="538"/>
                    <a:pt x="793" y="418"/>
                  </a:cubicBezTo>
                  <a:cubicBezTo>
                    <a:pt x="817" y="394"/>
                    <a:pt x="817" y="346"/>
                    <a:pt x="817" y="322"/>
                  </a:cubicBezTo>
                  <a:cubicBezTo>
                    <a:pt x="841" y="274"/>
                    <a:pt x="817" y="250"/>
                    <a:pt x="817" y="202"/>
                  </a:cubicBezTo>
                  <a:cubicBezTo>
                    <a:pt x="817" y="154"/>
                    <a:pt x="793" y="130"/>
                    <a:pt x="769" y="106"/>
                  </a:cubicBezTo>
                  <a:cubicBezTo>
                    <a:pt x="745" y="82"/>
                    <a:pt x="721" y="58"/>
                    <a:pt x="697" y="34"/>
                  </a:cubicBezTo>
                  <a:cubicBezTo>
                    <a:pt x="646" y="17"/>
                    <a:pt x="595" y="0"/>
                    <a:pt x="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3"/>
            <p:cNvSpPr/>
            <p:nvPr/>
          </p:nvSpPr>
          <p:spPr>
            <a:xfrm>
              <a:off x="4942600" y="2990375"/>
              <a:ext cx="19225" cy="32525"/>
            </a:xfrm>
            <a:custGeom>
              <a:avLst/>
              <a:gdLst/>
              <a:ahLst/>
              <a:cxnLst/>
              <a:rect l="l" t="t" r="r" b="b"/>
              <a:pathLst>
                <a:path w="769" h="1301" extrusionOk="0">
                  <a:moveTo>
                    <a:pt x="415" y="1"/>
                  </a:moveTo>
                  <a:cubicBezTo>
                    <a:pt x="389" y="1"/>
                    <a:pt x="362" y="5"/>
                    <a:pt x="337" y="13"/>
                  </a:cubicBezTo>
                  <a:cubicBezTo>
                    <a:pt x="193" y="61"/>
                    <a:pt x="97" y="205"/>
                    <a:pt x="145" y="349"/>
                  </a:cubicBezTo>
                  <a:cubicBezTo>
                    <a:pt x="145" y="373"/>
                    <a:pt x="145" y="397"/>
                    <a:pt x="169" y="421"/>
                  </a:cubicBezTo>
                  <a:cubicBezTo>
                    <a:pt x="169" y="493"/>
                    <a:pt x="169" y="565"/>
                    <a:pt x="169" y="613"/>
                  </a:cubicBezTo>
                  <a:cubicBezTo>
                    <a:pt x="145" y="685"/>
                    <a:pt x="121" y="757"/>
                    <a:pt x="97" y="829"/>
                  </a:cubicBezTo>
                  <a:cubicBezTo>
                    <a:pt x="97" y="853"/>
                    <a:pt x="73" y="877"/>
                    <a:pt x="73" y="877"/>
                  </a:cubicBezTo>
                  <a:cubicBezTo>
                    <a:pt x="1" y="1021"/>
                    <a:pt x="25" y="1189"/>
                    <a:pt x="169" y="1261"/>
                  </a:cubicBezTo>
                  <a:cubicBezTo>
                    <a:pt x="220" y="1287"/>
                    <a:pt x="275" y="1300"/>
                    <a:pt x="328" y="1300"/>
                  </a:cubicBezTo>
                  <a:cubicBezTo>
                    <a:pt x="421" y="1300"/>
                    <a:pt x="507" y="1257"/>
                    <a:pt x="553" y="1165"/>
                  </a:cubicBezTo>
                  <a:cubicBezTo>
                    <a:pt x="721" y="877"/>
                    <a:pt x="769" y="541"/>
                    <a:pt x="673" y="205"/>
                  </a:cubicBezTo>
                  <a:cubicBezTo>
                    <a:pt x="653" y="87"/>
                    <a:pt x="536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3"/>
            <p:cNvSpPr/>
            <p:nvPr/>
          </p:nvSpPr>
          <p:spPr>
            <a:xfrm>
              <a:off x="4967800" y="2893475"/>
              <a:ext cx="17425" cy="32825"/>
            </a:xfrm>
            <a:custGeom>
              <a:avLst/>
              <a:gdLst/>
              <a:ahLst/>
              <a:cxnLst/>
              <a:rect l="l" t="t" r="r" b="b"/>
              <a:pathLst>
                <a:path w="697" h="1313" extrusionOk="0">
                  <a:moveTo>
                    <a:pt x="481" y="1"/>
                  </a:moveTo>
                  <a:cubicBezTo>
                    <a:pt x="409" y="1"/>
                    <a:pt x="337" y="1"/>
                    <a:pt x="265" y="49"/>
                  </a:cubicBezTo>
                  <a:cubicBezTo>
                    <a:pt x="217" y="73"/>
                    <a:pt x="145" y="145"/>
                    <a:pt x="145" y="217"/>
                  </a:cubicBezTo>
                  <a:cubicBezTo>
                    <a:pt x="97" y="457"/>
                    <a:pt x="49" y="697"/>
                    <a:pt x="1" y="961"/>
                  </a:cubicBezTo>
                  <a:cubicBezTo>
                    <a:pt x="1" y="1033"/>
                    <a:pt x="1" y="1105"/>
                    <a:pt x="49" y="1177"/>
                  </a:cubicBezTo>
                  <a:cubicBezTo>
                    <a:pt x="73" y="1225"/>
                    <a:pt x="145" y="1273"/>
                    <a:pt x="217" y="1297"/>
                  </a:cubicBezTo>
                  <a:cubicBezTo>
                    <a:pt x="247" y="1307"/>
                    <a:pt x="277" y="1313"/>
                    <a:pt x="306" y="1313"/>
                  </a:cubicBezTo>
                  <a:cubicBezTo>
                    <a:pt x="349" y="1313"/>
                    <a:pt x="391" y="1301"/>
                    <a:pt x="433" y="1273"/>
                  </a:cubicBezTo>
                  <a:cubicBezTo>
                    <a:pt x="481" y="1225"/>
                    <a:pt x="529" y="1177"/>
                    <a:pt x="553" y="1105"/>
                  </a:cubicBezTo>
                  <a:cubicBezTo>
                    <a:pt x="601" y="865"/>
                    <a:pt x="625" y="601"/>
                    <a:pt x="673" y="361"/>
                  </a:cubicBezTo>
                  <a:cubicBezTo>
                    <a:pt x="697" y="289"/>
                    <a:pt x="697" y="217"/>
                    <a:pt x="649" y="145"/>
                  </a:cubicBezTo>
                  <a:cubicBezTo>
                    <a:pt x="625" y="73"/>
                    <a:pt x="553" y="25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3"/>
            <p:cNvSpPr/>
            <p:nvPr/>
          </p:nvSpPr>
          <p:spPr>
            <a:xfrm>
              <a:off x="4981000" y="2840675"/>
              <a:ext cx="16825" cy="20275"/>
            </a:xfrm>
            <a:custGeom>
              <a:avLst/>
              <a:gdLst/>
              <a:ahLst/>
              <a:cxnLst/>
              <a:rect l="l" t="t" r="r" b="b"/>
              <a:pathLst>
                <a:path w="673" h="811" extrusionOk="0">
                  <a:moveTo>
                    <a:pt x="313" y="0"/>
                  </a:moveTo>
                  <a:cubicBezTo>
                    <a:pt x="313" y="24"/>
                    <a:pt x="289" y="24"/>
                    <a:pt x="265" y="24"/>
                  </a:cubicBezTo>
                  <a:cubicBezTo>
                    <a:pt x="217" y="48"/>
                    <a:pt x="193" y="96"/>
                    <a:pt x="145" y="144"/>
                  </a:cubicBezTo>
                  <a:cubicBezTo>
                    <a:pt x="121" y="216"/>
                    <a:pt x="73" y="312"/>
                    <a:pt x="25" y="384"/>
                  </a:cubicBezTo>
                  <a:cubicBezTo>
                    <a:pt x="1" y="408"/>
                    <a:pt x="1" y="456"/>
                    <a:pt x="1" y="480"/>
                  </a:cubicBezTo>
                  <a:cubicBezTo>
                    <a:pt x="1" y="528"/>
                    <a:pt x="1" y="552"/>
                    <a:pt x="1" y="600"/>
                  </a:cubicBezTo>
                  <a:cubicBezTo>
                    <a:pt x="1" y="649"/>
                    <a:pt x="25" y="673"/>
                    <a:pt x="49" y="697"/>
                  </a:cubicBezTo>
                  <a:cubicBezTo>
                    <a:pt x="73" y="721"/>
                    <a:pt x="97" y="745"/>
                    <a:pt x="121" y="769"/>
                  </a:cubicBezTo>
                  <a:cubicBezTo>
                    <a:pt x="145" y="769"/>
                    <a:pt x="169" y="793"/>
                    <a:pt x="193" y="793"/>
                  </a:cubicBezTo>
                  <a:cubicBezTo>
                    <a:pt x="217" y="805"/>
                    <a:pt x="241" y="811"/>
                    <a:pt x="265" y="811"/>
                  </a:cubicBezTo>
                  <a:cubicBezTo>
                    <a:pt x="289" y="811"/>
                    <a:pt x="313" y="805"/>
                    <a:pt x="337" y="793"/>
                  </a:cubicBezTo>
                  <a:cubicBezTo>
                    <a:pt x="361" y="793"/>
                    <a:pt x="385" y="769"/>
                    <a:pt x="409" y="769"/>
                  </a:cubicBezTo>
                  <a:cubicBezTo>
                    <a:pt x="457" y="745"/>
                    <a:pt x="481" y="721"/>
                    <a:pt x="505" y="673"/>
                  </a:cubicBezTo>
                  <a:lnTo>
                    <a:pt x="649" y="408"/>
                  </a:lnTo>
                  <a:cubicBezTo>
                    <a:pt x="649" y="384"/>
                    <a:pt x="673" y="360"/>
                    <a:pt x="673" y="312"/>
                  </a:cubicBezTo>
                  <a:cubicBezTo>
                    <a:pt x="673" y="288"/>
                    <a:pt x="673" y="240"/>
                    <a:pt x="673" y="192"/>
                  </a:cubicBezTo>
                  <a:cubicBezTo>
                    <a:pt x="649" y="168"/>
                    <a:pt x="649" y="144"/>
                    <a:pt x="625" y="96"/>
                  </a:cubicBezTo>
                  <a:cubicBezTo>
                    <a:pt x="601" y="72"/>
                    <a:pt x="577" y="48"/>
                    <a:pt x="529" y="24"/>
                  </a:cubicBezTo>
                  <a:cubicBezTo>
                    <a:pt x="505" y="24"/>
                    <a:pt x="505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3"/>
            <p:cNvSpPr/>
            <p:nvPr/>
          </p:nvSpPr>
          <p:spPr>
            <a:xfrm>
              <a:off x="4993000" y="2765550"/>
              <a:ext cx="23450" cy="42250"/>
            </a:xfrm>
            <a:custGeom>
              <a:avLst/>
              <a:gdLst/>
              <a:ahLst/>
              <a:cxnLst/>
              <a:rect l="l" t="t" r="r" b="b"/>
              <a:pathLst>
                <a:path w="938" h="1690" extrusionOk="0">
                  <a:moveTo>
                    <a:pt x="658" y="1"/>
                  </a:moveTo>
                  <a:cubicBezTo>
                    <a:pt x="518" y="1"/>
                    <a:pt x="403" y="71"/>
                    <a:pt x="361" y="197"/>
                  </a:cubicBezTo>
                  <a:lnTo>
                    <a:pt x="49" y="1325"/>
                  </a:lnTo>
                  <a:cubicBezTo>
                    <a:pt x="1" y="1469"/>
                    <a:pt x="97" y="1637"/>
                    <a:pt x="241" y="1685"/>
                  </a:cubicBezTo>
                  <a:cubicBezTo>
                    <a:pt x="259" y="1688"/>
                    <a:pt x="278" y="1690"/>
                    <a:pt x="296" y="1690"/>
                  </a:cubicBezTo>
                  <a:cubicBezTo>
                    <a:pt x="420" y="1690"/>
                    <a:pt x="535" y="1619"/>
                    <a:pt x="577" y="1493"/>
                  </a:cubicBezTo>
                  <a:lnTo>
                    <a:pt x="913" y="341"/>
                  </a:lnTo>
                  <a:cubicBezTo>
                    <a:pt x="937" y="221"/>
                    <a:pt x="865" y="29"/>
                    <a:pt x="721" y="5"/>
                  </a:cubicBezTo>
                  <a:cubicBezTo>
                    <a:pt x="700" y="2"/>
                    <a:pt x="679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3"/>
            <p:cNvSpPr/>
            <p:nvPr/>
          </p:nvSpPr>
          <p:spPr>
            <a:xfrm>
              <a:off x="5008625" y="2731475"/>
              <a:ext cx="13825" cy="16825"/>
            </a:xfrm>
            <a:custGeom>
              <a:avLst/>
              <a:gdLst/>
              <a:ahLst/>
              <a:cxnLst/>
              <a:rect l="l" t="t" r="r" b="b"/>
              <a:pathLst>
                <a:path w="553" h="673" extrusionOk="0">
                  <a:moveTo>
                    <a:pt x="216" y="0"/>
                  </a:moveTo>
                  <a:cubicBezTo>
                    <a:pt x="168" y="24"/>
                    <a:pt x="120" y="48"/>
                    <a:pt x="72" y="72"/>
                  </a:cubicBezTo>
                  <a:cubicBezTo>
                    <a:pt x="72" y="96"/>
                    <a:pt x="48" y="120"/>
                    <a:pt x="48" y="120"/>
                  </a:cubicBezTo>
                  <a:cubicBezTo>
                    <a:pt x="24" y="168"/>
                    <a:pt x="0" y="216"/>
                    <a:pt x="0" y="264"/>
                  </a:cubicBezTo>
                  <a:lnTo>
                    <a:pt x="0" y="384"/>
                  </a:lnTo>
                  <a:cubicBezTo>
                    <a:pt x="0" y="432"/>
                    <a:pt x="0" y="480"/>
                    <a:pt x="24" y="504"/>
                  </a:cubicBezTo>
                  <a:cubicBezTo>
                    <a:pt x="24" y="528"/>
                    <a:pt x="48" y="576"/>
                    <a:pt x="72" y="600"/>
                  </a:cubicBezTo>
                  <a:cubicBezTo>
                    <a:pt x="96" y="624"/>
                    <a:pt x="144" y="648"/>
                    <a:pt x="168" y="648"/>
                  </a:cubicBezTo>
                  <a:cubicBezTo>
                    <a:pt x="216" y="672"/>
                    <a:pt x="240" y="672"/>
                    <a:pt x="288" y="672"/>
                  </a:cubicBezTo>
                  <a:lnTo>
                    <a:pt x="360" y="672"/>
                  </a:lnTo>
                  <a:cubicBezTo>
                    <a:pt x="408" y="648"/>
                    <a:pt x="432" y="624"/>
                    <a:pt x="480" y="600"/>
                  </a:cubicBezTo>
                  <a:cubicBezTo>
                    <a:pt x="480" y="576"/>
                    <a:pt x="504" y="552"/>
                    <a:pt x="528" y="528"/>
                  </a:cubicBezTo>
                  <a:cubicBezTo>
                    <a:pt x="552" y="504"/>
                    <a:pt x="552" y="456"/>
                    <a:pt x="552" y="384"/>
                  </a:cubicBezTo>
                  <a:lnTo>
                    <a:pt x="552" y="264"/>
                  </a:lnTo>
                  <a:cubicBezTo>
                    <a:pt x="552" y="240"/>
                    <a:pt x="552" y="192"/>
                    <a:pt x="528" y="168"/>
                  </a:cubicBezTo>
                  <a:cubicBezTo>
                    <a:pt x="528" y="120"/>
                    <a:pt x="504" y="96"/>
                    <a:pt x="480" y="72"/>
                  </a:cubicBezTo>
                  <a:cubicBezTo>
                    <a:pt x="456" y="48"/>
                    <a:pt x="432" y="24"/>
                    <a:pt x="384" y="24"/>
                  </a:cubicBezTo>
                  <a:cubicBezTo>
                    <a:pt x="360" y="0"/>
                    <a:pt x="31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3"/>
            <p:cNvSpPr/>
            <p:nvPr/>
          </p:nvSpPr>
          <p:spPr>
            <a:xfrm>
              <a:off x="5015225" y="2675275"/>
              <a:ext cx="17425" cy="32600"/>
            </a:xfrm>
            <a:custGeom>
              <a:avLst/>
              <a:gdLst/>
              <a:ahLst/>
              <a:cxnLst/>
              <a:rect l="l" t="t" r="r" b="b"/>
              <a:pathLst>
                <a:path w="697" h="1304" extrusionOk="0">
                  <a:moveTo>
                    <a:pt x="391" y="0"/>
                  </a:moveTo>
                  <a:cubicBezTo>
                    <a:pt x="348" y="0"/>
                    <a:pt x="306" y="12"/>
                    <a:pt x="264" y="40"/>
                  </a:cubicBezTo>
                  <a:cubicBezTo>
                    <a:pt x="216" y="64"/>
                    <a:pt x="144" y="136"/>
                    <a:pt x="144" y="208"/>
                  </a:cubicBezTo>
                  <a:cubicBezTo>
                    <a:pt x="96" y="448"/>
                    <a:pt x="48" y="688"/>
                    <a:pt x="0" y="952"/>
                  </a:cubicBezTo>
                  <a:cubicBezTo>
                    <a:pt x="0" y="1024"/>
                    <a:pt x="0" y="1096"/>
                    <a:pt x="24" y="1168"/>
                  </a:cubicBezTo>
                  <a:cubicBezTo>
                    <a:pt x="72" y="1216"/>
                    <a:pt x="120" y="1288"/>
                    <a:pt x="192" y="1288"/>
                  </a:cubicBezTo>
                  <a:cubicBezTo>
                    <a:pt x="222" y="1298"/>
                    <a:pt x="256" y="1304"/>
                    <a:pt x="289" y="1304"/>
                  </a:cubicBezTo>
                  <a:cubicBezTo>
                    <a:pt x="335" y="1304"/>
                    <a:pt x="380" y="1292"/>
                    <a:pt x="408" y="1264"/>
                  </a:cubicBezTo>
                  <a:cubicBezTo>
                    <a:pt x="480" y="1216"/>
                    <a:pt x="528" y="1168"/>
                    <a:pt x="552" y="1096"/>
                  </a:cubicBezTo>
                  <a:cubicBezTo>
                    <a:pt x="576" y="856"/>
                    <a:pt x="624" y="592"/>
                    <a:pt x="672" y="352"/>
                  </a:cubicBezTo>
                  <a:cubicBezTo>
                    <a:pt x="696" y="280"/>
                    <a:pt x="696" y="208"/>
                    <a:pt x="648" y="136"/>
                  </a:cubicBezTo>
                  <a:cubicBezTo>
                    <a:pt x="624" y="64"/>
                    <a:pt x="552" y="16"/>
                    <a:pt x="480" y="16"/>
                  </a:cubicBezTo>
                  <a:cubicBezTo>
                    <a:pt x="450" y="6"/>
                    <a:pt x="420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3"/>
            <p:cNvSpPr/>
            <p:nvPr/>
          </p:nvSpPr>
          <p:spPr>
            <a:xfrm>
              <a:off x="4139125" y="3546950"/>
              <a:ext cx="846100" cy="766300"/>
            </a:xfrm>
            <a:custGeom>
              <a:avLst/>
              <a:gdLst/>
              <a:ahLst/>
              <a:cxnLst/>
              <a:rect l="l" t="t" r="r" b="b"/>
              <a:pathLst>
                <a:path w="33844" h="30652" extrusionOk="0">
                  <a:moveTo>
                    <a:pt x="168" y="0"/>
                  </a:moveTo>
                  <a:cubicBezTo>
                    <a:pt x="144" y="24"/>
                    <a:pt x="96" y="48"/>
                    <a:pt x="72" y="72"/>
                  </a:cubicBezTo>
                  <a:cubicBezTo>
                    <a:pt x="24" y="120"/>
                    <a:pt x="0" y="168"/>
                    <a:pt x="0" y="264"/>
                  </a:cubicBezTo>
                  <a:cubicBezTo>
                    <a:pt x="0" y="648"/>
                    <a:pt x="0" y="1032"/>
                    <a:pt x="0" y="1416"/>
                  </a:cubicBezTo>
                  <a:cubicBezTo>
                    <a:pt x="0" y="1464"/>
                    <a:pt x="0" y="1512"/>
                    <a:pt x="0" y="1584"/>
                  </a:cubicBezTo>
                  <a:cubicBezTo>
                    <a:pt x="24" y="1920"/>
                    <a:pt x="24" y="2256"/>
                    <a:pt x="24" y="2617"/>
                  </a:cubicBezTo>
                  <a:lnTo>
                    <a:pt x="24" y="2713"/>
                  </a:lnTo>
                  <a:cubicBezTo>
                    <a:pt x="48" y="3073"/>
                    <a:pt x="48" y="3457"/>
                    <a:pt x="72" y="3817"/>
                  </a:cubicBezTo>
                  <a:lnTo>
                    <a:pt x="72" y="3865"/>
                  </a:lnTo>
                  <a:cubicBezTo>
                    <a:pt x="72" y="4249"/>
                    <a:pt x="96" y="4633"/>
                    <a:pt x="120" y="5041"/>
                  </a:cubicBezTo>
                  <a:cubicBezTo>
                    <a:pt x="168" y="5857"/>
                    <a:pt x="216" y="6673"/>
                    <a:pt x="288" y="7489"/>
                  </a:cubicBezTo>
                  <a:cubicBezTo>
                    <a:pt x="288" y="7705"/>
                    <a:pt x="312" y="7897"/>
                    <a:pt x="336" y="8089"/>
                  </a:cubicBezTo>
                  <a:cubicBezTo>
                    <a:pt x="360" y="8281"/>
                    <a:pt x="360" y="8473"/>
                    <a:pt x="384" y="8665"/>
                  </a:cubicBezTo>
                  <a:cubicBezTo>
                    <a:pt x="408" y="8905"/>
                    <a:pt x="432" y="9145"/>
                    <a:pt x="480" y="9409"/>
                  </a:cubicBezTo>
                  <a:cubicBezTo>
                    <a:pt x="480" y="9433"/>
                    <a:pt x="480" y="9481"/>
                    <a:pt x="480" y="9529"/>
                  </a:cubicBezTo>
                  <a:cubicBezTo>
                    <a:pt x="504" y="9793"/>
                    <a:pt x="552" y="10033"/>
                    <a:pt x="576" y="10297"/>
                  </a:cubicBezTo>
                  <a:cubicBezTo>
                    <a:pt x="576" y="10297"/>
                    <a:pt x="576" y="10297"/>
                    <a:pt x="576" y="10321"/>
                  </a:cubicBezTo>
                  <a:cubicBezTo>
                    <a:pt x="720" y="11377"/>
                    <a:pt x="888" y="12457"/>
                    <a:pt x="1105" y="13514"/>
                  </a:cubicBezTo>
                  <a:cubicBezTo>
                    <a:pt x="1105" y="13514"/>
                    <a:pt x="1105" y="13514"/>
                    <a:pt x="1105" y="13538"/>
                  </a:cubicBezTo>
                  <a:cubicBezTo>
                    <a:pt x="1177" y="13850"/>
                    <a:pt x="1249" y="14186"/>
                    <a:pt x="1321" y="14498"/>
                  </a:cubicBezTo>
                  <a:cubicBezTo>
                    <a:pt x="1369" y="14714"/>
                    <a:pt x="1393" y="14906"/>
                    <a:pt x="1441" y="15122"/>
                  </a:cubicBezTo>
                  <a:cubicBezTo>
                    <a:pt x="1513" y="15410"/>
                    <a:pt x="1585" y="15698"/>
                    <a:pt x="1657" y="15986"/>
                  </a:cubicBezTo>
                  <a:cubicBezTo>
                    <a:pt x="1681" y="15986"/>
                    <a:pt x="1681" y="16010"/>
                    <a:pt x="1681" y="16034"/>
                  </a:cubicBezTo>
                  <a:cubicBezTo>
                    <a:pt x="1753" y="16322"/>
                    <a:pt x="1825" y="16586"/>
                    <a:pt x="1921" y="16874"/>
                  </a:cubicBezTo>
                  <a:cubicBezTo>
                    <a:pt x="1969" y="17066"/>
                    <a:pt x="2017" y="17258"/>
                    <a:pt x="2065" y="17426"/>
                  </a:cubicBezTo>
                  <a:cubicBezTo>
                    <a:pt x="2089" y="17450"/>
                    <a:pt x="2089" y="17474"/>
                    <a:pt x="2089" y="17498"/>
                  </a:cubicBezTo>
                  <a:cubicBezTo>
                    <a:pt x="2209" y="17882"/>
                    <a:pt x="2329" y="18290"/>
                    <a:pt x="2449" y="18674"/>
                  </a:cubicBezTo>
                  <a:lnTo>
                    <a:pt x="2473" y="18674"/>
                  </a:lnTo>
                  <a:cubicBezTo>
                    <a:pt x="2521" y="18842"/>
                    <a:pt x="2569" y="18986"/>
                    <a:pt x="2641" y="19154"/>
                  </a:cubicBezTo>
                  <a:cubicBezTo>
                    <a:pt x="2641" y="19178"/>
                    <a:pt x="2641" y="19226"/>
                    <a:pt x="2665" y="19250"/>
                  </a:cubicBezTo>
                  <a:cubicBezTo>
                    <a:pt x="2713" y="19370"/>
                    <a:pt x="2761" y="19514"/>
                    <a:pt x="2809" y="19658"/>
                  </a:cubicBezTo>
                  <a:lnTo>
                    <a:pt x="2833" y="19730"/>
                  </a:lnTo>
                  <a:cubicBezTo>
                    <a:pt x="2905" y="19874"/>
                    <a:pt x="2953" y="20018"/>
                    <a:pt x="3001" y="20162"/>
                  </a:cubicBezTo>
                  <a:cubicBezTo>
                    <a:pt x="3025" y="20186"/>
                    <a:pt x="3025" y="20186"/>
                    <a:pt x="3025" y="20210"/>
                  </a:cubicBezTo>
                  <a:cubicBezTo>
                    <a:pt x="3097" y="20378"/>
                    <a:pt x="3145" y="20522"/>
                    <a:pt x="3217" y="20690"/>
                  </a:cubicBezTo>
                  <a:cubicBezTo>
                    <a:pt x="3385" y="21098"/>
                    <a:pt x="3577" y="21506"/>
                    <a:pt x="3769" y="21890"/>
                  </a:cubicBezTo>
                  <a:cubicBezTo>
                    <a:pt x="3769" y="21914"/>
                    <a:pt x="3793" y="21938"/>
                    <a:pt x="3793" y="21962"/>
                  </a:cubicBezTo>
                  <a:cubicBezTo>
                    <a:pt x="3889" y="22154"/>
                    <a:pt x="3985" y="22346"/>
                    <a:pt x="4081" y="22538"/>
                  </a:cubicBezTo>
                  <a:cubicBezTo>
                    <a:pt x="4081" y="22538"/>
                    <a:pt x="4105" y="22538"/>
                    <a:pt x="4105" y="22562"/>
                  </a:cubicBezTo>
                  <a:cubicBezTo>
                    <a:pt x="4177" y="22731"/>
                    <a:pt x="4273" y="22899"/>
                    <a:pt x="4369" y="23067"/>
                  </a:cubicBezTo>
                  <a:cubicBezTo>
                    <a:pt x="4393" y="23115"/>
                    <a:pt x="4417" y="23163"/>
                    <a:pt x="4441" y="23211"/>
                  </a:cubicBezTo>
                  <a:cubicBezTo>
                    <a:pt x="4561" y="23379"/>
                    <a:pt x="4657" y="23547"/>
                    <a:pt x="4753" y="23739"/>
                  </a:cubicBezTo>
                  <a:cubicBezTo>
                    <a:pt x="4897" y="23979"/>
                    <a:pt x="5065" y="24195"/>
                    <a:pt x="5209" y="24435"/>
                  </a:cubicBezTo>
                  <a:lnTo>
                    <a:pt x="5233" y="24435"/>
                  </a:lnTo>
                  <a:cubicBezTo>
                    <a:pt x="5305" y="24555"/>
                    <a:pt x="5377" y="24651"/>
                    <a:pt x="5449" y="24771"/>
                  </a:cubicBezTo>
                  <a:cubicBezTo>
                    <a:pt x="5665" y="25059"/>
                    <a:pt x="5881" y="25347"/>
                    <a:pt x="6097" y="25635"/>
                  </a:cubicBezTo>
                  <a:lnTo>
                    <a:pt x="6145" y="25683"/>
                  </a:lnTo>
                  <a:cubicBezTo>
                    <a:pt x="6409" y="26019"/>
                    <a:pt x="6697" y="26331"/>
                    <a:pt x="6985" y="26643"/>
                  </a:cubicBezTo>
                  <a:cubicBezTo>
                    <a:pt x="7009" y="26667"/>
                    <a:pt x="7033" y="26691"/>
                    <a:pt x="7057" y="26691"/>
                  </a:cubicBezTo>
                  <a:cubicBezTo>
                    <a:pt x="7297" y="26979"/>
                    <a:pt x="7585" y="27243"/>
                    <a:pt x="7873" y="27483"/>
                  </a:cubicBezTo>
                  <a:cubicBezTo>
                    <a:pt x="7993" y="27603"/>
                    <a:pt x="8113" y="27699"/>
                    <a:pt x="8257" y="27795"/>
                  </a:cubicBezTo>
                  <a:cubicBezTo>
                    <a:pt x="8353" y="27891"/>
                    <a:pt x="8449" y="27963"/>
                    <a:pt x="8569" y="28035"/>
                  </a:cubicBezTo>
                  <a:cubicBezTo>
                    <a:pt x="8569" y="28035"/>
                    <a:pt x="8569" y="28059"/>
                    <a:pt x="8569" y="28059"/>
                  </a:cubicBezTo>
                  <a:cubicBezTo>
                    <a:pt x="8665" y="28131"/>
                    <a:pt x="8761" y="28203"/>
                    <a:pt x="8857" y="28275"/>
                  </a:cubicBezTo>
                  <a:cubicBezTo>
                    <a:pt x="8905" y="28299"/>
                    <a:pt x="8929" y="28299"/>
                    <a:pt x="8953" y="28323"/>
                  </a:cubicBezTo>
                  <a:cubicBezTo>
                    <a:pt x="9025" y="28395"/>
                    <a:pt x="9121" y="28443"/>
                    <a:pt x="9193" y="28491"/>
                  </a:cubicBezTo>
                  <a:cubicBezTo>
                    <a:pt x="9313" y="28563"/>
                    <a:pt x="9409" y="28635"/>
                    <a:pt x="9529" y="28707"/>
                  </a:cubicBezTo>
                  <a:cubicBezTo>
                    <a:pt x="9865" y="28923"/>
                    <a:pt x="10225" y="29115"/>
                    <a:pt x="10561" y="29283"/>
                  </a:cubicBezTo>
                  <a:cubicBezTo>
                    <a:pt x="10922" y="29451"/>
                    <a:pt x="11282" y="29595"/>
                    <a:pt x="11642" y="29739"/>
                  </a:cubicBezTo>
                  <a:cubicBezTo>
                    <a:pt x="12842" y="30219"/>
                    <a:pt x="14138" y="30507"/>
                    <a:pt x="15434" y="30603"/>
                  </a:cubicBezTo>
                  <a:cubicBezTo>
                    <a:pt x="15818" y="30651"/>
                    <a:pt x="16226" y="30651"/>
                    <a:pt x="16610" y="30651"/>
                  </a:cubicBezTo>
                  <a:lnTo>
                    <a:pt x="16994" y="30651"/>
                  </a:lnTo>
                  <a:cubicBezTo>
                    <a:pt x="17642" y="30651"/>
                    <a:pt x="18314" y="30579"/>
                    <a:pt x="18938" y="30483"/>
                  </a:cubicBezTo>
                  <a:cubicBezTo>
                    <a:pt x="19202" y="30435"/>
                    <a:pt x="19466" y="30387"/>
                    <a:pt x="19706" y="30339"/>
                  </a:cubicBezTo>
                  <a:cubicBezTo>
                    <a:pt x="20355" y="30195"/>
                    <a:pt x="20979" y="30027"/>
                    <a:pt x="21603" y="29787"/>
                  </a:cubicBezTo>
                  <a:cubicBezTo>
                    <a:pt x="21723" y="29763"/>
                    <a:pt x="21843" y="29715"/>
                    <a:pt x="21963" y="29667"/>
                  </a:cubicBezTo>
                  <a:cubicBezTo>
                    <a:pt x="22011" y="29643"/>
                    <a:pt x="22059" y="29619"/>
                    <a:pt x="22107" y="29595"/>
                  </a:cubicBezTo>
                  <a:cubicBezTo>
                    <a:pt x="22179" y="29571"/>
                    <a:pt x="22251" y="29547"/>
                    <a:pt x="22323" y="29523"/>
                  </a:cubicBezTo>
                  <a:cubicBezTo>
                    <a:pt x="22371" y="29475"/>
                    <a:pt x="22443" y="29451"/>
                    <a:pt x="22515" y="29427"/>
                  </a:cubicBezTo>
                  <a:cubicBezTo>
                    <a:pt x="22563" y="29403"/>
                    <a:pt x="22611" y="29379"/>
                    <a:pt x="22659" y="29355"/>
                  </a:cubicBezTo>
                  <a:cubicBezTo>
                    <a:pt x="22731" y="29331"/>
                    <a:pt x="22803" y="29283"/>
                    <a:pt x="22875" y="29259"/>
                  </a:cubicBezTo>
                  <a:cubicBezTo>
                    <a:pt x="22923" y="29235"/>
                    <a:pt x="22947" y="29211"/>
                    <a:pt x="22995" y="29187"/>
                  </a:cubicBezTo>
                  <a:cubicBezTo>
                    <a:pt x="23067" y="29163"/>
                    <a:pt x="23163" y="29115"/>
                    <a:pt x="23235" y="29067"/>
                  </a:cubicBezTo>
                  <a:cubicBezTo>
                    <a:pt x="23259" y="29043"/>
                    <a:pt x="23307" y="29043"/>
                    <a:pt x="23331" y="29019"/>
                  </a:cubicBezTo>
                  <a:cubicBezTo>
                    <a:pt x="23403" y="28971"/>
                    <a:pt x="23499" y="28923"/>
                    <a:pt x="23595" y="28875"/>
                  </a:cubicBezTo>
                  <a:cubicBezTo>
                    <a:pt x="23595" y="28875"/>
                    <a:pt x="23619" y="28851"/>
                    <a:pt x="23643" y="28851"/>
                  </a:cubicBezTo>
                  <a:cubicBezTo>
                    <a:pt x="23739" y="28803"/>
                    <a:pt x="23835" y="28731"/>
                    <a:pt x="23931" y="28683"/>
                  </a:cubicBezTo>
                  <a:cubicBezTo>
                    <a:pt x="23931" y="28683"/>
                    <a:pt x="23931" y="28659"/>
                    <a:pt x="23955" y="28659"/>
                  </a:cubicBezTo>
                  <a:cubicBezTo>
                    <a:pt x="24171" y="28515"/>
                    <a:pt x="24411" y="28371"/>
                    <a:pt x="24627" y="28203"/>
                  </a:cubicBezTo>
                  <a:cubicBezTo>
                    <a:pt x="24651" y="28203"/>
                    <a:pt x="24651" y="28203"/>
                    <a:pt x="24651" y="28179"/>
                  </a:cubicBezTo>
                  <a:cubicBezTo>
                    <a:pt x="25443" y="27627"/>
                    <a:pt x="26163" y="26979"/>
                    <a:pt x="26811" y="26259"/>
                  </a:cubicBezTo>
                  <a:cubicBezTo>
                    <a:pt x="26835" y="26235"/>
                    <a:pt x="26859" y="26211"/>
                    <a:pt x="26883" y="26187"/>
                  </a:cubicBezTo>
                  <a:cubicBezTo>
                    <a:pt x="26955" y="26091"/>
                    <a:pt x="27051" y="25995"/>
                    <a:pt x="27123" y="25899"/>
                  </a:cubicBezTo>
                  <a:cubicBezTo>
                    <a:pt x="27987" y="24867"/>
                    <a:pt x="28731" y="23739"/>
                    <a:pt x="29379" y="22562"/>
                  </a:cubicBezTo>
                  <a:cubicBezTo>
                    <a:pt x="29379" y="22538"/>
                    <a:pt x="29379" y="22538"/>
                    <a:pt x="29379" y="22538"/>
                  </a:cubicBezTo>
                  <a:cubicBezTo>
                    <a:pt x="29571" y="22202"/>
                    <a:pt x="29764" y="21842"/>
                    <a:pt x="29932" y="21506"/>
                  </a:cubicBezTo>
                  <a:cubicBezTo>
                    <a:pt x="30004" y="21338"/>
                    <a:pt x="30076" y="21194"/>
                    <a:pt x="30148" y="21050"/>
                  </a:cubicBezTo>
                  <a:cubicBezTo>
                    <a:pt x="30148" y="21050"/>
                    <a:pt x="30148" y="21050"/>
                    <a:pt x="30148" y="21026"/>
                  </a:cubicBezTo>
                  <a:cubicBezTo>
                    <a:pt x="30220" y="20882"/>
                    <a:pt x="30292" y="20738"/>
                    <a:pt x="30364" y="20570"/>
                  </a:cubicBezTo>
                  <a:cubicBezTo>
                    <a:pt x="30532" y="20234"/>
                    <a:pt x="30700" y="19874"/>
                    <a:pt x="30844" y="19514"/>
                  </a:cubicBezTo>
                  <a:cubicBezTo>
                    <a:pt x="30868" y="19466"/>
                    <a:pt x="30868" y="19442"/>
                    <a:pt x="30892" y="19394"/>
                  </a:cubicBezTo>
                  <a:cubicBezTo>
                    <a:pt x="30988" y="19178"/>
                    <a:pt x="31084" y="18962"/>
                    <a:pt x="31156" y="18770"/>
                  </a:cubicBezTo>
                  <a:cubicBezTo>
                    <a:pt x="31180" y="18698"/>
                    <a:pt x="31204" y="18650"/>
                    <a:pt x="31228" y="18602"/>
                  </a:cubicBezTo>
                  <a:cubicBezTo>
                    <a:pt x="31300" y="18386"/>
                    <a:pt x="31396" y="18170"/>
                    <a:pt x="31468" y="17978"/>
                  </a:cubicBezTo>
                  <a:cubicBezTo>
                    <a:pt x="31468" y="17978"/>
                    <a:pt x="31468" y="17954"/>
                    <a:pt x="31468" y="17954"/>
                  </a:cubicBezTo>
                  <a:cubicBezTo>
                    <a:pt x="31540" y="17738"/>
                    <a:pt x="31636" y="17522"/>
                    <a:pt x="31708" y="17306"/>
                  </a:cubicBezTo>
                  <a:cubicBezTo>
                    <a:pt x="31732" y="17282"/>
                    <a:pt x="31732" y="17234"/>
                    <a:pt x="31756" y="17186"/>
                  </a:cubicBezTo>
                  <a:cubicBezTo>
                    <a:pt x="31828" y="16970"/>
                    <a:pt x="31900" y="16730"/>
                    <a:pt x="31972" y="16514"/>
                  </a:cubicBezTo>
                  <a:cubicBezTo>
                    <a:pt x="32044" y="16322"/>
                    <a:pt x="32116" y="16130"/>
                    <a:pt x="32164" y="15914"/>
                  </a:cubicBezTo>
                  <a:cubicBezTo>
                    <a:pt x="32260" y="15626"/>
                    <a:pt x="32356" y="15314"/>
                    <a:pt x="32452" y="15002"/>
                  </a:cubicBezTo>
                  <a:cubicBezTo>
                    <a:pt x="32524" y="14690"/>
                    <a:pt x="32620" y="14378"/>
                    <a:pt x="32692" y="14066"/>
                  </a:cubicBezTo>
                  <a:cubicBezTo>
                    <a:pt x="32740" y="13874"/>
                    <a:pt x="32788" y="13682"/>
                    <a:pt x="32836" y="13490"/>
                  </a:cubicBezTo>
                  <a:cubicBezTo>
                    <a:pt x="32908" y="13178"/>
                    <a:pt x="32980" y="12866"/>
                    <a:pt x="33052" y="12554"/>
                  </a:cubicBezTo>
                  <a:cubicBezTo>
                    <a:pt x="33100" y="12241"/>
                    <a:pt x="33172" y="11929"/>
                    <a:pt x="33220" y="11617"/>
                  </a:cubicBezTo>
                  <a:cubicBezTo>
                    <a:pt x="33268" y="11449"/>
                    <a:pt x="33292" y="11281"/>
                    <a:pt x="33316" y="11113"/>
                  </a:cubicBezTo>
                  <a:cubicBezTo>
                    <a:pt x="33316" y="11089"/>
                    <a:pt x="33316" y="11065"/>
                    <a:pt x="33340" y="11041"/>
                  </a:cubicBezTo>
                  <a:cubicBezTo>
                    <a:pt x="33364" y="10897"/>
                    <a:pt x="33388" y="10729"/>
                    <a:pt x="33412" y="10585"/>
                  </a:cubicBezTo>
                  <a:cubicBezTo>
                    <a:pt x="33412" y="10585"/>
                    <a:pt x="33412" y="10561"/>
                    <a:pt x="33412" y="10561"/>
                  </a:cubicBezTo>
                  <a:cubicBezTo>
                    <a:pt x="33484" y="10033"/>
                    <a:pt x="33556" y="9505"/>
                    <a:pt x="33628" y="8953"/>
                  </a:cubicBezTo>
                  <a:cubicBezTo>
                    <a:pt x="33700" y="8161"/>
                    <a:pt x="33772" y="7393"/>
                    <a:pt x="33820" y="6601"/>
                  </a:cubicBezTo>
                  <a:cubicBezTo>
                    <a:pt x="33820" y="6385"/>
                    <a:pt x="33820" y="6145"/>
                    <a:pt x="33844" y="5929"/>
                  </a:cubicBezTo>
                  <a:cubicBezTo>
                    <a:pt x="33844" y="5857"/>
                    <a:pt x="33844" y="5809"/>
                    <a:pt x="33844" y="5761"/>
                  </a:cubicBezTo>
                  <a:cubicBezTo>
                    <a:pt x="33844" y="5545"/>
                    <a:pt x="33844" y="5305"/>
                    <a:pt x="33844" y="5089"/>
                  </a:cubicBezTo>
                  <a:cubicBezTo>
                    <a:pt x="33844" y="4849"/>
                    <a:pt x="33844" y="4633"/>
                    <a:pt x="33844" y="4393"/>
                  </a:cubicBezTo>
                  <a:cubicBezTo>
                    <a:pt x="33844" y="4345"/>
                    <a:pt x="33844" y="4297"/>
                    <a:pt x="33844" y="4225"/>
                  </a:cubicBezTo>
                  <a:cubicBezTo>
                    <a:pt x="33844" y="4009"/>
                    <a:pt x="33844" y="3793"/>
                    <a:pt x="33820" y="3553"/>
                  </a:cubicBezTo>
                  <a:cubicBezTo>
                    <a:pt x="33796" y="3025"/>
                    <a:pt x="33772" y="2496"/>
                    <a:pt x="33724" y="1968"/>
                  </a:cubicBezTo>
                  <a:cubicBezTo>
                    <a:pt x="33772" y="1944"/>
                    <a:pt x="33772" y="1896"/>
                    <a:pt x="33772" y="1824"/>
                  </a:cubicBezTo>
                  <a:cubicBezTo>
                    <a:pt x="33772" y="1800"/>
                    <a:pt x="33772" y="1776"/>
                    <a:pt x="33772" y="1776"/>
                  </a:cubicBezTo>
                  <a:cubicBezTo>
                    <a:pt x="33772" y="1728"/>
                    <a:pt x="33748" y="1704"/>
                    <a:pt x="33724" y="1680"/>
                  </a:cubicBezTo>
                  <a:cubicBezTo>
                    <a:pt x="33724" y="1656"/>
                    <a:pt x="33724" y="1656"/>
                    <a:pt x="33700" y="1632"/>
                  </a:cubicBezTo>
                  <a:cubicBezTo>
                    <a:pt x="33700" y="1632"/>
                    <a:pt x="33700" y="1608"/>
                    <a:pt x="33700" y="1608"/>
                  </a:cubicBezTo>
                  <a:lnTo>
                    <a:pt x="33700" y="1560"/>
                  </a:lnTo>
                  <a:cubicBezTo>
                    <a:pt x="33700" y="1560"/>
                    <a:pt x="33700" y="1536"/>
                    <a:pt x="33676" y="1512"/>
                  </a:cubicBezTo>
                  <a:cubicBezTo>
                    <a:pt x="33676" y="1488"/>
                    <a:pt x="33676" y="1488"/>
                    <a:pt x="33652" y="1464"/>
                  </a:cubicBezTo>
                  <a:cubicBezTo>
                    <a:pt x="33604" y="1392"/>
                    <a:pt x="33508" y="1344"/>
                    <a:pt x="33412" y="1344"/>
                  </a:cubicBezTo>
                  <a:lnTo>
                    <a:pt x="33364" y="1344"/>
                  </a:lnTo>
                  <a:cubicBezTo>
                    <a:pt x="33220" y="1368"/>
                    <a:pt x="33172" y="1488"/>
                    <a:pt x="33148" y="1608"/>
                  </a:cubicBezTo>
                  <a:lnTo>
                    <a:pt x="33004" y="1608"/>
                  </a:lnTo>
                  <a:cubicBezTo>
                    <a:pt x="32668" y="1704"/>
                    <a:pt x="32332" y="1800"/>
                    <a:pt x="31996" y="1896"/>
                  </a:cubicBezTo>
                  <a:lnTo>
                    <a:pt x="31276" y="2064"/>
                  </a:lnTo>
                  <a:cubicBezTo>
                    <a:pt x="31252" y="2088"/>
                    <a:pt x="31204" y="2088"/>
                    <a:pt x="31180" y="2112"/>
                  </a:cubicBezTo>
                  <a:cubicBezTo>
                    <a:pt x="31180" y="2112"/>
                    <a:pt x="31156" y="2136"/>
                    <a:pt x="31156" y="2136"/>
                  </a:cubicBezTo>
                  <a:lnTo>
                    <a:pt x="30844" y="2232"/>
                  </a:lnTo>
                  <a:cubicBezTo>
                    <a:pt x="30532" y="2304"/>
                    <a:pt x="30220" y="2400"/>
                    <a:pt x="29908" y="2496"/>
                  </a:cubicBezTo>
                  <a:cubicBezTo>
                    <a:pt x="29860" y="2496"/>
                    <a:pt x="29812" y="2521"/>
                    <a:pt x="29764" y="2521"/>
                  </a:cubicBezTo>
                  <a:cubicBezTo>
                    <a:pt x="29692" y="2545"/>
                    <a:pt x="29619" y="2569"/>
                    <a:pt x="29547" y="2593"/>
                  </a:cubicBezTo>
                  <a:cubicBezTo>
                    <a:pt x="29379" y="2617"/>
                    <a:pt x="29211" y="2641"/>
                    <a:pt x="29019" y="2641"/>
                  </a:cubicBezTo>
                  <a:cubicBezTo>
                    <a:pt x="28803" y="2665"/>
                    <a:pt x="28587" y="2689"/>
                    <a:pt x="28371" y="2713"/>
                  </a:cubicBezTo>
                  <a:cubicBezTo>
                    <a:pt x="28179" y="2737"/>
                    <a:pt x="27963" y="2737"/>
                    <a:pt x="27771" y="2761"/>
                  </a:cubicBezTo>
                  <a:cubicBezTo>
                    <a:pt x="27579" y="2785"/>
                    <a:pt x="27363" y="2785"/>
                    <a:pt x="27171" y="2785"/>
                  </a:cubicBezTo>
                  <a:cubicBezTo>
                    <a:pt x="26379" y="2833"/>
                    <a:pt x="25587" y="2857"/>
                    <a:pt x="24771" y="2857"/>
                  </a:cubicBezTo>
                  <a:lnTo>
                    <a:pt x="23979" y="2857"/>
                  </a:lnTo>
                  <a:cubicBezTo>
                    <a:pt x="22899" y="2833"/>
                    <a:pt x="21843" y="2809"/>
                    <a:pt x="20787" y="2785"/>
                  </a:cubicBezTo>
                  <a:cubicBezTo>
                    <a:pt x="20042" y="2761"/>
                    <a:pt x="19298" y="2737"/>
                    <a:pt x="18554" y="2713"/>
                  </a:cubicBezTo>
                  <a:cubicBezTo>
                    <a:pt x="18170" y="2713"/>
                    <a:pt x="17810" y="2689"/>
                    <a:pt x="17426" y="2665"/>
                  </a:cubicBezTo>
                  <a:cubicBezTo>
                    <a:pt x="17066" y="2665"/>
                    <a:pt x="16682" y="2641"/>
                    <a:pt x="16322" y="2641"/>
                  </a:cubicBezTo>
                  <a:cubicBezTo>
                    <a:pt x="15602" y="2569"/>
                    <a:pt x="14882" y="2521"/>
                    <a:pt x="14138" y="2448"/>
                  </a:cubicBezTo>
                  <a:cubicBezTo>
                    <a:pt x="14114" y="2448"/>
                    <a:pt x="14090" y="2448"/>
                    <a:pt x="14066" y="2424"/>
                  </a:cubicBezTo>
                  <a:cubicBezTo>
                    <a:pt x="12986" y="2328"/>
                    <a:pt x="11930" y="2208"/>
                    <a:pt x="10850" y="2088"/>
                  </a:cubicBezTo>
                  <a:cubicBezTo>
                    <a:pt x="10586" y="2040"/>
                    <a:pt x="10321" y="2016"/>
                    <a:pt x="10057" y="1968"/>
                  </a:cubicBezTo>
                  <a:cubicBezTo>
                    <a:pt x="9265" y="1872"/>
                    <a:pt x="8473" y="1752"/>
                    <a:pt x="7681" y="1632"/>
                  </a:cubicBezTo>
                  <a:cubicBezTo>
                    <a:pt x="6361" y="1416"/>
                    <a:pt x="5041" y="1176"/>
                    <a:pt x="3745" y="912"/>
                  </a:cubicBezTo>
                  <a:cubicBezTo>
                    <a:pt x="2977" y="744"/>
                    <a:pt x="2185" y="552"/>
                    <a:pt x="1417" y="360"/>
                  </a:cubicBezTo>
                  <a:cubicBezTo>
                    <a:pt x="1153" y="312"/>
                    <a:pt x="912" y="240"/>
                    <a:pt x="648" y="168"/>
                  </a:cubicBezTo>
                  <a:lnTo>
                    <a:pt x="528" y="168"/>
                  </a:lnTo>
                  <a:cubicBezTo>
                    <a:pt x="528" y="144"/>
                    <a:pt x="504" y="144"/>
                    <a:pt x="504" y="120"/>
                  </a:cubicBezTo>
                  <a:cubicBezTo>
                    <a:pt x="480" y="96"/>
                    <a:pt x="456" y="72"/>
                    <a:pt x="432" y="48"/>
                  </a:cubicBezTo>
                  <a:cubicBezTo>
                    <a:pt x="432" y="48"/>
                    <a:pt x="408" y="48"/>
                    <a:pt x="408" y="24"/>
                  </a:cubicBezTo>
                  <a:cubicBezTo>
                    <a:pt x="360" y="24"/>
                    <a:pt x="312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0" name="Google Shape;3720;p53"/>
          <p:cNvSpPr txBox="1">
            <a:spLocks noGrp="1"/>
          </p:cNvSpPr>
          <p:nvPr>
            <p:ph type="title"/>
          </p:nvPr>
        </p:nvSpPr>
        <p:spPr>
          <a:xfrm>
            <a:off x="659519" y="803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Tflite </a:t>
            </a:r>
            <a:r>
              <a:rPr lang="en" dirty="0">
                <a:solidFill>
                  <a:schemeClr val="dk2"/>
                </a:solidFill>
              </a:rPr>
              <a:t>model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33F8D9-9D83-97AF-4105-B1B6DAB75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658"/>
            <a:ext cx="4371975" cy="68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764FA4-2190-4AB8-FD38-9D4454A7C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43" y="2450523"/>
            <a:ext cx="971744" cy="12402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5DB2DD-0CE4-4FD6-C3A1-2048AFBEC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692" y="1513403"/>
            <a:ext cx="5358602" cy="36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38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53"/>
          <p:cNvSpPr/>
          <p:nvPr/>
        </p:nvSpPr>
        <p:spPr>
          <a:xfrm rot="864275">
            <a:off x="425406" y="504769"/>
            <a:ext cx="7764686" cy="5085420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grpSp>
        <p:nvGrpSpPr>
          <p:cNvPr id="3426" name="Google Shape;3426;p53"/>
          <p:cNvGrpSpPr/>
          <p:nvPr/>
        </p:nvGrpSpPr>
        <p:grpSpPr>
          <a:xfrm>
            <a:off x="382583" y="3119150"/>
            <a:ext cx="885541" cy="1736915"/>
            <a:chOff x="1833675" y="2704350"/>
            <a:chExt cx="820325" cy="1609000"/>
          </a:xfrm>
        </p:grpSpPr>
        <p:sp>
          <p:nvSpPr>
            <p:cNvPr id="3427" name="Google Shape;3427;p53"/>
            <p:cNvSpPr/>
            <p:nvPr/>
          </p:nvSpPr>
          <p:spPr>
            <a:xfrm>
              <a:off x="1845075" y="3455925"/>
              <a:ext cx="808925" cy="164050"/>
            </a:xfrm>
            <a:custGeom>
              <a:avLst/>
              <a:gdLst/>
              <a:ahLst/>
              <a:cxnLst/>
              <a:rect l="l" t="t" r="r" b="b"/>
              <a:pathLst>
                <a:path w="32357" h="6562" extrusionOk="0">
                  <a:moveTo>
                    <a:pt x="17614" y="0"/>
                  </a:moveTo>
                  <a:cubicBezTo>
                    <a:pt x="16710" y="0"/>
                    <a:pt x="15806" y="14"/>
                    <a:pt x="14906" y="41"/>
                  </a:cubicBezTo>
                  <a:cubicBezTo>
                    <a:pt x="12482" y="89"/>
                    <a:pt x="10082" y="257"/>
                    <a:pt x="7682" y="497"/>
                  </a:cubicBezTo>
                  <a:cubicBezTo>
                    <a:pt x="6553" y="617"/>
                    <a:pt x="5425" y="737"/>
                    <a:pt x="4297" y="905"/>
                  </a:cubicBezTo>
                  <a:cubicBezTo>
                    <a:pt x="3289" y="1073"/>
                    <a:pt x="2305" y="1337"/>
                    <a:pt x="1369" y="1769"/>
                  </a:cubicBezTo>
                  <a:cubicBezTo>
                    <a:pt x="1057" y="1913"/>
                    <a:pt x="745" y="2105"/>
                    <a:pt x="457" y="2297"/>
                  </a:cubicBezTo>
                  <a:cubicBezTo>
                    <a:pt x="337" y="2297"/>
                    <a:pt x="193" y="2369"/>
                    <a:pt x="169" y="2513"/>
                  </a:cubicBezTo>
                  <a:cubicBezTo>
                    <a:pt x="145" y="2537"/>
                    <a:pt x="121" y="2537"/>
                    <a:pt x="121" y="2561"/>
                  </a:cubicBezTo>
                  <a:cubicBezTo>
                    <a:pt x="1" y="2657"/>
                    <a:pt x="25" y="2849"/>
                    <a:pt x="121" y="2945"/>
                  </a:cubicBezTo>
                  <a:cubicBezTo>
                    <a:pt x="121" y="2969"/>
                    <a:pt x="145" y="2993"/>
                    <a:pt x="169" y="2993"/>
                  </a:cubicBezTo>
                  <a:cubicBezTo>
                    <a:pt x="265" y="3641"/>
                    <a:pt x="793" y="4121"/>
                    <a:pt x="1393" y="4433"/>
                  </a:cubicBezTo>
                  <a:cubicBezTo>
                    <a:pt x="1777" y="4649"/>
                    <a:pt x="2185" y="4793"/>
                    <a:pt x="2593" y="4889"/>
                  </a:cubicBezTo>
                  <a:cubicBezTo>
                    <a:pt x="3145" y="5033"/>
                    <a:pt x="3721" y="5177"/>
                    <a:pt x="4297" y="5297"/>
                  </a:cubicBezTo>
                  <a:cubicBezTo>
                    <a:pt x="6577" y="5801"/>
                    <a:pt x="8906" y="6162"/>
                    <a:pt x="11234" y="6354"/>
                  </a:cubicBezTo>
                  <a:cubicBezTo>
                    <a:pt x="12731" y="6492"/>
                    <a:pt x="14237" y="6562"/>
                    <a:pt x="15741" y="6562"/>
                  </a:cubicBezTo>
                  <a:cubicBezTo>
                    <a:pt x="16577" y="6562"/>
                    <a:pt x="17411" y="6540"/>
                    <a:pt x="18243" y="6498"/>
                  </a:cubicBezTo>
                  <a:cubicBezTo>
                    <a:pt x="20571" y="6402"/>
                    <a:pt x="22899" y="6162"/>
                    <a:pt x="25203" y="5753"/>
                  </a:cubicBezTo>
                  <a:cubicBezTo>
                    <a:pt x="27292" y="5369"/>
                    <a:pt x="29428" y="4841"/>
                    <a:pt x="31252" y="3689"/>
                  </a:cubicBezTo>
                  <a:cubicBezTo>
                    <a:pt x="31660" y="3425"/>
                    <a:pt x="32140" y="3137"/>
                    <a:pt x="32260" y="2633"/>
                  </a:cubicBezTo>
                  <a:cubicBezTo>
                    <a:pt x="32356" y="2249"/>
                    <a:pt x="32212" y="1865"/>
                    <a:pt x="31924" y="1601"/>
                  </a:cubicBezTo>
                  <a:cubicBezTo>
                    <a:pt x="31252" y="905"/>
                    <a:pt x="30220" y="857"/>
                    <a:pt x="29308" y="737"/>
                  </a:cubicBezTo>
                  <a:cubicBezTo>
                    <a:pt x="26932" y="449"/>
                    <a:pt x="24531" y="233"/>
                    <a:pt x="22131" y="113"/>
                  </a:cubicBezTo>
                  <a:cubicBezTo>
                    <a:pt x="20631" y="38"/>
                    <a:pt x="19121" y="0"/>
                    <a:pt x="17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3"/>
            <p:cNvSpPr/>
            <p:nvPr/>
          </p:nvSpPr>
          <p:spPr>
            <a:xfrm>
              <a:off x="1900275" y="2704350"/>
              <a:ext cx="331875" cy="923725"/>
            </a:xfrm>
            <a:custGeom>
              <a:avLst/>
              <a:gdLst/>
              <a:ahLst/>
              <a:cxnLst/>
              <a:rect l="l" t="t" r="r" b="b"/>
              <a:pathLst>
                <a:path w="13275" h="36949" extrusionOk="0">
                  <a:moveTo>
                    <a:pt x="6511" y="0"/>
                  </a:moveTo>
                  <a:cubicBezTo>
                    <a:pt x="6011" y="0"/>
                    <a:pt x="5508" y="89"/>
                    <a:pt x="5018" y="269"/>
                  </a:cubicBezTo>
                  <a:cubicBezTo>
                    <a:pt x="3865" y="677"/>
                    <a:pt x="2857" y="1493"/>
                    <a:pt x="2137" y="2501"/>
                  </a:cubicBezTo>
                  <a:cubicBezTo>
                    <a:pt x="1345" y="3629"/>
                    <a:pt x="913" y="4949"/>
                    <a:pt x="649" y="6294"/>
                  </a:cubicBezTo>
                  <a:cubicBezTo>
                    <a:pt x="385" y="7686"/>
                    <a:pt x="265" y="9126"/>
                    <a:pt x="169" y="10566"/>
                  </a:cubicBezTo>
                  <a:cubicBezTo>
                    <a:pt x="49" y="12030"/>
                    <a:pt x="1" y="13518"/>
                    <a:pt x="25" y="15006"/>
                  </a:cubicBezTo>
                  <a:cubicBezTo>
                    <a:pt x="49" y="18007"/>
                    <a:pt x="265" y="20983"/>
                    <a:pt x="721" y="23911"/>
                  </a:cubicBezTo>
                  <a:cubicBezTo>
                    <a:pt x="1177" y="26864"/>
                    <a:pt x="1849" y="29768"/>
                    <a:pt x="2737" y="32624"/>
                  </a:cubicBezTo>
                  <a:cubicBezTo>
                    <a:pt x="2905" y="33176"/>
                    <a:pt x="3097" y="33752"/>
                    <a:pt x="3289" y="34304"/>
                  </a:cubicBezTo>
                  <a:cubicBezTo>
                    <a:pt x="3217" y="34424"/>
                    <a:pt x="3241" y="34568"/>
                    <a:pt x="3313" y="34664"/>
                  </a:cubicBezTo>
                  <a:cubicBezTo>
                    <a:pt x="4557" y="36153"/>
                    <a:pt x="6459" y="36948"/>
                    <a:pt x="8371" y="36948"/>
                  </a:cubicBezTo>
                  <a:cubicBezTo>
                    <a:pt x="8710" y="36948"/>
                    <a:pt x="9050" y="36923"/>
                    <a:pt x="9386" y="36873"/>
                  </a:cubicBezTo>
                  <a:cubicBezTo>
                    <a:pt x="9938" y="36801"/>
                    <a:pt x="10490" y="36633"/>
                    <a:pt x="11018" y="36393"/>
                  </a:cubicBezTo>
                  <a:cubicBezTo>
                    <a:pt x="11546" y="36152"/>
                    <a:pt x="12122" y="35792"/>
                    <a:pt x="12386" y="35240"/>
                  </a:cubicBezTo>
                  <a:cubicBezTo>
                    <a:pt x="12530" y="34904"/>
                    <a:pt x="12554" y="34568"/>
                    <a:pt x="12602" y="34232"/>
                  </a:cubicBezTo>
                  <a:cubicBezTo>
                    <a:pt x="12650" y="33824"/>
                    <a:pt x="12674" y="33440"/>
                    <a:pt x="12722" y="33032"/>
                  </a:cubicBezTo>
                  <a:cubicBezTo>
                    <a:pt x="12794" y="32264"/>
                    <a:pt x="12866" y="31496"/>
                    <a:pt x="12938" y="30704"/>
                  </a:cubicBezTo>
                  <a:cubicBezTo>
                    <a:pt x="13178" y="27608"/>
                    <a:pt x="13274" y="24487"/>
                    <a:pt x="13226" y="21367"/>
                  </a:cubicBezTo>
                  <a:cubicBezTo>
                    <a:pt x="13178" y="18247"/>
                    <a:pt x="13010" y="15126"/>
                    <a:pt x="12674" y="12030"/>
                  </a:cubicBezTo>
                  <a:cubicBezTo>
                    <a:pt x="12506" y="10446"/>
                    <a:pt x="12314" y="8886"/>
                    <a:pt x="12074" y="7350"/>
                  </a:cubicBezTo>
                  <a:cubicBezTo>
                    <a:pt x="11858" y="5909"/>
                    <a:pt x="11594" y="4493"/>
                    <a:pt x="10970" y="3173"/>
                  </a:cubicBezTo>
                  <a:cubicBezTo>
                    <a:pt x="10442" y="2093"/>
                    <a:pt x="9626" y="1085"/>
                    <a:pt x="8546" y="509"/>
                  </a:cubicBezTo>
                  <a:cubicBezTo>
                    <a:pt x="7902" y="173"/>
                    <a:pt x="7210" y="0"/>
                    <a:pt x="6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3"/>
            <p:cNvSpPr/>
            <p:nvPr/>
          </p:nvSpPr>
          <p:spPr>
            <a:xfrm>
              <a:off x="2387550" y="2952200"/>
              <a:ext cx="202225" cy="666525"/>
            </a:xfrm>
            <a:custGeom>
              <a:avLst/>
              <a:gdLst/>
              <a:ahLst/>
              <a:cxnLst/>
              <a:rect l="l" t="t" r="r" b="b"/>
              <a:pathLst>
                <a:path w="8089" h="26661" extrusionOk="0">
                  <a:moveTo>
                    <a:pt x="4693" y="0"/>
                  </a:moveTo>
                  <a:cubicBezTo>
                    <a:pt x="4131" y="0"/>
                    <a:pt x="3565" y="193"/>
                    <a:pt x="3096" y="484"/>
                  </a:cubicBezTo>
                  <a:cubicBezTo>
                    <a:pt x="2328" y="988"/>
                    <a:pt x="1824" y="1756"/>
                    <a:pt x="1464" y="2572"/>
                  </a:cubicBezTo>
                  <a:cubicBezTo>
                    <a:pt x="1272" y="3004"/>
                    <a:pt x="1128" y="3436"/>
                    <a:pt x="984" y="3868"/>
                  </a:cubicBezTo>
                  <a:cubicBezTo>
                    <a:pt x="936" y="4060"/>
                    <a:pt x="1080" y="4204"/>
                    <a:pt x="1248" y="4204"/>
                  </a:cubicBezTo>
                  <a:cubicBezTo>
                    <a:pt x="1080" y="6052"/>
                    <a:pt x="936" y="7901"/>
                    <a:pt x="792" y="9749"/>
                  </a:cubicBezTo>
                  <a:cubicBezTo>
                    <a:pt x="648" y="11933"/>
                    <a:pt x="504" y="14117"/>
                    <a:pt x="384" y="16326"/>
                  </a:cubicBezTo>
                  <a:cubicBezTo>
                    <a:pt x="288" y="18510"/>
                    <a:pt x="192" y="20694"/>
                    <a:pt x="144" y="22878"/>
                  </a:cubicBezTo>
                  <a:cubicBezTo>
                    <a:pt x="120" y="23430"/>
                    <a:pt x="96" y="23958"/>
                    <a:pt x="96" y="24510"/>
                  </a:cubicBezTo>
                  <a:cubicBezTo>
                    <a:pt x="72" y="24990"/>
                    <a:pt x="0" y="25518"/>
                    <a:pt x="288" y="25950"/>
                  </a:cubicBezTo>
                  <a:cubicBezTo>
                    <a:pt x="648" y="26465"/>
                    <a:pt x="1302" y="26661"/>
                    <a:pt x="1935" y="26661"/>
                  </a:cubicBezTo>
                  <a:cubicBezTo>
                    <a:pt x="2188" y="26661"/>
                    <a:pt x="2438" y="26629"/>
                    <a:pt x="2664" y="26575"/>
                  </a:cubicBezTo>
                  <a:cubicBezTo>
                    <a:pt x="3552" y="26359"/>
                    <a:pt x="4272" y="25782"/>
                    <a:pt x="4801" y="25086"/>
                  </a:cubicBezTo>
                  <a:cubicBezTo>
                    <a:pt x="5353" y="24342"/>
                    <a:pt x="5689" y="23478"/>
                    <a:pt x="6001" y="22590"/>
                  </a:cubicBezTo>
                  <a:cubicBezTo>
                    <a:pt x="6673" y="20670"/>
                    <a:pt x="7177" y="18702"/>
                    <a:pt x="7513" y="16686"/>
                  </a:cubicBezTo>
                  <a:cubicBezTo>
                    <a:pt x="7849" y="14669"/>
                    <a:pt x="8041" y="12653"/>
                    <a:pt x="8065" y="10613"/>
                  </a:cubicBezTo>
                  <a:cubicBezTo>
                    <a:pt x="8089" y="8573"/>
                    <a:pt x="7945" y="6533"/>
                    <a:pt x="7633" y="4516"/>
                  </a:cubicBezTo>
                  <a:cubicBezTo>
                    <a:pt x="7489" y="3652"/>
                    <a:pt x="7369" y="2740"/>
                    <a:pt x="7057" y="1924"/>
                  </a:cubicBezTo>
                  <a:cubicBezTo>
                    <a:pt x="6769" y="1156"/>
                    <a:pt x="6289" y="460"/>
                    <a:pt x="5497" y="148"/>
                  </a:cubicBezTo>
                  <a:cubicBezTo>
                    <a:pt x="5238" y="46"/>
                    <a:pt x="4966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3"/>
            <p:cNvSpPr/>
            <p:nvPr/>
          </p:nvSpPr>
          <p:spPr>
            <a:xfrm>
              <a:off x="2098300" y="2825800"/>
              <a:ext cx="385275" cy="801100"/>
            </a:xfrm>
            <a:custGeom>
              <a:avLst/>
              <a:gdLst/>
              <a:ahLst/>
              <a:cxnLst/>
              <a:rect l="l" t="t" r="r" b="b"/>
              <a:pathLst>
                <a:path w="15411" h="32044" extrusionOk="0">
                  <a:moveTo>
                    <a:pt x="8885" y="1"/>
                  </a:moveTo>
                  <a:cubicBezTo>
                    <a:pt x="8387" y="1"/>
                    <a:pt x="7883" y="73"/>
                    <a:pt x="7394" y="211"/>
                  </a:cubicBezTo>
                  <a:cubicBezTo>
                    <a:pt x="6289" y="499"/>
                    <a:pt x="5281" y="1123"/>
                    <a:pt x="4441" y="1892"/>
                  </a:cubicBezTo>
                  <a:cubicBezTo>
                    <a:pt x="3553" y="2708"/>
                    <a:pt x="2905" y="3764"/>
                    <a:pt x="2401" y="4844"/>
                  </a:cubicBezTo>
                  <a:cubicBezTo>
                    <a:pt x="1873" y="5996"/>
                    <a:pt x="1513" y="7196"/>
                    <a:pt x="1249" y="8420"/>
                  </a:cubicBezTo>
                  <a:cubicBezTo>
                    <a:pt x="937" y="9764"/>
                    <a:pt x="697" y="11108"/>
                    <a:pt x="529" y="12453"/>
                  </a:cubicBezTo>
                  <a:cubicBezTo>
                    <a:pt x="145" y="15237"/>
                    <a:pt x="1" y="18021"/>
                    <a:pt x="97" y="20829"/>
                  </a:cubicBezTo>
                  <a:cubicBezTo>
                    <a:pt x="193" y="23638"/>
                    <a:pt x="505" y="26422"/>
                    <a:pt x="1081" y="29134"/>
                  </a:cubicBezTo>
                  <a:cubicBezTo>
                    <a:pt x="1201" y="29710"/>
                    <a:pt x="1321" y="30262"/>
                    <a:pt x="1465" y="30838"/>
                  </a:cubicBezTo>
                  <a:cubicBezTo>
                    <a:pt x="1321" y="30958"/>
                    <a:pt x="1321" y="31246"/>
                    <a:pt x="1561" y="31318"/>
                  </a:cubicBezTo>
                  <a:cubicBezTo>
                    <a:pt x="3522" y="31796"/>
                    <a:pt x="5543" y="32043"/>
                    <a:pt x="7556" y="32043"/>
                  </a:cubicBezTo>
                  <a:cubicBezTo>
                    <a:pt x="8377" y="32043"/>
                    <a:pt x="9196" y="32002"/>
                    <a:pt x="10010" y="31919"/>
                  </a:cubicBezTo>
                  <a:cubicBezTo>
                    <a:pt x="10634" y="31847"/>
                    <a:pt x="11234" y="31751"/>
                    <a:pt x="11810" y="31511"/>
                  </a:cubicBezTo>
                  <a:cubicBezTo>
                    <a:pt x="12362" y="31270"/>
                    <a:pt x="12794" y="30886"/>
                    <a:pt x="13130" y="30382"/>
                  </a:cubicBezTo>
                  <a:cubicBezTo>
                    <a:pt x="13802" y="29422"/>
                    <a:pt x="13970" y="28174"/>
                    <a:pt x="14186" y="27046"/>
                  </a:cubicBezTo>
                  <a:cubicBezTo>
                    <a:pt x="14714" y="24238"/>
                    <a:pt x="15050" y="21382"/>
                    <a:pt x="15242" y="18525"/>
                  </a:cubicBezTo>
                  <a:cubicBezTo>
                    <a:pt x="15410" y="15669"/>
                    <a:pt x="15410" y="12789"/>
                    <a:pt x="15242" y="9932"/>
                  </a:cubicBezTo>
                  <a:cubicBezTo>
                    <a:pt x="15074" y="7364"/>
                    <a:pt x="14858" y="4580"/>
                    <a:pt x="13298" y="2444"/>
                  </a:cubicBezTo>
                  <a:cubicBezTo>
                    <a:pt x="12626" y="1532"/>
                    <a:pt x="11762" y="787"/>
                    <a:pt x="10706" y="355"/>
                  </a:cubicBezTo>
                  <a:cubicBezTo>
                    <a:pt x="10131" y="115"/>
                    <a:pt x="9512" y="1"/>
                    <a:pt x="8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3"/>
            <p:cNvSpPr/>
            <p:nvPr/>
          </p:nvSpPr>
          <p:spPr>
            <a:xfrm>
              <a:off x="2043700" y="3524425"/>
              <a:ext cx="24625" cy="42050"/>
            </a:xfrm>
            <a:custGeom>
              <a:avLst/>
              <a:gdLst/>
              <a:ahLst/>
              <a:cxnLst/>
              <a:rect l="l" t="t" r="r" b="b"/>
              <a:pathLst>
                <a:path w="985" h="1682" extrusionOk="0">
                  <a:moveTo>
                    <a:pt x="327" y="1"/>
                  </a:moveTo>
                  <a:cubicBezTo>
                    <a:pt x="299" y="1"/>
                    <a:pt x="270" y="5"/>
                    <a:pt x="241" y="13"/>
                  </a:cubicBezTo>
                  <a:cubicBezTo>
                    <a:pt x="121" y="61"/>
                    <a:pt x="1" y="205"/>
                    <a:pt x="49" y="349"/>
                  </a:cubicBezTo>
                  <a:lnTo>
                    <a:pt x="385" y="1477"/>
                  </a:lnTo>
                  <a:cubicBezTo>
                    <a:pt x="424" y="1596"/>
                    <a:pt x="545" y="1682"/>
                    <a:pt x="667" y="1682"/>
                  </a:cubicBezTo>
                  <a:cubicBezTo>
                    <a:pt x="693" y="1682"/>
                    <a:pt x="719" y="1678"/>
                    <a:pt x="745" y="1669"/>
                  </a:cubicBezTo>
                  <a:cubicBezTo>
                    <a:pt x="889" y="1621"/>
                    <a:pt x="985" y="1477"/>
                    <a:pt x="937" y="1333"/>
                  </a:cubicBezTo>
                  <a:lnTo>
                    <a:pt x="601" y="205"/>
                  </a:lnTo>
                  <a:cubicBezTo>
                    <a:pt x="561" y="87"/>
                    <a:pt x="457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3"/>
            <p:cNvSpPr/>
            <p:nvPr/>
          </p:nvSpPr>
          <p:spPr>
            <a:xfrm>
              <a:off x="2022100" y="3438025"/>
              <a:ext cx="21625" cy="33600"/>
            </a:xfrm>
            <a:custGeom>
              <a:avLst/>
              <a:gdLst/>
              <a:ahLst/>
              <a:cxnLst/>
              <a:rect l="l" t="t" r="r" b="b"/>
              <a:pathLst>
                <a:path w="865" h="1344" extrusionOk="0">
                  <a:moveTo>
                    <a:pt x="318" y="0"/>
                  </a:moveTo>
                  <a:cubicBezTo>
                    <a:pt x="292" y="0"/>
                    <a:pt x="266" y="4"/>
                    <a:pt x="241" y="13"/>
                  </a:cubicBezTo>
                  <a:cubicBezTo>
                    <a:pt x="97" y="61"/>
                    <a:pt x="0" y="205"/>
                    <a:pt x="49" y="349"/>
                  </a:cubicBezTo>
                  <a:cubicBezTo>
                    <a:pt x="121" y="613"/>
                    <a:pt x="193" y="877"/>
                    <a:pt x="265" y="1141"/>
                  </a:cubicBezTo>
                  <a:cubicBezTo>
                    <a:pt x="305" y="1242"/>
                    <a:pt x="431" y="1344"/>
                    <a:pt x="556" y="1344"/>
                  </a:cubicBezTo>
                  <a:cubicBezTo>
                    <a:pt x="579" y="1344"/>
                    <a:pt x="602" y="1340"/>
                    <a:pt x="625" y="1333"/>
                  </a:cubicBezTo>
                  <a:cubicBezTo>
                    <a:pt x="769" y="1285"/>
                    <a:pt x="865" y="1141"/>
                    <a:pt x="817" y="973"/>
                  </a:cubicBezTo>
                  <a:lnTo>
                    <a:pt x="577" y="205"/>
                  </a:lnTo>
                  <a:cubicBezTo>
                    <a:pt x="557" y="86"/>
                    <a:pt x="440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3"/>
            <p:cNvSpPr/>
            <p:nvPr/>
          </p:nvSpPr>
          <p:spPr>
            <a:xfrm>
              <a:off x="1999900" y="3326400"/>
              <a:ext cx="22825" cy="47475"/>
            </a:xfrm>
            <a:custGeom>
              <a:avLst/>
              <a:gdLst/>
              <a:ahLst/>
              <a:cxnLst/>
              <a:rect l="l" t="t" r="r" b="b"/>
              <a:pathLst>
                <a:path w="913" h="1899" extrusionOk="0">
                  <a:moveTo>
                    <a:pt x="318" y="1"/>
                  </a:moveTo>
                  <a:cubicBezTo>
                    <a:pt x="292" y="1"/>
                    <a:pt x="266" y="5"/>
                    <a:pt x="240" y="13"/>
                  </a:cubicBezTo>
                  <a:cubicBezTo>
                    <a:pt x="72" y="61"/>
                    <a:pt x="0" y="205"/>
                    <a:pt x="48" y="349"/>
                  </a:cubicBezTo>
                  <a:cubicBezTo>
                    <a:pt x="144" y="805"/>
                    <a:pt x="240" y="1261"/>
                    <a:pt x="336" y="1694"/>
                  </a:cubicBezTo>
                  <a:cubicBezTo>
                    <a:pt x="356" y="1812"/>
                    <a:pt x="473" y="1898"/>
                    <a:pt x="595" y="1898"/>
                  </a:cubicBezTo>
                  <a:cubicBezTo>
                    <a:pt x="621" y="1898"/>
                    <a:pt x="647" y="1894"/>
                    <a:pt x="672" y="1886"/>
                  </a:cubicBezTo>
                  <a:cubicBezTo>
                    <a:pt x="816" y="1838"/>
                    <a:pt x="912" y="1718"/>
                    <a:pt x="864" y="1550"/>
                  </a:cubicBezTo>
                  <a:cubicBezTo>
                    <a:pt x="768" y="1093"/>
                    <a:pt x="672" y="661"/>
                    <a:pt x="576" y="205"/>
                  </a:cubicBezTo>
                  <a:cubicBezTo>
                    <a:pt x="557" y="87"/>
                    <a:pt x="439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3"/>
            <p:cNvSpPr/>
            <p:nvPr/>
          </p:nvSpPr>
          <p:spPr>
            <a:xfrm>
              <a:off x="1984900" y="3240075"/>
              <a:ext cx="21025" cy="39275"/>
            </a:xfrm>
            <a:custGeom>
              <a:avLst/>
              <a:gdLst/>
              <a:ahLst/>
              <a:cxnLst/>
              <a:rect l="l" t="t" r="r" b="b"/>
              <a:pathLst>
                <a:path w="841" h="1571" extrusionOk="0">
                  <a:moveTo>
                    <a:pt x="324" y="0"/>
                  </a:moveTo>
                  <a:cubicBezTo>
                    <a:pt x="277" y="0"/>
                    <a:pt x="231" y="11"/>
                    <a:pt x="192" y="34"/>
                  </a:cubicBezTo>
                  <a:cubicBezTo>
                    <a:pt x="48" y="130"/>
                    <a:pt x="0" y="274"/>
                    <a:pt x="72" y="418"/>
                  </a:cubicBezTo>
                  <a:cubicBezTo>
                    <a:pt x="96" y="442"/>
                    <a:pt x="120" y="466"/>
                    <a:pt x="120" y="514"/>
                  </a:cubicBezTo>
                  <a:cubicBezTo>
                    <a:pt x="120" y="514"/>
                    <a:pt x="120" y="514"/>
                    <a:pt x="144" y="538"/>
                  </a:cubicBezTo>
                  <a:cubicBezTo>
                    <a:pt x="168" y="586"/>
                    <a:pt x="168" y="634"/>
                    <a:pt x="192" y="706"/>
                  </a:cubicBezTo>
                  <a:cubicBezTo>
                    <a:pt x="216" y="802"/>
                    <a:pt x="240" y="898"/>
                    <a:pt x="264" y="1018"/>
                  </a:cubicBezTo>
                  <a:cubicBezTo>
                    <a:pt x="264" y="1114"/>
                    <a:pt x="288" y="1186"/>
                    <a:pt x="288" y="1282"/>
                  </a:cubicBezTo>
                  <a:cubicBezTo>
                    <a:pt x="288" y="1426"/>
                    <a:pt x="408" y="1570"/>
                    <a:pt x="552" y="1570"/>
                  </a:cubicBezTo>
                  <a:cubicBezTo>
                    <a:pt x="720" y="1546"/>
                    <a:pt x="840" y="1450"/>
                    <a:pt x="840" y="1282"/>
                  </a:cubicBezTo>
                  <a:cubicBezTo>
                    <a:pt x="840" y="874"/>
                    <a:pt x="744" y="490"/>
                    <a:pt x="576" y="130"/>
                  </a:cubicBezTo>
                  <a:cubicBezTo>
                    <a:pt x="527" y="48"/>
                    <a:pt x="423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3"/>
            <p:cNvSpPr/>
            <p:nvPr/>
          </p:nvSpPr>
          <p:spPr>
            <a:xfrm>
              <a:off x="1981900" y="3131325"/>
              <a:ext cx="18025" cy="45075"/>
            </a:xfrm>
            <a:custGeom>
              <a:avLst/>
              <a:gdLst/>
              <a:ahLst/>
              <a:cxnLst/>
              <a:rect l="l" t="t" r="r" b="b"/>
              <a:pathLst>
                <a:path w="721" h="1803" extrusionOk="0">
                  <a:moveTo>
                    <a:pt x="328" y="1"/>
                  </a:moveTo>
                  <a:cubicBezTo>
                    <a:pt x="217" y="1"/>
                    <a:pt x="91" y="74"/>
                    <a:pt x="72" y="208"/>
                  </a:cubicBezTo>
                  <a:cubicBezTo>
                    <a:pt x="0" y="664"/>
                    <a:pt x="24" y="1144"/>
                    <a:pt x="144" y="1576"/>
                  </a:cubicBezTo>
                  <a:cubicBezTo>
                    <a:pt x="185" y="1698"/>
                    <a:pt x="312" y="1803"/>
                    <a:pt x="423" y="1803"/>
                  </a:cubicBezTo>
                  <a:cubicBezTo>
                    <a:pt x="443" y="1803"/>
                    <a:pt x="462" y="1799"/>
                    <a:pt x="480" y="1792"/>
                  </a:cubicBezTo>
                  <a:cubicBezTo>
                    <a:pt x="648" y="1744"/>
                    <a:pt x="720" y="1600"/>
                    <a:pt x="696" y="1432"/>
                  </a:cubicBezTo>
                  <a:cubicBezTo>
                    <a:pt x="672" y="1336"/>
                    <a:pt x="648" y="1240"/>
                    <a:pt x="624" y="1144"/>
                  </a:cubicBezTo>
                  <a:cubicBezTo>
                    <a:pt x="624" y="1120"/>
                    <a:pt x="624" y="1096"/>
                    <a:pt x="624" y="1072"/>
                  </a:cubicBezTo>
                  <a:cubicBezTo>
                    <a:pt x="624" y="1095"/>
                    <a:pt x="622" y="1103"/>
                    <a:pt x="619" y="1103"/>
                  </a:cubicBezTo>
                  <a:cubicBezTo>
                    <a:pt x="612" y="1103"/>
                    <a:pt x="600" y="1064"/>
                    <a:pt x="600" y="1048"/>
                  </a:cubicBezTo>
                  <a:cubicBezTo>
                    <a:pt x="600" y="1000"/>
                    <a:pt x="600" y="952"/>
                    <a:pt x="600" y="904"/>
                  </a:cubicBezTo>
                  <a:cubicBezTo>
                    <a:pt x="600" y="808"/>
                    <a:pt x="600" y="688"/>
                    <a:pt x="600" y="592"/>
                  </a:cubicBezTo>
                  <a:cubicBezTo>
                    <a:pt x="600" y="544"/>
                    <a:pt x="600" y="496"/>
                    <a:pt x="600" y="472"/>
                  </a:cubicBezTo>
                  <a:cubicBezTo>
                    <a:pt x="600" y="448"/>
                    <a:pt x="600" y="424"/>
                    <a:pt x="600" y="400"/>
                  </a:cubicBezTo>
                  <a:cubicBezTo>
                    <a:pt x="600" y="376"/>
                    <a:pt x="624" y="352"/>
                    <a:pt x="624" y="352"/>
                  </a:cubicBezTo>
                  <a:cubicBezTo>
                    <a:pt x="624" y="280"/>
                    <a:pt x="624" y="208"/>
                    <a:pt x="576" y="136"/>
                  </a:cubicBezTo>
                  <a:cubicBezTo>
                    <a:pt x="552" y="88"/>
                    <a:pt x="480" y="16"/>
                    <a:pt x="408" y="16"/>
                  </a:cubicBezTo>
                  <a:cubicBezTo>
                    <a:pt x="384" y="6"/>
                    <a:pt x="356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3"/>
            <p:cNvSpPr/>
            <p:nvPr/>
          </p:nvSpPr>
          <p:spPr>
            <a:xfrm>
              <a:off x="1980100" y="3047450"/>
              <a:ext cx="17425" cy="36525"/>
            </a:xfrm>
            <a:custGeom>
              <a:avLst/>
              <a:gdLst/>
              <a:ahLst/>
              <a:cxnLst/>
              <a:rect l="l" t="t" r="r" b="b"/>
              <a:pathLst>
                <a:path w="697" h="1461" extrusionOk="0">
                  <a:moveTo>
                    <a:pt x="280" y="0"/>
                  </a:moveTo>
                  <a:cubicBezTo>
                    <a:pt x="259" y="0"/>
                    <a:pt x="237" y="3"/>
                    <a:pt x="216" y="10"/>
                  </a:cubicBezTo>
                  <a:cubicBezTo>
                    <a:pt x="144" y="34"/>
                    <a:pt x="72" y="82"/>
                    <a:pt x="48" y="154"/>
                  </a:cubicBezTo>
                  <a:cubicBezTo>
                    <a:pt x="0" y="226"/>
                    <a:pt x="0" y="274"/>
                    <a:pt x="24" y="370"/>
                  </a:cubicBezTo>
                  <a:cubicBezTo>
                    <a:pt x="72" y="658"/>
                    <a:pt x="120" y="946"/>
                    <a:pt x="144" y="1258"/>
                  </a:cubicBezTo>
                  <a:cubicBezTo>
                    <a:pt x="168" y="1306"/>
                    <a:pt x="240" y="1378"/>
                    <a:pt x="288" y="1426"/>
                  </a:cubicBezTo>
                  <a:cubicBezTo>
                    <a:pt x="322" y="1443"/>
                    <a:pt x="380" y="1460"/>
                    <a:pt x="437" y="1460"/>
                  </a:cubicBezTo>
                  <a:cubicBezTo>
                    <a:pt x="460" y="1460"/>
                    <a:pt x="483" y="1457"/>
                    <a:pt x="504" y="1450"/>
                  </a:cubicBezTo>
                  <a:cubicBezTo>
                    <a:pt x="576" y="1426"/>
                    <a:pt x="624" y="1378"/>
                    <a:pt x="672" y="1306"/>
                  </a:cubicBezTo>
                  <a:cubicBezTo>
                    <a:pt x="696" y="1234"/>
                    <a:pt x="696" y="1186"/>
                    <a:pt x="696" y="1090"/>
                  </a:cubicBezTo>
                  <a:cubicBezTo>
                    <a:pt x="648" y="802"/>
                    <a:pt x="600" y="514"/>
                    <a:pt x="552" y="202"/>
                  </a:cubicBezTo>
                  <a:cubicBezTo>
                    <a:pt x="552" y="154"/>
                    <a:pt x="480" y="82"/>
                    <a:pt x="432" y="34"/>
                  </a:cubicBezTo>
                  <a:cubicBezTo>
                    <a:pt x="381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3"/>
            <p:cNvSpPr/>
            <p:nvPr/>
          </p:nvSpPr>
          <p:spPr>
            <a:xfrm>
              <a:off x="1980700" y="2966675"/>
              <a:ext cx="13825" cy="33650"/>
            </a:xfrm>
            <a:custGeom>
              <a:avLst/>
              <a:gdLst/>
              <a:ahLst/>
              <a:cxnLst/>
              <a:rect l="l" t="t" r="r" b="b"/>
              <a:pathLst>
                <a:path w="553" h="1346" extrusionOk="0">
                  <a:moveTo>
                    <a:pt x="264" y="1"/>
                  </a:moveTo>
                  <a:cubicBezTo>
                    <a:pt x="120" y="1"/>
                    <a:pt x="0" y="121"/>
                    <a:pt x="0" y="289"/>
                  </a:cubicBezTo>
                  <a:lnTo>
                    <a:pt x="0" y="1057"/>
                  </a:lnTo>
                  <a:cubicBezTo>
                    <a:pt x="0" y="1201"/>
                    <a:pt x="120" y="1345"/>
                    <a:pt x="264" y="1345"/>
                  </a:cubicBezTo>
                  <a:cubicBezTo>
                    <a:pt x="432" y="1321"/>
                    <a:pt x="552" y="1225"/>
                    <a:pt x="552" y="1057"/>
                  </a:cubicBezTo>
                  <a:lnTo>
                    <a:pt x="552" y="289"/>
                  </a:lnTo>
                  <a:cubicBezTo>
                    <a:pt x="552" y="121"/>
                    <a:pt x="432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3"/>
            <p:cNvSpPr/>
            <p:nvPr/>
          </p:nvSpPr>
          <p:spPr>
            <a:xfrm>
              <a:off x="1989100" y="2874275"/>
              <a:ext cx="13825" cy="33700"/>
            </a:xfrm>
            <a:custGeom>
              <a:avLst/>
              <a:gdLst/>
              <a:ahLst/>
              <a:cxnLst/>
              <a:rect l="l" t="t" r="r" b="b"/>
              <a:pathLst>
                <a:path w="553" h="1348" extrusionOk="0">
                  <a:moveTo>
                    <a:pt x="264" y="1"/>
                  </a:moveTo>
                  <a:cubicBezTo>
                    <a:pt x="120" y="25"/>
                    <a:pt x="0" y="145"/>
                    <a:pt x="0" y="289"/>
                  </a:cubicBezTo>
                  <a:lnTo>
                    <a:pt x="0" y="1081"/>
                  </a:lnTo>
                  <a:cubicBezTo>
                    <a:pt x="0" y="1214"/>
                    <a:pt x="103" y="1347"/>
                    <a:pt x="233" y="1347"/>
                  </a:cubicBezTo>
                  <a:cubicBezTo>
                    <a:pt x="243" y="1347"/>
                    <a:pt x="254" y="1346"/>
                    <a:pt x="264" y="1345"/>
                  </a:cubicBezTo>
                  <a:cubicBezTo>
                    <a:pt x="432" y="1345"/>
                    <a:pt x="552" y="1225"/>
                    <a:pt x="552" y="1081"/>
                  </a:cubicBezTo>
                  <a:lnTo>
                    <a:pt x="552" y="289"/>
                  </a:lnTo>
                  <a:cubicBezTo>
                    <a:pt x="552" y="145"/>
                    <a:pt x="432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3"/>
            <p:cNvSpPr/>
            <p:nvPr/>
          </p:nvSpPr>
          <p:spPr>
            <a:xfrm>
              <a:off x="1997500" y="2779700"/>
              <a:ext cx="19225" cy="39150"/>
            </a:xfrm>
            <a:custGeom>
              <a:avLst/>
              <a:gdLst/>
              <a:ahLst/>
              <a:cxnLst/>
              <a:rect l="l" t="t" r="r" b="b"/>
              <a:pathLst>
                <a:path w="769" h="1566" extrusionOk="0">
                  <a:moveTo>
                    <a:pt x="463" y="1"/>
                  </a:moveTo>
                  <a:cubicBezTo>
                    <a:pt x="346" y="1"/>
                    <a:pt x="236" y="74"/>
                    <a:pt x="216" y="207"/>
                  </a:cubicBezTo>
                  <a:cubicBezTo>
                    <a:pt x="144" y="543"/>
                    <a:pt x="96" y="879"/>
                    <a:pt x="24" y="1215"/>
                  </a:cubicBezTo>
                  <a:cubicBezTo>
                    <a:pt x="0" y="1287"/>
                    <a:pt x="0" y="1359"/>
                    <a:pt x="48" y="1431"/>
                  </a:cubicBezTo>
                  <a:cubicBezTo>
                    <a:pt x="96" y="1479"/>
                    <a:pt x="144" y="1551"/>
                    <a:pt x="216" y="1551"/>
                  </a:cubicBezTo>
                  <a:cubicBezTo>
                    <a:pt x="246" y="1561"/>
                    <a:pt x="276" y="1566"/>
                    <a:pt x="306" y="1566"/>
                  </a:cubicBezTo>
                  <a:cubicBezTo>
                    <a:pt x="423" y="1566"/>
                    <a:pt x="533" y="1493"/>
                    <a:pt x="552" y="1359"/>
                  </a:cubicBezTo>
                  <a:cubicBezTo>
                    <a:pt x="624" y="1023"/>
                    <a:pt x="696" y="687"/>
                    <a:pt x="744" y="351"/>
                  </a:cubicBezTo>
                  <a:cubicBezTo>
                    <a:pt x="768" y="279"/>
                    <a:pt x="768" y="207"/>
                    <a:pt x="720" y="135"/>
                  </a:cubicBezTo>
                  <a:cubicBezTo>
                    <a:pt x="696" y="87"/>
                    <a:pt x="624" y="15"/>
                    <a:pt x="552" y="15"/>
                  </a:cubicBezTo>
                  <a:cubicBezTo>
                    <a:pt x="523" y="5"/>
                    <a:pt x="493" y="1"/>
                    <a:pt x="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3"/>
            <p:cNvSpPr/>
            <p:nvPr/>
          </p:nvSpPr>
          <p:spPr>
            <a:xfrm>
              <a:off x="2025100" y="2707300"/>
              <a:ext cx="19825" cy="27800"/>
            </a:xfrm>
            <a:custGeom>
              <a:avLst/>
              <a:gdLst/>
              <a:ahLst/>
              <a:cxnLst/>
              <a:rect l="l" t="t" r="r" b="b"/>
              <a:pathLst>
                <a:path w="793" h="1112" extrusionOk="0">
                  <a:moveTo>
                    <a:pt x="544" y="1"/>
                  </a:moveTo>
                  <a:cubicBezTo>
                    <a:pt x="531" y="1"/>
                    <a:pt x="518" y="3"/>
                    <a:pt x="505" y="7"/>
                  </a:cubicBezTo>
                  <a:cubicBezTo>
                    <a:pt x="361" y="7"/>
                    <a:pt x="241" y="127"/>
                    <a:pt x="241" y="271"/>
                  </a:cubicBezTo>
                  <a:cubicBezTo>
                    <a:pt x="241" y="295"/>
                    <a:pt x="217" y="319"/>
                    <a:pt x="217" y="343"/>
                  </a:cubicBezTo>
                  <a:cubicBezTo>
                    <a:pt x="217" y="391"/>
                    <a:pt x="217" y="439"/>
                    <a:pt x="193" y="463"/>
                  </a:cubicBezTo>
                  <a:cubicBezTo>
                    <a:pt x="169" y="511"/>
                    <a:pt x="145" y="559"/>
                    <a:pt x="121" y="583"/>
                  </a:cubicBezTo>
                  <a:cubicBezTo>
                    <a:pt x="97" y="607"/>
                    <a:pt x="97" y="631"/>
                    <a:pt x="73" y="631"/>
                  </a:cubicBezTo>
                  <a:cubicBezTo>
                    <a:pt x="25" y="679"/>
                    <a:pt x="1" y="751"/>
                    <a:pt x="1" y="823"/>
                  </a:cubicBezTo>
                  <a:cubicBezTo>
                    <a:pt x="1" y="895"/>
                    <a:pt x="25" y="991"/>
                    <a:pt x="73" y="1039"/>
                  </a:cubicBezTo>
                  <a:cubicBezTo>
                    <a:pt x="145" y="1087"/>
                    <a:pt x="217" y="1111"/>
                    <a:pt x="289" y="1111"/>
                  </a:cubicBezTo>
                  <a:cubicBezTo>
                    <a:pt x="361" y="1111"/>
                    <a:pt x="433" y="1087"/>
                    <a:pt x="481" y="1039"/>
                  </a:cubicBezTo>
                  <a:cubicBezTo>
                    <a:pt x="673" y="823"/>
                    <a:pt x="793" y="559"/>
                    <a:pt x="793" y="271"/>
                  </a:cubicBezTo>
                  <a:cubicBezTo>
                    <a:pt x="793" y="199"/>
                    <a:pt x="769" y="127"/>
                    <a:pt x="697" y="79"/>
                  </a:cubicBezTo>
                  <a:cubicBezTo>
                    <a:pt x="657" y="40"/>
                    <a:pt x="602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3"/>
            <p:cNvSpPr/>
            <p:nvPr/>
          </p:nvSpPr>
          <p:spPr>
            <a:xfrm>
              <a:off x="1953100" y="2743675"/>
              <a:ext cx="16825" cy="27800"/>
            </a:xfrm>
            <a:custGeom>
              <a:avLst/>
              <a:gdLst/>
              <a:ahLst/>
              <a:cxnLst/>
              <a:rect l="l" t="t" r="r" b="b"/>
              <a:pathLst>
                <a:path w="673" h="1112" extrusionOk="0">
                  <a:moveTo>
                    <a:pt x="384" y="0"/>
                  </a:moveTo>
                  <a:cubicBezTo>
                    <a:pt x="337" y="0"/>
                    <a:pt x="292" y="12"/>
                    <a:pt x="264" y="40"/>
                  </a:cubicBezTo>
                  <a:cubicBezTo>
                    <a:pt x="192" y="64"/>
                    <a:pt x="144" y="136"/>
                    <a:pt x="120" y="208"/>
                  </a:cubicBezTo>
                  <a:cubicBezTo>
                    <a:pt x="96" y="376"/>
                    <a:pt x="48" y="568"/>
                    <a:pt x="24" y="760"/>
                  </a:cubicBezTo>
                  <a:cubicBezTo>
                    <a:pt x="0" y="832"/>
                    <a:pt x="0" y="904"/>
                    <a:pt x="48" y="976"/>
                  </a:cubicBezTo>
                  <a:cubicBezTo>
                    <a:pt x="72" y="1024"/>
                    <a:pt x="144" y="1096"/>
                    <a:pt x="216" y="1096"/>
                  </a:cubicBezTo>
                  <a:cubicBezTo>
                    <a:pt x="246" y="1106"/>
                    <a:pt x="276" y="1112"/>
                    <a:pt x="306" y="1112"/>
                  </a:cubicBezTo>
                  <a:cubicBezTo>
                    <a:pt x="348" y="1112"/>
                    <a:pt x="390" y="1100"/>
                    <a:pt x="432" y="1072"/>
                  </a:cubicBezTo>
                  <a:cubicBezTo>
                    <a:pt x="480" y="1048"/>
                    <a:pt x="528" y="976"/>
                    <a:pt x="552" y="904"/>
                  </a:cubicBezTo>
                  <a:cubicBezTo>
                    <a:pt x="600" y="712"/>
                    <a:pt x="624" y="544"/>
                    <a:pt x="672" y="352"/>
                  </a:cubicBezTo>
                  <a:cubicBezTo>
                    <a:pt x="672" y="280"/>
                    <a:pt x="672" y="208"/>
                    <a:pt x="648" y="136"/>
                  </a:cubicBezTo>
                  <a:cubicBezTo>
                    <a:pt x="600" y="88"/>
                    <a:pt x="528" y="16"/>
                    <a:pt x="480" y="16"/>
                  </a:cubicBezTo>
                  <a:cubicBezTo>
                    <a:pt x="450" y="6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3"/>
            <p:cNvSpPr/>
            <p:nvPr/>
          </p:nvSpPr>
          <p:spPr>
            <a:xfrm>
              <a:off x="1944100" y="2821475"/>
              <a:ext cx="14425" cy="39100"/>
            </a:xfrm>
            <a:custGeom>
              <a:avLst/>
              <a:gdLst/>
              <a:ahLst/>
              <a:cxnLst/>
              <a:rect l="l" t="t" r="r" b="b"/>
              <a:pathLst>
                <a:path w="577" h="1564" extrusionOk="0">
                  <a:moveTo>
                    <a:pt x="288" y="0"/>
                  </a:moveTo>
                  <a:cubicBezTo>
                    <a:pt x="144" y="0"/>
                    <a:pt x="0" y="120"/>
                    <a:pt x="0" y="288"/>
                  </a:cubicBezTo>
                  <a:lnTo>
                    <a:pt x="0" y="1296"/>
                  </a:lnTo>
                  <a:cubicBezTo>
                    <a:pt x="0" y="1430"/>
                    <a:pt x="124" y="1563"/>
                    <a:pt x="256" y="1563"/>
                  </a:cubicBezTo>
                  <a:cubicBezTo>
                    <a:pt x="267" y="1563"/>
                    <a:pt x="278" y="1562"/>
                    <a:pt x="288" y="1561"/>
                  </a:cubicBezTo>
                  <a:cubicBezTo>
                    <a:pt x="432" y="1561"/>
                    <a:pt x="576" y="1441"/>
                    <a:pt x="576" y="1296"/>
                  </a:cubicBezTo>
                  <a:lnTo>
                    <a:pt x="576" y="288"/>
                  </a:lnTo>
                  <a:cubicBezTo>
                    <a:pt x="576" y="144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3"/>
            <p:cNvSpPr/>
            <p:nvPr/>
          </p:nvSpPr>
          <p:spPr>
            <a:xfrm>
              <a:off x="1938700" y="2905425"/>
              <a:ext cx="13825" cy="36075"/>
            </a:xfrm>
            <a:custGeom>
              <a:avLst/>
              <a:gdLst/>
              <a:ahLst/>
              <a:cxnLst/>
              <a:rect l="l" t="t" r="r" b="b"/>
              <a:pathLst>
                <a:path w="553" h="1443" extrusionOk="0">
                  <a:moveTo>
                    <a:pt x="320" y="0"/>
                  </a:moveTo>
                  <a:cubicBezTo>
                    <a:pt x="309" y="0"/>
                    <a:pt x="299" y="1"/>
                    <a:pt x="288" y="3"/>
                  </a:cubicBezTo>
                  <a:cubicBezTo>
                    <a:pt x="120" y="3"/>
                    <a:pt x="0" y="123"/>
                    <a:pt x="0" y="267"/>
                  </a:cubicBezTo>
                  <a:lnTo>
                    <a:pt x="0" y="1155"/>
                  </a:lnTo>
                  <a:cubicBezTo>
                    <a:pt x="0" y="1323"/>
                    <a:pt x="120" y="1443"/>
                    <a:pt x="288" y="1443"/>
                  </a:cubicBezTo>
                  <a:cubicBezTo>
                    <a:pt x="432" y="1443"/>
                    <a:pt x="552" y="1323"/>
                    <a:pt x="552" y="1155"/>
                  </a:cubicBezTo>
                  <a:lnTo>
                    <a:pt x="552" y="267"/>
                  </a:lnTo>
                  <a:cubicBezTo>
                    <a:pt x="552" y="133"/>
                    <a:pt x="449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3"/>
            <p:cNvSpPr/>
            <p:nvPr/>
          </p:nvSpPr>
          <p:spPr>
            <a:xfrm>
              <a:off x="1935700" y="2983250"/>
              <a:ext cx="18025" cy="36375"/>
            </a:xfrm>
            <a:custGeom>
              <a:avLst/>
              <a:gdLst/>
              <a:ahLst/>
              <a:cxnLst/>
              <a:rect l="l" t="t" r="r" b="b"/>
              <a:pathLst>
                <a:path w="721" h="1455" extrusionOk="0">
                  <a:moveTo>
                    <a:pt x="293" y="0"/>
                  </a:moveTo>
                  <a:cubicBezTo>
                    <a:pt x="272" y="0"/>
                    <a:pt x="254" y="3"/>
                    <a:pt x="240" y="10"/>
                  </a:cubicBezTo>
                  <a:cubicBezTo>
                    <a:pt x="168" y="34"/>
                    <a:pt x="96" y="82"/>
                    <a:pt x="72" y="130"/>
                  </a:cubicBezTo>
                  <a:cubicBezTo>
                    <a:pt x="24" y="202"/>
                    <a:pt x="0" y="274"/>
                    <a:pt x="48" y="346"/>
                  </a:cubicBezTo>
                  <a:cubicBezTo>
                    <a:pt x="72" y="466"/>
                    <a:pt x="120" y="586"/>
                    <a:pt x="120" y="706"/>
                  </a:cubicBezTo>
                  <a:cubicBezTo>
                    <a:pt x="144" y="826"/>
                    <a:pt x="144" y="922"/>
                    <a:pt x="120" y="1042"/>
                  </a:cubicBezTo>
                  <a:cubicBezTo>
                    <a:pt x="120" y="1066"/>
                    <a:pt x="120" y="1090"/>
                    <a:pt x="120" y="1090"/>
                  </a:cubicBezTo>
                  <a:cubicBezTo>
                    <a:pt x="96" y="1186"/>
                    <a:pt x="120" y="1258"/>
                    <a:pt x="144" y="1306"/>
                  </a:cubicBezTo>
                  <a:cubicBezTo>
                    <a:pt x="192" y="1378"/>
                    <a:pt x="240" y="1426"/>
                    <a:pt x="312" y="1450"/>
                  </a:cubicBezTo>
                  <a:cubicBezTo>
                    <a:pt x="330" y="1453"/>
                    <a:pt x="349" y="1455"/>
                    <a:pt x="368" y="1455"/>
                  </a:cubicBezTo>
                  <a:cubicBezTo>
                    <a:pt x="497" y="1455"/>
                    <a:pt x="630" y="1384"/>
                    <a:pt x="672" y="1258"/>
                  </a:cubicBezTo>
                  <a:cubicBezTo>
                    <a:pt x="720" y="898"/>
                    <a:pt x="720" y="538"/>
                    <a:pt x="576" y="202"/>
                  </a:cubicBezTo>
                  <a:cubicBezTo>
                    <a:pt x="552" y="130"/>
                    <a:pt x="504" y="82"/>
                    <a:pt x="456" y="34"/>
                  </a:cubicBezTo>
                  <a:cubicBezTo>
                    <a:pt x="405" y="17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3"/>
            <p:cNvSpPr/>
            <p:nvPr/>
          </p:nvSpPr>
          <p:spPr>
            <a:xfrm>
              <a:off x="1938700" y="3081225"/>
              <a:ext cx="13825" cy="39100"/>
            </a:xfrm>
            <a:custGeom>
              <a:avLst/>
              <a:gdLst/>
              <a:ahLst/>
              <a:cxnLst/>
              <a:rect l="l" t="t" r="r" b="b"/>
              <a:pathLst>
                <a:path w="553" h="1564" extrusionOk="0">
                  <a:moveTo>
                    <a:pt x="320" y="1"/>
                  </a:moveTo>
                  <a:cubicBezTo>
                    <a:pt x="309" y="1"/>
                    <a:pt x="299" y="2"/>
                    <a:pt x="288" y="3"/>
                  </a:cubicBezTo>
                  <a:cubicBezTo>
                    <a:pt x="120" y="3"/>
                    <a:pt x="0" y="123"/>
                    <a:pt x="0" y="267"/>
                  </a:cubicBezTo>
                  <a:lnTo>
                    <a:pt x="0" y="1276"/>
                  </a:lnTo>
                  <a:cubicBezTo>
                    <a:pt x="0" y="1420"/>
                    <a:pt x="120" y="1564"/>
                    <a:pt x="288" y="1564"/>
                  </a:cubicBezTo>
                  <a:cubicBezTo>
                    <a:pt x="432" y="1540"/>
                    <a:pt x="552" y="1444"/>
                    <a:pt x="552" y="1276"/>
                  </a:cubicBezTo>
                  <a:lnTo>
                    <a:pt x="552" y="267"/>
                  </a:lnTo>
                  <a:cubicBezTo>
                    <a:pt x="552" y="134"/>
                    <a:pt x="449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1938700" y="3173100"/>
              <a:ext cx="17425" cy="33425"/>
            </a:xfrm>
            <a:custGeom>
              <a:avLst/>
              <a:gdLst/>
              <a:ahLst/>
              <a:cxnLst/>
              <a:rect l="l" t="t" r="r" b="b"/>
              <a:pathLst>
                <a:path w="697" h="1337" extrusionOk="0">
                  <a:moveTo>
                    <a:pt x="360" y="1"/>
                  </a:moveTo>
                  <a:cubicBezTo>
                    <a:pt x="288" y="1"/>
                    <a:pt x="192" y="1"/>
                    <a:pt x="144" y="25"/>
                  </a:cubicBezTo>
                  <a:cubicBezTo>
                    <a:pt x="72" y="73"/>
                    <a:pt x="24" y="121"/>
                    <a:pt x="24" y="193"/>
                  </a:cubicBezTo>
                  <a:cubicBezTo>
                    <a:pt x="0" y="265"/>
                    <a:pt x="0" y="337"/>
                    <a:pt x="24" y="385"/>
                  </a:cubicBezTo>
                  <a:cubicBezTo>
                    <a:pt x="72" y="481"/>
                    <a:pt x="96" y="601"/>
                    <a:pt x="120" y="697"/>
                  </a:cubicBezTo>
                  <a:cubicBezTo>
                    <a:pt x="120" y="793"/>
                    <a:pt x="120" y="913"/>
                    <a:pt x="120" y="1009"/>
                  </a:cubicBezTo>
                  <a:cubicBezTo>
                    <a:pt x="96" y="1081"/>
                    <a:pt x="120" y="1129"/>
                    <a:pt x="144" y="1201"/>
                  </a:cubicBezTo>
                  <a:cubicBezTo>
                    <a:pt x="168" y="1249"/>
                    <a:pt x="240" y="1321"/>
                    <a:pt x="312" y="1321"/>
                  </a:cubicBezTo>
                  <a:cubicBezTo>
                    <a:pt x="342" y="1331"/>
                    <a:pt x="372" y="1337"/>
                    <a:pt x="402" y="1337"/>
                  </a:cubicBezTo>
                  <a:cubicBezTo>
                    <a:pt x="444" y="1337"/>
                    <a:pt x="486" y="1325"/>
                    <a:pt x="528" y="1297"/>
                  </a:cubicBezTo>
                  <a:cubicBezTo>
                    <a:pt x="576" y="1273"/>
                    <a:pt x="648" y="1201"/>
                    <a:pt x="648" y="1129"/>
                  </a:cubicBezTo>
                  <a:cubicBezTo>
                    <a:pt x="696" y="961"/>
                    <a:pt x="696" y="793"/>
                    <a:pt x="672" y="625"/>
                  </a:cubicBezTo>
                  <a:cubicBezTo>
                    <a:pt x="648" y="457"/>
                    <a:pt x="600" y="289"/>
                    <a:pt x="528" y="145"/>
                  </a:cubicBezTo>
                  <a:cubicBezTo>
                    <a:pt x="504" y="73"/>
                    <a:pt x="408" y="25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3"/>
            <p:cNvSpPr/>
            <p:nvPr/>
          </p:nvSpPr>
          <p:spPr>
            <a:xfrm>
              <a:off x="1945900" y="3270675"/>
              <a:ext cx="23425" cy="41725"/>
            </a:xfrm>
            <a:custGeom>
              <a:avLst/>
              <a:gdLst/>
              <a:ahLst/>
              <a:cxnLst/>
              <a:rect l="l" t="t" r="r" b="b"/>
              <a:pathLst>
                <a:path w="937" h="1669" extrusionOk="0">
                  <a:moveTo>
                    <a:pt x="362" y="1122"/>
                  </a:moveTo>
                  <a:cubicBezTo>
                    <a:pt x="360" y="1122"/>
                    <a:pt x="360" y="1128"/>
                    <a:pt x="360" y="1138"/>
                  </a:cubicBezTo>
                  <a:cubicBezTo>
                    <a:pt x="360" y="1162"/>
                    <a:pt x="360" y="1162"/>
                    <a:pt x="384" y="1162"/>
                  </a:cubicBezTo>
                  <a:cubicBezTo>
                    <a:pt x="370" y="1134"/>
                    <a:pt x="364" y="1122"/>
                    <a:pt x="362" y="1122"/>
                  </a:cubicBezTo>
                  <a:close/>
                  <a:moveTo>
                    <a:pt x="318" y="0"/>
                  </a:moveTo>
                  <a:cubicBezTo>
                    <a:pt x="274" y="0"/>
                    <a:pt x="231" y="11"/>
                    <a:pt x="192" y="34"/>
                  </a:cubicBezTo>
                  <a:cubicBezTo>
                    <a:pt x="72" y="106"/>
                    <a:pt x="0" y="298"/>
                    <a:pt x="96" y="418"/>
                  </a:cubicBezTo>
                  <a:cubicBezTo>
                    <a:pt x="144" y="490"/>
                    <a:pt x="192" y="586"/>
                    <a:pt x="240" y="682"/>
                  </a:cubicBezTo>
                  <a:cubicBezTo>
                    <a:pt x="240" y="682"/>
                    <a:pt x="264" y="706"/>
                    <a:pt x="264" y="730"/>
                  </a:cubicBezTo>
                  <a:cubicBezTo>
                    <a:pt x="264" y="730"/>
                    <a:pt x="264" y="754"/>
                    <a:pt x="264" y="754"/>
                  </a:cubicBezTo>
                  <a:cubicBezTo>
                    <a:pt x="288" y="802"/>
                    <a:pt x="288" y="850"/>
                    <a:pt x="312" y="898"/>
                  </a:cubicBezTo>
                  <a:cubicBezTo>
                    <a:pt x="312" y="922"/>
                    <a:pt x="336" y="970"/>
                    <a:pt x="336" y="1018"/>
                  </a:cubicBezTo>
                  <a:cubicBezTo>
                    <a:pt x="360" y="1042"/>
                    <a:pt x="360" y="1066"/>
                    <a:pt x="360" y="1090"/>
                  </a:cubicBezTo>
                  <a:cubicBezTo>
                    <a:pt x="360" y="1114"/>
                    <a:pt x="384" y="1162"/>
                    <a:pt x="384" y="1162"/>
                  </a:cubicBezTo>
                  <a:cubicBezTo>
                    <a:pt x="384" y="1186"/>
                    <a:pt x="384" y="1210"/>
                    <a:pt x="384" y="1234"/>
                  </a:cubicBezTo>
                  <a:cubicBezTo>
                    <a:pt x="384" y="1306"/>
                    <a:pt x="384" y="1354"/>
                    <a:pt x="384" y="1402"/>
                  </a:cubicBezTo>
                  <a:cubicBezTo>
                    <a:pt x="384" y="1536"/>
                    <a:pt x="487" y="1669"/>
                    <a:pt x="636" y="1669"/>
                  </a:cubicBezTo>
                  <a:cubicBezTo>
                    <a:pt x="648" y="1669"/>
                    <a:pt x="660" y="1668"/>
                    <a:pt x="672" y="1666"/>
                  </a:cubicBezTo>
                  <a:cubicBezTo>
                    <a:pt x="816" y="1666"/>
                    <a:pt x="936" y="1546"/>
                    <a:pt x="936" y="1402"/>
                  </a:cubicBezTo>
                  <a:cubicBezTo>
                    <a:pt x="936" y="946"/>
                    <a:pt x="816" y="514"/>
                    <a:pt x="576" y="130"/>
                  </a:cubicBezTo>
                  <a:cubicBezTo>
                    <a:pt x="511" y="49"/>
                    <a:pt x="413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3"/>
            <p:cNvSpPr/>
            <p:nvPr/>
          </p:nvSpPr>
          <p:spPr>
            <a:xfrm>
              <a:off x="1960900" y="3354600"/>
              <a:ext cx="19825" cy="50250"/>
            </a:xfrm>
            <a:custGeom>
              <a:avLst/>
              <a:gdLst/>
              <a:ahLst/>
              <a:cxnLst/>
              <a:rect l="l" t="t" r="r" b="b"/>
              <a:pathLst>
                <a:path w="793" h="2010" extrusionOk="0">
                  <a:moveTo>
                    <a:pt x="285" y="1"/>
                  </a:moveTo>
                  <a:cubicBezTo>
                    <a:pt x="261" y="1"/>
                    <a:pt x="238" y="5"/>
                    <a:pt x="216" y="13"/>
                  </a:cubicBezTo>
                  <a:cubicBezTo>
                    <a:pt x="48" y="61"/>
                    <a:pt x="0" y="182"/>
                    <a:pt x="24" y="350"/>
                  </a:cubicBezTo>
                  <a:lnTo>
                    <a:pt x="216" y="1790"/>
                  </a:lnTo>
                  <a:cubicBezTo>
                    <a:pt x="238" y="1919"/>
                    <a:pt x="394" y="2009"/>
                    <a:pt x="530" y="2009"/>
                  </a:cubicBezTo>
                  <a:cubicBezTo>
                    <a:pt x="546" y="2009"/>
                    <a:pt x="561" y="2008"/>
                    <a:pt x="576" y="2006"/>
                  </a:cubicBezTo>
                  <a:cubicBezTo>
                    <a:pt x="720" y="1934"/>
                    <a:pt x="792" y="1814"/>
                    <a:pt x="768" y="1646"/>
                  </a:cubicBezTo>
                  <a:cubicBezTo>
                    <a:pt x="696" y="1166"/>
                    <a:pt x="624" y="686"/>
                    <a:pt x="552" y="206"/>
                  </a:cubicBezTo>
                  <a:cubicBezTo>
                    <a:pt x="533" y="87"/>
                    <a:pt x="399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1974100" y="3446500"/>
              <a:ext cx="26425" cy="44675"/>
            </a:xfrm>
            <a:custGeom>
              <a:avLst/>
              <a:gdLst/>
              <a:ahLst/>
              <a:cxnLst/>
              <a:rect l="l" t="t" r="r" b="b"/>
              <a:pathLst>
                <a:path w="1057" h="1787" extrusionOk="0">
                  <a:moveTo>
                    <a:pt x="310" y="0"/>
                  </a:moveTo>
                  <a:cubicBezTo>
                    <a:pt x="263" y="0"/>
                    <a:pt x="214" y="11"/>
                    <a:pt x="168" y="34"/>
                  </a:cubicBezTo>
                  <a:cubicBezTo>
                    <a:pt x="48" y="106"/>
                    <a:pt x="0" y="274"/>
                    <a:pt x="72" y="418"/>
                  </a:cubicBezTo>
                  <a:cubicBezTo>
                    <a:pt x="144" y="514"/>
                    <a:pt x="192" y="610"/>
                    <a:pt x="240" y="706"/>
                  </a:cubicBezTo>
                  <a:cubicBezTo>
                    <a:pt x="240" y="730"/>
                    <a:pt x="264" y="754"/>
                    <a:pt x="264" y="778"/>
                  </a:cubicBezTo>
                  <a:cubicBezTo>
                    <a:pt x="264" y="778"/>
                    <a:pt x="264" y="802"/>
                    <a:pt x="288" y="802"/>
                  </a:cubicBezTo>
                  <a:cubicBezTo>
                    <a:pt x="288" y="850"/>
                    <a:pt x="312" y="898"/>
                    <a:pt x="336" y="946"/>
                  </a:cubicBezTo>
                  <a:cubicBezTo>
                    <a:pt x="360" y="1042"/>
                    <a:pt x="408" y="1138"/>
                    <a:pt x="432" y="1234"/>
                  </a:cubicBezTo>
                  <a:cubicBezTo>
                    <a:pt x="432" y="1282"/>
                    <a:pt x="456" y="1330"/>
                    <a:pt x="456" y="1378"/>
                  </a:cubicBezTo>
                  <a:cubicBezTo>
                    <a:pt x="456" y="1426"/>
                    <a:pt x="456" y="1450"/>
                    <a:pt x="480" y="1474"/>
                  </a:cubicBezTo>
                  <a:cubicBezTo>
                    <a:pt x="480" y="1479"/>
                    <a:pt x="480" y="1488"/>
                    <a:pt x="480" y="1498"/>
                  </a:cubicBezTo>
                  <a:cubicBezTo>
                    <a:pt x="480" y="1594"/>
                    <a:pt x="504" y="1642"/>
                    <a:pt x="552" y="1714"/>
                  </a:cubicBezTo>
                  <a:cubicBezTo>
                    <a:pt x="600" y="1762"/>
                    <a:pt x="696" y="1786"/>
                    <a:pt x="768" y="1786"/>
                  </a:cubicBezTo>
                  <a:cubicBezTo>
                    <a:pt x="888" y="1786"/>
                    <a:pt x="1056" y="1666"/>
                    <a:pt x="1032" y="1498"/>
                  </a:cubicBezTo>
                  <a:cubicBezTo>
                    <a:pt x="960" y="1018"/>
                    <a:pt x="816" y="562"/>
                    <a:pt x="552" y="130"/>
                  </a:cubicBezTo>
                  <a:cubicBezTo>
                    <a:pt x="503" y="48"/>
                    <a:pt x="410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2002900" y="3538550"/>
              <a:ext cx="25825" cy="36325"/>
            </a:xfrm>
            <a:custGeom>
              <a:avLst/>
              <a:gdLst/>
              <a:ahLst/>
              <a:cxnLst/>
              <a:rect l="l" t="t" r="r" b="b"/>
              <a:pathLst>
                <a:path w="1033" h="1453" extrusionOk="0">
                  <a:moveTo>
                    <a:pt x="288" y="0"/>
                  </a:moveTo>
                  <a:cubicBezTo>
                    <a:pt x="216" y="0"/>
                    <a:pt x="144" y="24"/>
                    <a:pt x="96" y="72"/>
                  </a:cubicBezTo>
                  <a:cubicBezTo>
                    <a:pt x="48" y="120"/>
                    <a:pt x="0" y="192"/>
                    <a:pt x="0" y="264"/>
                  </a:cubicBezTo>
                  <a:cubicBezTo>
                    <a:pt x="0" y="360"/>
                    <a:pt x="48" y="408"/>
                    <a:pt x="96" y="480"/>
                  </a:cubicBezTo>
                  <a:cubicBezTo>
                    <a:pt x="96" y="480"/>
                    <a:pt x="96" y="504"/>
                    <a:pt x="120" y="504"/>
                  </a:cubicBezTo>
                  <a:cubicBezTo>
                    <a:pt x="216" y="648"/>
                    <a:pt x="288" y="792"/>
                    <a:pt x="360" y="936"/>
                  </a:cubicBezTo>
                  <a:cubicBezTo>
                    <a:pt x="408" y="1032"/>
                    <a:pt x="432" y="1128"/>
                    <a:pt x="456" y="1248"/>
                  </a:cubicBezTo>
                  <a:cubicBezTo>
                    <a:pt x="496" y="1367"/>
                    <a:pt x="617" y="1453"/>
                    <a:pt x="739" y="1453"/>
                  </a:cubicBezTo>
                  <a:cubicBezTo>
                    <a:pt x="765" y="1453"/>
                    <a:pt x="791" y="1449"/>
                    <a:pt x="817" y="1440"/>
                  </a:cubicBezTo>
                  <a:cubicBezTo>
                    <a:pt x="961" y="1392"/>
                    <a:pt x="1033" y="1248"/>
                    <a:pt x="1009" y="1104"/>
                  </a:cubicBezTo>
                  <a:cubicBezTo>
                    <a:pt x="913" y="720"/>
                    <a:pt x="720" y="384"/>
                    <a:pt x="480" y="72"/>
                  </a:cubicBez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3"/>
            <p:cNvSpPr/>
            <p:nvPr/>
          </p:nvSpPr>
          <p:spPr>
            <a:xfrm>
              <a:off x="1957300" y="3510950"/>
              <a:ext cx="24025" cy="30325"/>
            </a:xfrm>
            <a:custGeom>
              <a:avLst/>
              <a:gdLst/>
              <a:ahLst/>
              <a:cxnLst/>
              <a:rect l="l" t="t" r="r" b="b"/>
              <a:pathLst>
                <a:path w="961" h="1213" extrusionOk="0">
                  <a:moveTo>
                    <a:pt x="312" y="0"/>
                  </a:moveTo>
                  <a:cubicBezTo>
                    <a:pt x="240" y="0"/>
                    <a:pt x="168" y="24"/>
                    <a:pt x="120" y="72"/>
                  </a:cubicBezTo>
                  <a:cubicBezTo>
                    <a:pt x="0" y="192"/>
                    <a:pt x="0" y="360"/>
                    <a:pt x="120" y="480"/>
                  </a:cubicBezTo>
                  <a:cubicBezTo>
                    <a:pt x="144" y="504"/>
                    <a:pt x="168" y="528"/>
                    <a:pt x="192" y="576"/>
                  </a:cubicBezTo>
                  <a:cubicBezTo>
                    <a:pt x="240" y="648"/>
                    <a:pt x="288" y="720"/>
                    <a:pt x="336" y="816"/>
                  </a:cubicBezTo>
                  <a:cubicBezTo>
                    <a:pt x="360" y="864"/>
                    <a:pt x="384" y="936"/>
                    <a:pt x="408" y="1008"/>
                  </a:cubicBezTo>
                  <a:cubicBezTo>
                    <a:pt x="428" y="1127"/>
                    <a:pt x="545" y="1213"/>
                    <a:pt x="666" y="1213"/>
                  </a:cubicBezTo>
                  <a:cubicBezTo>
                    <a:pt x="693" y="1213"/>
                    <a:pt x="719" y="1209"/>
                    <a:pt x="744" y="1200"/>
                  </a:cubicBezTo>
                  <a:cubicBezTo>
                    <a:pt x="888" y="1152"/>
                    <a:pt x="960" y="1008"/>
                    <a:pt x="936" y="864"/>
                  </a:cubicBezTo>
                  <a:cubicBezTo>
                    <a:pt x="864" y="576"/>
                    <a:pt x="720" y="288"/>
                    <a:pt x="504" y="72"/>
                  </a:cubicBezTo>
                  <a:cubicBezTo>
                    <a:pt x="456" y="24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3"/>
            <p:cNvSpPr/>
            <p:nvPr/>
          </p:nvSpPr>
          <p:spPr>
            <a:xfrm>
              <a:off x="1929700" y="3421525"/>
              <a:ext cx="25825" cy="30875"/>
            </a:xfrm>
            <a:custGeom>
              <a:avLst/>
              <a:gdLst/>
              <a:ahLst/>
              <a:cxnLst/>
              <a:rect l="l" t="t" r="r" b="b"/>
              <a:pathLst>
                <a:path w="1033" h="1235" extrusionOk="0">
                  <a:moveTo>
                    <a:pt x="288" y="1"/>
                  </a:moveTo>
                  <a:cubicBezTo>
                    <a:pt x="240" y="1"/>
                    <a:pt x="144" y="25"/>
                    <a:pt x="96" y="73"/>
                  </a:cubicBezTo>
                  <a:cubicBezTo>
                    <a:pt x="0" y="193"/>
                    <a:pt x="0" y="361"/>
                    <a:pt x="96" y="481"/>
                  </a:cubicBezTo>
                  <a:cubicBezTo>
                    <a:pt x="168" y="529"/>
                    <a:pt x="216" y="601"/>
                    <a:pt x="264" y="649"/>
                  </a:cubicBezTo>
                  <a:cubicBezTo>
                    <a:pt x="336" y="769"/>
                    <a:pt x="408" y="889"/>
                    <a:pt x="480" y="1009"/>
                  </a:cubicBezTo>
                  <a:cubicBezTo>
                    <a:pt x="480" y="1009"/>
                    <a:pt x="480" y="1009"/>
                    <a:pt x="480" y="1033"/>
                  </a:cubicBezTo>
                  <a:cubicBezTo>
                    <a:pt x="504" y="1081"/>
                    <a:pt x="528" y="1153"/>
                    <a:pt x="600" y="1177"/>
                  </a:cubicBezTo>
                  <a:cubicBezTo>
                    <a:pt x="635" y="1212"/>
                    <a:pt x="696" y="1234"/>
                    <a:pt x="755" y="1234"/>
                  </a:cubicBezTo>
                  <a:cubicBezTo>
                    <a:pt x="776" y="1234"/>
                    <a:pt x="797" y="1231"/>
                    <a:pt x="816" y="1225"/>
                  </a:cubicBezTo>
                  <a:cubicBezTo>
                    <a:pt x="888" y="1201"/>
                    <a:pt x="936" y="1153"/>
                    <a:pt x="984" y="1081"/>
                  </a:cubicBezTo>
                  <a:cubicBezTo>
                    <a:pt x="1008" y="1033"/>
                    <a:pt x="1032" y="937"/>
                    <a:pt x="1008" y="865"/>
                  </a:cubicBezTo>
                  <a:cubicBezTo>
                    <a:pt x="888" y="577"/>
                    <a:pt x="720" y="313"/>
                    <a:pt x="504" y="73"/>
                  </a:cubicBezTo>
                  <a:cubicBezTo>
                    <a:pt x="456" y="25"/>
                    <a:pt x="360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1915900" y="3363325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288" y="1"/>
                  </a:moveTo>
                  <a:cubicBezTo>
                    <a:pt x="216" y="1"/>
                    <a:pt x="144" y="25"/>
                    <a:pt x="96" y="73"/>
                  </a:cubicBezTo>
                  <a:cubicBezTo>
                    <a:pt x="48" y="121"/>
                    <a:pt x="0" y="193"/>
                    <a:pt x="0" y="265"/>
                  </a:cubicBezTo>
                  <a:cubicBezTo>
                    <a:pt x="0" y="337"/>
                    <a:pt x="24" y="409"/>
                    <a:pt x="96" y="481"/>
                  </a:cubicBezTo>
                  <a:cubicBezTo>
                    <a:pt x="240" y="625"/>
                    <a:pt x="384" y="769"/>
                    <a:pt x="528" y="913"/>
                  </a:cubicBezTo>
                  <a:cubicBezTo>
                    <a:pt x="576" y="961"/>
                    <a:pt x="648" y="1009"/>
                    <a:pt x="720" y="1009"/>
                  </a:cubicBezTo>
                  <a:cubicBezTo>
                    <a:pt x="792" y="1009"/>
                    <a:pt x="888" y="961"/>
                    <a:pt x="936" y="913"/>
                  </a:cubicBezTo>
                  <a:cubicBezTo>
                    <a:pt x="984" y="865"/>
                    <a:pt x="1008" y="793"/>
                    <a:pt x="1008" y="721"/>
                  </a:cubicBezTo>
                  <a:cubicBezTo>
                    <a:pt x="1008" y="649"/>
                    <a:pt x="984" y="577"/>
                    <a:pt x="936" y="529"/>
                  </a:cubicBezTo>
                  <a:cubicBezTo>
                    <a:pt x="768" y="385"/>
                    <a:pt x="624" y="217"/>
                    <a:pt x="480" y="73"/>
                  </a:cubicBezTo>
                  <a:cubicBezTo>
                    <a:pt x="432" y="25"/>
                    <a:pt x="360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1905100" y="3298525"/>
              <a:ext cx="22825" cy="22225"/>
            </a:xfrm>
            <a:custGeom>
              <a:avLst/>
              <a:gdLst/>
              <a:ahLst/>
              <a:cxnLst/>
              <a:rect l="l" t="t" r="r" b="b"/>
              <a:pathLst>
                <a:path w="913" h="889" extrusionOk="0">
                  <a:moveTo>
                    <a:pt x="288" y="0"/>
                  </a:moveTo>
                  <a:cubicBezTo>
                    <a:pt x="240" y="0"/>
                    <a:pt x="216" y="0"/>
                    <a:pt x="168" y="24"/>
                  </a:cubicBezTo>
                  <a:cubicBezTo>
                    <a:pt x="144" y="48"/>
                    <a:pt x="120" y="48"/>
                    <a:pt x="96" y="96"/>
                  </a:cubicBezTo>
                  <a:cubicBezTo>
                    <a:pt x="48" y="144"/>
                    <a:pt x="0" y="216"/>
                    <a:pt x="0" y="288"/>
                  </a:cubicBezTo>
                  <a:cubicBezTo>
                    <a:pt x="0" y="360"/>
                    <a:pt x="24" y="432"/>
                    <a:pt x="96" y="480"/>
                  </a:cubicBezTo>
                  <a:lnTo>
                    <a:pt x="432" y="816"/>
                  </a:lnTo>
                  <a:cubicBezTo>
                    <a:pt x="480" y="864"/>
                    <a:pt x="552" y="888"/>
                    <a:pt x="624" y="888"/>
                  </a:cubicBezTo>
                  <a:cubicBezTo>
                    <a:pt x="648" y="888"/>
                    <a:pt x="696" y="888"/>
                    <a:pt x="720" y="864"/>
                  </a:cubicBezTo>
                  <a:cubicBezTo>
                    <a:pt x="768" y="864"/>
                    <a:pt x="792" y="840"/>
                    <a:pt x="816" y="816"/>
                  </a:cubicBezTo>
                  <a:cubicBezTo>
                    <a:pt x="864" y="768"/>
                    <a:pt x="912" y="696"/>
                    <a:pt x="888" y="624"/>
                  </a:cubicBezTo>
                  <a:cubicBezTo>
                    <a:pt x="888" y="552"/>
                    <a:pt x="864" y="480"/>
                    <a:pt x="816" y="432"/>
                  </a:cubicBezTo>
                  <a:lnTo>
                    <a:pt x="480" y="96"/>
                  </a:ln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1893675" y="3215100"/>
              <a:ext cx="25850" cy="22250"/>
            </a:xfrm>
            <a:custGeom>
              <a:avLst/>
              <a:gdLst/>
              <a:ahLst/>
              <a:cxnLst/>
              <a:rect l="l" t="t" r="r" b="b"/>
              <a:pathLst>
                <a:path w="1034" h="890" extrusionOk="0">
                  <a:moveTo>
                    <a:pt x="217" y="1"/>
                  </a:moveTo>
                  <a:cubicBezTo>
                    <a:pt x="145" y="25"/>
                    <a:pt x="73" y="73"/>
                    <a:pt x="49" y="145"/>
                  </a:cubicBezTo>
                  <a:cubicBezTo>
                    <a:pt x="25" y="193"/>
                    <a:pt x="1" y="289"/>
                    <a:pt x="25" y="361"/>
                  </a:cubicBezTo>
                  <a:cubicBezTo>
                    <a:pt x="25" y="385"/>
                    <a:pt x="49" y="409"/>
                    <a:pt x="49" y="433"/>
                  </a:cubicBezTo>
                  <a:cubicBezTo>
                    <a:pt x="73" y="457"/>
                    <a:pt x="97" y="505"/>
                    <a:pt x="145" y="529"/>
                  </a:cubicBezTo>
                  <a:lnTo>
                    <a:pt x="601" y="865"/>
                  </a:lnTo>
                  <a:cubicBezTo>
                    <a:pt x="625" y="865"/>
                    <a:pt x="673" y="889"/>
                    <a:pt x="697" y="889"/>
                  </a:cubicBezTo>
                  <a:lnTo>
                    <a:pt x="817" y="889"/>
                  </a:lnTo>
                  <a:cubicBezTo>
                    <a:pt x="865" y="865"/>
                    <a:pt x="937" y="817"/>
                    <a:pt x="985" y="745"/>
                  </a:cubicBezTo>
                  <a:cubicBezTo>
                    <a:pt x="1009" y="697"/>
                    <a:pt x="1033" y="601"/>
                    <a:pt x="1009" y="529"/>
                  </a:cubicBezTo>
                  <a:cubicBezTo>
                    <a:pt x="985" y="529"/>
                    <a:pt x="985" y="505"/>
                    <a:pt x="985" y="481"/>
                  </a:cubicBezTo>
                  <a:cubicBezTo>
                    <a:pt x="961" y="433"/>
                    <a:pt x="913" y="409"/>
                    <a:pt x="889" y="361"/>
                  </a:cubicBezTo>
                  <a:lnTo>
                    <a:pt x="433" y="49"/>
                  </a:lnTo>
                  <a:cubicBezTo>
                    <a:pt x="409" y="25"/>
                    <a:pt x="361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3"/>
            <p:cNvSpPr/>
            <p:nvPr/>
          </p:nvSpPr>
          <p:spPr>
            <a:xfrm>
              <a:off x="1894275" y="3161700"/>
              <a:ext cx="22250" cy="22225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265" y="1"/>
                  </a:moveTo>
                  <a:cubicBezTo>
                    <a:pt x="241" y="1"/>
                    <a:pt x="193" y="1"/>
                    <a:pt x="169" y="25"/>
                  </a:cubicBezTo>
                  <a:cubicBezTo>
                    <a:pt x="121" y="49"/>
                    <a:pt x="97" y="49"/>
                    <a:pt x="73" y="97"/>
                  </a:cubicBezTo>
                  <a:cubicBezTo>
                    <a:pt x="25" y="145"/>
                    <a:pt x="1" y="217"/>
                    <a:pt x="1" y="289"/>
                  </a:cubicBezTo>
                  <a:cubicBezTo>
                    <a:pt x="1" y="361"/>
                    <a:pt x="25" y="433"/>
                    <a:pt x="73" y="481"/>
                  </a:cubicBezTo>
                  <a:cubicBezTo>
                    <a:pt x="193" y="601"/>
                    <a:pt x="313" y="697"/>
                    <a:pt x="409" y="817"/>
                  </a:cubicBezTo>
                  <a:cubicBezTo>
                    <a:pt x="457" y="865"/>
                    <a:pt x="529" y="889"/>
                    <a:pt x="601" y="889"/>
                  </a:cubicBezTo>
                  <a:cubicBezTo>
                    <a:pt x="649" y="889"/>
                    <a:pt x="697" y="889"/>
                    <a:pt x="721" y="865"/>
                  </a:cubicBezTo>
                  <a:cubicBezTo>
                    <a:pt x="745" y="865"/>
                    <a:pt x="793" y="841"/>
                    <a:pt x="817" y="817"/>
                  </a:cubicBezTo>
                  <a:cubicBezTo>
                    <a:pt x="865" y="769"/>
                    <a:pt x="889" y="697"/>
                    <a:pt x="889" y="625"/>
                  </a:cubicBezTo>
                  <a:cubicBezTo>
                    <a:pt x="889" y="553"/>
                    <a:pt x="865" y="481"/>
                    <a:pt x="817" y="409"/>
                  </a:cubicBezTo>
                  <a:cubicBezTo>
                    <a:pt x="697" y="313"/>
                    <a:pt x="577" y="193"/>
                    <a:pt x="481" y="97"/>
                  </a:cubicBezTo>
                  <a:cubicBezTo>
                    <a:pt x="409" y="49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3"/>
            <p:cNvSpPr/>
            <p:nvPr/>
          </p:nvSpPr>
          <p:spPr>
            <a:xfrm>
              <a:off x="1885275" y="3105650"/>
              <a:ext cx="25850" cy="19725"/>
            </a:xfrm>
            <a:custGeom>
              <a:avLst/>
              <a:gdLst/>
              <a:ahLst/>
              <a:cxnLst/>
              <a:rect l="l" t="t" r="r" b="b"/>
              <a:pathLst>
                <a:path w="1034" h="789" extrusionOk="0">
                  <a:moveTo>
                    <a:pt x="304" y="1"/>
                  </a:moveTo>
                  <a:cubicBezTo>
                    <a:pt x="283" y="1"/>
                    <a:pt x="262" y="3"/>
                    <a:pt x="241" y="10"/>
                  </a:cubicBezTo>
                  <a:cubicBezTo>
                    <a:pt x="169" y="34"/>
                    <a:pt x="97" y="82"/>
                    <a:pt x="73" y="131"/>
                  </a:cubicBezTo>
                  <a:cubicBezTo>
                    <a:pt x="25" y="203"/>
                    <a:pt x="1" y="275"/>
                    <a:pt x="25" y="347"/>
                  </a:cubicBezTo>
                  <a:cubicBezTo>
                    <a:pt x="49" y="419"/>
                    <a:pt x="97" y="491"/>
                    <a:pt x="169" y="515"/>
                  </a:cubicBezTo>
                  <a:cubicBezTo>
                    <a:pt x="313" y="587"/>
                    <a:pt x="457" y="683"/>
                    <a:pt x="601" y="755"/>
                  </a:cubicBezTo>
                  <a:cubicBezTo>
                    <a:pt x="652" y="772"/>
                    <a:pt x="703" y="789"/>
                    <a:pt x="754" y="789"/>
                  </a:cubicBezTo>
                  <a:cubicBezTo>
                    <a:pt x="775" y="789"/>
                    <a:pt x="796" y="786"/>
                    <a:pt x="817" y="779"/>
                  </a:cubicBezTo>
                  <a:cubicBezTo>
                    <a:pt x="889" y="755"/>
                    <a:pt x="961" y="707"/>
                    <a:pt x="985" y="635"/>
                  </a:cubicBezTo>
                  <a:cubicBezTo>
                    <a:pt x="1033" y="587"/>
                    <a:pt x="1033" y="491"/>
                    <a:pt x="1009" y="419"/>
                  </a:cubicBezTo>
                  <a:cubicBezTo>
                    <a:pt x="1009" y="371"/>
                    <a:pt x="961" y="299"/>
                    <a:pt x="889" y="275"/>
                  </a:cubicBezTo>
                  <a:cubicBezTo>
                    <a:pt x="745" y="179"/>
                    <a:pt x="601" y="107"/>
                    <a:pt x="457" y="34"/>
                  </a:cubicBezTo>
                  <a:cubicBezTo>
                    <a:pt x="406" y="18"/>
                    <a:pt x="355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3"/>
            <p:cNvSpPr/>
            <p:nvPr/>
          </p:nvSpPr>
          <p:spPr>
            <a:xfrm>
              <a:off x="1885275" y="3025500"/>
              <a:ext cx="22850" cy="19825"/>
            </a:xfrm>
            <a:custGeom>
              <a:avLst/>
              <a:gdLst/>
              <a:ahLst/>
              <a:cxnLst/>
              <a:rect l="l" t="t" r="r" b="b"/>
              <a:pathLst>
                <a:path w="914" h="793" extrusionOk="0">
                  <a:moveTo>
                    <a:pt x="313" y="0"/>
                  </a:moveTo>
                  <a:cubicBezTo>
                    <a:pt x="289" y="0"/>
                    <a:pt x="241" y="0"/>
                    <a:pt x="217" y="24"/>
                  </a:cubicBezTo>
                  <a:cubicBezTo>
                    <a:pt x="169" y="24"/>
                    <a:pt x="145" y="48"/>
                    <a:pt x="121" y="72"/>
                  </a:cubicBezTo>
                  <a:cubicBezTo>
                    <a:pt x="97" y="96"/>
                    <a:pt x="73" y="120"/>
                    <a:pt x="49" y="144"/>
                  </a:cubicBezTo>
                  <a:cubicBezTo>
                    <a:pt x="1" y="216"/>
                    <a:pt x="1" y="288"/>
                    <a:pt x="25" y="360"/>
                  </a:cubicBezTo>
                  <a:cubicBezTo>
                    <a:pt x="25" y="384"/>
                    <a:pt x="25" y="408"/>
                    <a:pt x="49" y="432"/>
                  </a:cubicBezTo>
                  <a:cubicBezTo>
                    <a:pt x="73" y="456"/>
                    <a:pt x="97" y="504"/>
                    <a:pt x="145" y="528"/>
                  </a:cubicBezTo>
                  <a:cubicBezTo>
                    <a:pt x="265" y="600"/>
                    <a:pt x="361" y="672"/>
                    <a:pt x="481" y="744"/>
                  </a:cubicBezTo>
                  <a:cubicBezTo>
                    <a:pt x="505" y="768"/>
                    <a:pt x="553" y="792"/>
                    <a:pt x="577" y="792"/>
                  </a:cubicBezTo>
                  <a:lnTo>
                    <a:pt x="697" y="792"/>
                  </a:lnTo>
                  <a:cubicBezTo>
                    <a:pt x="721" y="768"/>
                    <a:pt x="769" y="768"/>
                    <a:pt x="793" y="720"/>
                  </a:cubicBezTo>
                  <a:cubicBezTo>
                    <a:pt x="817" y="720"/>
                    <a:pt x="841" y="696"/>
                    <a:pt x="865" y="648"/>
                  </a:cubicBezTo>
                  <a:cubicBezTo>
                    <a:pt x="889" y="600"/>
                    <a:pt x="913" y="504"/>
                    <a:pt x="889" y="432"/>
                  </a:cubicBezTo>
                  <a:cubicBezTo>
                    <a:pt x="889" y="408"/>
                    <a:pt x="865" y="384"/>
                    <a:pt x="865" y="360"/>
                  </a:cubicBezTo>
                  <a:cubicBezTo>
                    <a:pt x="841" y="336"/>
                    <a:pt x="793" y="288"/>
                    <a:pt x="769" y="264"/>
                  </a:cubicBezTo>
                  <a:lnTo>
                    <a:pt x="433" y="48"/>
                  </a:lnTo>
                  <a:cubicBezTo>
                    <a:pt x="385" y="24"/>
                    <a:pt x="361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1885275" y="2975300"/>
              <a:ext cx="25850" cy="16850"/>
            </a:xfrm>
            <a:custGeom>
              <a:avLst/>
              <a:gdLst/>
              <a:ahLst/>
              <a:cxnLst/>
              <a:rect l="l" t="t" r="r" b="b"/>
              <a:pathLst>
                <a:path w="1034" h="674" extrusionOk="0">
                  <a:moveTo>
                    <a:pt x="271" y="0"/>
                  </a:moveTo>
                  <a:cubicBezTo>
                    <a:pt x="229" y="0"/>
                    <a:pt x="187" y="12"/>
                    <a:pt x="145" y="40"/>
                  </a:cubicBezTo>
                  <a:cubicBezTo>
                    <a:pt x="97" y="64"/>
                    <a:pt x="49" y="136"/>
                    <a:pt x="25" y="208"/>
                  </a:cubicBezTo>
                  <a:cubicBezTo>
                    <a:pt x="1" y="280"/>
                    <a:pt x="1" y="352"/>
                    <a:pt x="49" y="424"/>
                  </a:cubicBezTo>
                  <a:cubicBezTo>
                    <a:pt x="97" y="472"/>
                    <a:pt x="145" y="520"/>
                    <a:pt x="217" y="544"/>
                  </a:cubicBezTo>
                  <a:cubicBezTo>
                    <a:pt x="361" y="592"/>
                    <a:pt x="505" y="616"/>
                    <a:pt x="673" y="664"/>
                  </a:cubicBezTo>
                  <a:cubicBezTo>
                    <a:pt x="694" y="671"/>
                    <a:pt x="715" y="674"/>
                    <a:pt x="736" y="674"/>
                  </a:cubicBezTo>
                  <a:cubicBezTo>
                    <a:pt x="787" y="674"/>
                    <a:pt x="838" y="657"/>
                    <a:pt x="889" y="640"/>
                  </a:cubicBezTo>
                  <a:cubicBezTo>
                    <a:pt x="937" y="592"/>
                    <a:pt x="985" y="544"/>
                    <a:pt x="1009" y="472"/>
                  </a:cubicBezTo>
                  <a:cubicBezTo>
                    <a:pt x="1033" y="400"/>
                    <a:pt x="1009" y="328"/>
                    <a:pt x="985" y="256"/>
                  </a:cubicBezTo>
                  <a:cubicBezTo>
                    <a:pt x="937" y="184"/>
                    <a:pt x="889" y="136"/>
                    <a:pt x="817" y="136"/>
                  </a:cubicBezTo>
                  <a:cubicBezTo>
                    <a:pt x="673" y="88"/>
                    <a:pt x="505" y="40"/>
                    <a:pt x="361" y="16"/>
                  </a:cubicBezTo>
                  <a:cubicBezTo>
                    <a:pt x="331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1894275" y="2907875"/>
              <a:ext cx="19250" cy="19825"/>
            </a:xfrm>
            <a:custGeom>
              <a:avLst/>
              <a:gdLst/>
              <a:ahLst/>
              <a:cxnLst/>
              <a:rect l="l" t="t" r="r" b="b"/>
              <a:pathLst>
                <a:path w="770" h="793" extrusionOk="0">
                  <a:moveTo>
                    <a:pt x="265" y="1"/>
                  </a:moveTo>
                  <a:cubicBezTo>
                    <a:pt x="241" y="1"/>
                    <a:pt x="193" y="25"/>
                    <a:pt x="169" y="25"/>
                  </a:cubicBezTo>
                  <a:cubicBezTo>
                    <a:pt x="121" y="49"/>
                    <a:pt x="97" y="73"/>
                    <a:pt x="73" y="97"/>
                  </a:cubicBezTo>
                  <a:cubicBezTo>
                    <a:pt x="49" y="97"/>
                    <a:pt x="49" y="121"/>
                    <a:pt x="25" y="145"/>
                  </a:cubicBezTo>
                  <a:cubicBezTo>
                    <a:pt x="1" y="193"/>
                    <a:pt x="1" y="241"/>
                    <a:pt x="1" y="289"/>
                  </a:cubicBezTo>
                  <a:cubicBezTo>
                    <a:pt x="1" y="313"/>
                    <a:pt x="1" y="337"/>
                    <a:pt x="1" y="361"/>
                  </a:cubicBezTo>
                  <a:cubicBezTo>
                    <a:pt x="25" y="409"/>
                    <a:pt x="49" y="457"/>
                    <a:pt x="73" y="481"/>
                  </a:cubicBezTo>
                  <a:lnTo>
                    <a:pt x="289" y="697"/>
                  </a:lnTo>
                  <a:cubicBezTo>
                    <a:pt x="313" y="745"/>
                    <a:pt x="361" y="745"/>
                    <a:pt x="385" y="769"/>
                  </a:cubicBezTo>
                  <a:cubicBezTo>
                    <a:pt x="409" y="793"/>
                    <a:pt x="457" y="793"/>
                    <a:pt x="505" y="793"/>
                  </a:cubicBezTo>
                  <a:cubicBezTo>
                    <a:pt x="529" y="793"/>
                    <a:pt x="577" y="793"/>
                    <a:pt x="601" y="769"/>
                  </a:cubicBezTo>
                  <a:cubicBezTo>
                    <a:pt x="625" y="745"/>
                    <a:pt x="673" y="745"/>
                    <a:pt x="697" y="697"/>
                  </a:cubicBezTo>
                  <a:cubicBezTo>
                    <a:pt x="697" y="697"/>
                    <a:pt x="721" y="673"/>
                    <a:pt x="745" y="649"/>
                  </a:cubicBezTo>
                  <a:cubicBezTo>
                    <a:pt x="769" y="601"/>
                    <a:pt x="769" y="553"/>
                    <a:pt x="769" y="505"/>
                  </a:cubicBezTo>
                  <a:cubicBezTo>
                    <a:pt x="769" y="481"/>
                    <a:pt x="769" y="457"/>
                    <a:pt x="769" y="433"/>
                  </a:cubicBezTo>
                  <a:cubicBezTo>
                    <a:pt x="745" y="385"/>
                    <a:pt x="721" y="337"/>
                    <a:pt x="697" y="313"/>
                  </a:cubicBezTo>
                  <a:lnTo>
                    <a:pt x="457" y="97"/>
                  </a:lnTo>
                  <a:cubicBezTo>
                    <a:pt x="433" y="73"/>
                    <a:pt x="409" y="49"/>
                    <a:pt x="385" y="25"/>
                  </a:cubicBezTo>
                  <a:cubicBezTo>
                    <a:pt x="337" y="25"/>
                    <a:pt x="31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3"/>
            <p:cNvSpPr/>
            <p:nvPr/>
          </p:nvSpPr>
          <p:spPr>
            <a:xfrm>
              <a:off x="1899075" y="2849825"/>
              <a:ext cx="22850" cy="19675"/>
            </a:xfrm>
            <a:custGeom>
              <a:avLst/>
              <a:gdLst/>
              <a:ahLst/>
              <a:cxnLst/>
              <a:rect l="l" t="t" r="r" b="b"/>
              <a:pathLst>
                <a:path w="914" h="787" extrusionOk="0">
                  <a:moveTo>
                    <a:pt x="277" y="0"/>
                  </a:moveTo>
                  <a:cubicBezTo>
                    <a:pt x="259" y="0"/>
                    <a:pt x="241" y="6"/>
                    <a:pt x="217" y="18"/>
                  </a:cubicBezTo>
                  <a:cubicBezTo>
                    <a:pt x="169" y="18"/>
                    <a:pt x="145" y="42"/>
                    <a:pt x="121" y="66"/>
                  </a:cubicBezTo>
                  <a:cubicBezTo>
                    <a:pt x="97" y="90"/>
                    <a:pt x="73" y="114"/>
                    <a:pt x="49" y="138"/>
                  </a:cubicBezTo>
                  <a:cubicBezTo>
                    <a:pt x="25" y="210"/>
                    <a:pt x="1" y="283"/>
                    <a:pt x="25" y="355"/>
                  </a:cubicBezTo>
                  <a:cubicBezTo>
                    <a:pt x="25" y="379"/>
                    <a:pt x="49" y="403"/>
                    <a:pt x="49" y="427"/>
                  </a:cubicBezTo>
                  <a:cubicBezTo>
                    <a:pt x="73" y="475"/>
                    <a:pt x="97" y="499"/>
                    <a:pt x="145" y="523"/>
                  </a:cubicBezTo>
                  <a:lnTo>
                    <a:pt x="481" y="763"/>
                  </a:lnTo>
                  <a:cubicBezTo>
                    <a:pt x="505" y="763"/>
                    <a:pt x="553" y="787"/>
                    <a:pt x="577" y="787"/>
                  </a:cubicBezTo>
                  <a:lnTo>
                    <a:pt x="697" y="787"/>
                  </a:lnTo>
                  <a:cubicBezTo>
                    <a:pt x="745" y="763"/>
                    <a:pt x="769" y="763"/>
                    <a:pt x="793" y="739"/>
                  </a:cubicBezTo>
                  <a:cubicBezTo>
                    <a:pt x="817" y="715"/>
                    <a:pt x="841" y="691"/>
                    <a:pt x="865" y="643"/>
                  </a:cubicBezTo>
                  <a:cubicBezTo>
                    <a:pt x="889" y="595"/>
                    <a:pt x="913" y="499"/>
                    <a:pt x="889" y="427"/>
                  </a:cubicBezTo>
                  <a:cubicBezTo>
                    <a:pt x="889" y="403"/>
                    <a:pt x="865" y="403"/>
                    <a:pt x="865" y="379"/>
                  </a:cubicBezTo>
                  <a:cubicBezTo>
                    <a:pt x="841" y="331"/>
                    <a:pt x="817" y="283"/>
                    <a:pt x="769" y="258"/>
                  </a:cubicBezTo>
                  <a:cubicBezTo>
                    <a:pt x="649" y="186"/>
                    <a:pt x="553" y="114"/>
                    <a:pt x="433" y="42"/>
                  </a:cubicBezTo>
                  <a:cubicBezTo>
                    <a:pt x="409" y="18"/>
                    <a:pt x="361" y="18"/>
                    <a:pt x="337" y="18"/>
                  </a:cubicBezTo>
                  <a:cubicBezTo>
                    <a:pt x="313" y="6"/>
                    <a:pt x="295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3"/>
            <p:cNvSpPr/>
            <p:nvPr/>
          </p:nvSpPr>
          <p:spPr>
            <a:xfrm>
              <a:off x="1913500" y="2801675"/>
              <a:ext cx="22825" cy="16825"/>
            </a:xfrm>
            <a:custGeom>
              <a:avLst/>
              <a:gdLst/>
              <a:ahLst/>
              <a:cxnLst/>
              <a:rect l="l" t="t" r="r" b="b"/>
              <a:pathLst>
                <a:path w="913" h="673" extrusionOk="0">
                  <a:moveTo>
                    <a:pt x="240" y="0"/>
                  </a:moveTo>
                  <a:cubicBezTo>
                    <a:pt x="216" y="24"/>
                    <a:pt x="168" y="24"/>
                    <a:pt x="144" y="48"/>
                  </a:cubicBezTo>
                  <a:cubicBezTo>
                    <a:pt x="120" y="72"/>
                    <a:pt x="96" y="96"/>
                    <a:pt x="72" y="120"/>
                  </a:cubicBezTo>
                  <a:cubicBezTo>
                    <a:pt x="48" y="144"/>
                    <a:pt x="24" y="168"/>
                    <a:pt x="24" y="216"/>
                  </a:cubicBezTo>
                  <a:cubicBezTo>
                    <a:pt x="0" y="288"/>
                    <a:pt x="0" y="360"/>
                    <a:pt x="48" y="432"/>
                  </a:cubicBezTo>
                  <a:cubicBezTo>
                    <a:pt x="48" y="456"/>
                    <a:pt x="72" y="456"/>
                    <a:pt x="96" y="480"/>
                  </a:cubicBezTo>
                  <a:cubicBezTo>
                    <a:pt x="120" y="528"/>
                    <a:pt x="168" y="552"/>
                    <a:pt x="216" y="552"/>
                  </a:cubicBezTo>
                  <a:cubicBezTo>
                    <a:pt x="312" y="600"/>
                    <a:pt x="432" y="624"/>
                    <a:pt x="552" y="672"/>
                  </a:cubicBezTo>
                  <a:lnTo>
                    <a:pt x="648" y="672"/>
                  </a:lnTo>
                  <a:cubicBezTo>
                    <a:pt x="696" y="672"/>
                    <a:pt x="720" y="672"/>
                    <a:pt x="768" y="648"/>
                  </a:cubicBezTo>
                  <a:cubicBezTo>
                    <a:pt x="792" y="624"/>
                    <a:pt x="816" y="600"/>
                    <a:pt x="840" y="576"/>
                  </a:cubicBezTo>
                  <a:cubicBezTo>
                    <a:pt x="864" y="552"/>
                    <a:pt x="888" y="504"/>
                    <a:pt x="888" y="480"/>
                  </a:cubicBezTo>
                  <a:cubicBezTo>
                    <a:pt x="912" y="408"/>
                    <a:pt x="912" y="312"/>
                    <a:pt x="864" y="264"/>
                  </a:cubicBezTo>
                  <a:cubicBezTo>
                    <a:pt x="840" y="240"/>
                    <a:pt x="840" y="216"/>
                    <a:pt x="816" y="192"/>
                  </a:cubicBezTo>
                  <a:cubicBezTo>
                    <a:pt x="792" y="168"/>
                    <a:pt x="744" y="144"/>
                    <a:pt x="696" y="120"/>
                  </a:cubicBezTo>
                  <a:cubicBezTo>
                    <a:pt x="576" y="96"/>
                    <a:pt x="480" y="48"/>
                    <a:pt x="360" y="24"/>
                  </a:cubicBezTo>
                  <a:cubicBezTo>
                    <a:pt x="312" y="0"/>
                    <a:pt x="288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2083300" y="3532500"/>
              <a:ext cx="20425" cy="33725"/>
            </a:xfrm>
            <a:custGeom>
              <a:avLst/>
              <a:gdLst/>
              <a:ahLst/>
              <a:cxnLst/>
              <a:rect l="l" t="t" r="r" b="b"/>
              <a:pathLst>
                <a:path w="817" h="1349" extrusionOk="0">
                  <a:moveTo>
                    <a:pt x="339" y="0"/>
                  </a:moveTo>
                  <a:cubicBezTo>
                    <a:pt x="287" y="0"/>
                    <a:pt x="235" y="16"/>
                    <a:pt x="193" y="50"/>
                  </a:cubicBezTo>
                  <a:cubicBezTo>
                    <a:pt x="49" y="122"/>
                    <a:pt x="1" y="290"/>
                    <a:pt x="73" y="434"/>
                  </a:cubicBezTo>
                  <a:cubicBezTo>
                    <a:pt x="121" y="458"/>
                    <a:pt x="121" y="506"/>
                    <a:pt x="145" y="554"/>
                  </a:cubicBezTo>
                  <a:cubicBezTo>
                    <a:pt x="193" y="650"/>
                    <a:pt x="217" y="746"/>
                    <a:pt x="241" y="866"/>
                  </a:cubicBezTo>
                  <a:cubicBezTo>
                    <a:pt x="241" y="938"/>
                    <a:pt x="241" y="1010"/>
                    <a:pt x="241" y="1082"/>
                  </a:cubicBezTo>
                  <a:cubicBezTo>
                    <a:pt x="241" y="1216"/>
                    <a:pt x="364" y="1349"/>
                    <a:pt x="497" y="1349"/>
                  </a:cubicBezTo>
                  <a:cubicBezTo>
                    <a:pt x="507" y="1349"/>
                    <a:pt x="518" y="1348"/>
                    <a:pt x="529" y="1346"/>
                  </a:cubicBezTo>
                  <a:cubicBezTo>
                    <a:pt x="673" y="1346"/>
                    <a:pt x="793" y="1226"/>
                    <a:pt x="793" y="1082"/>
                  </a:cubicBezTo>
                  <a:cubicBezTo>
                    <a:pt x="817" y="746"/>
                    <a:pt x="721" y="434"/>
                    <a:pt x="577" y="146"/>
                  </a:cubicBezTo>
                  <a:cubicBezTo>
                    <a:pt x="530" y="53"/>
                    <a:pt x="434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3"/>
            <p:cNvSpPr/>
            <p:nvPr/>
          </p:nvSpPr>
          <p:spPr>
            <a:xfrm>
              <a:off x="2074900" y="3457750"/>
              <a:ext cx="18025" cy="30425"/>
            </a:xfrm>
            <a:custGeom>
              <a:avLst/>
              <a:gdLst/>
              <a:ahLst/>
              <a:cxnLst/>
              <a:rect l="l" t="t" r="r" b="b"/>
              <a:pathLst>
                <a:path w="721" h="1217" extrusionOk="0">
                  <a:moveTo>
                    <a:pt x="282" y="0"/>
                  </a:moveTo>
                  <a:cubicBezTo>
                    <a:pt x="237" y="0"/>
                    <a:pt x="187" y="12"/>
                    <a:pt x="145" y="40"/>
                  </a:cubicBezTo>
                  <a:cubicBezTo>
                    <a:pt x="97" y="64"/>
                    <a:pt x="49" y="136"/>
                    <a:pt x="25" y="208"/>
                  </a:cubicBezTo>
                  <a:cubicBezTo>
                    <a:pt x="1" y="280"/>
                    <a:pt x="25" y="352"/>
                    <a:pt x="49" y="424"/>
                  </a:cubicBezTo>
                  <a:cubicBezTo>
                    <a:pt x="49" y="424"/>
                    <a:pt x="73" y="448"/>
                    <a:pt x="73" y="448"/>
                  </a:cubicBezTo>
                  <a:cubicBezTo>
                    <a:pt x="97" y="520"/>
                    <a:pt x="121" y="616"/>
                    <a:pt x="121" y="688"/>
                  </a:cubicBezTo>
                  <a:cubicBezTo>
                    <a:pt x="145" y="784"/>
                    <a:pt x="145" y="856"/>
                    <a:pt x="121" y="952"/>
                  </a:cubicBezTo>
                  <a:cubicBezTo>
                    <a:pt x="121" y="1000"/>
                    <a:pt x="169" y="1096"/>
                    <a:pt x="217" y="1144"/>
                  </a:cubicBezTo>
                  <a:cubicBezTo>
                    <a:pt x="265" y="1192"/>
                    <a:pt x="337" y="1216"/>
                    <a:pt x="409" y="1216"/>
                  </a:cubicBezTo>
                  <a:cubicBezTo>
                    <a:pt x="481" y="1216"/>
                    <a:pt x="553" y="1192"/>
                    <a:pt x="601" y="1144"/>
                  </a:cubicBezTo>
                  <a:lnTo>
                    <a:pt x="649" y="1096"/>
                  </a:lnTo>
                  <a:cubicBezTo>
                    <a:pt x="673" y="1048"/>
                    <a:pt x="697" y="1000"/>
                    <a:pt x="697" y="952"/>
                  </a:cubicBezTo>
                  <a:cubicBezTo>
                    <a:pt x="721" y="664"/>
                    <a:pt x="649" y="376"/>
                    <a:pt x="529" y="136"/>
                  </a:cubicBezTo>
                  <a:cubicBezTo>
                    <a:pt x="505" y="88"/>
                    <a:pt x="433" y="16"/>
                    <a:pt x="361" y="16"/>
                  </a:cubicBezTo>
                  <a:cubicBezTo>
                    <a:pt x="341" y="6"/>
                    <a:pt x="313" y="0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3"/>
            <p:cNvSpPr/>
            <p:nvPr/>
          </p:nvSpPr>
          <p:spPr>
            <a:xfrm>
              <a:off x="2061100" y="3340200"/>
              <a:ext cx="18625" cy="44750"/>
            </a:xfrm>
            <a:custGeom>
              <a:avLst/>
              <a:gdLst/>
              <a:ahLst/>
              <a:cxnLst/>
              <a:rect l="l" t="t" r="r" b="b"/>
              <a:pathLst>
                <a:path w="745" h="1790" extrusionOk="0">
                  <a:moveTo>
                    <a:pt x="317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97" y="61"/>
                    <a:pt x="1" y="205"/>
                    <a:pt x="25" y="349"/>
                  </a:cubicBezTo>
                  <a:cubicBezTo>
                    <a:pt x="73" y="445"/>
                    <a:pt x="97" y="565"/>
                    <a:pt x="97" y="661"/>
                  </a:cubicBezTo>
                  <a:cubicBezTo>
                    <a:pt x="121" y="685"/>
                    <a:pt x="121" y="709"/>
                    <a:pt x="121" y="734"/>
                  </a:cubicBezTo>
                  <a:cubicBezTo>
                    <a:pt x="121" y="743"/>
                    <a:pt x="124" y="760"/>
                    <a:pt x="128" y="773"/>
                  </a:cubicBezTo>
                  <a:lnTo>
                    <a:pt x="128" y="773"/>
                  </a:lnTo>
                  <a:cubicBezTo>
                    <a:pt x="125" y="768"/>
                    <a:pt x="123" y="763"/>
                    <a:pt x="121" y="758"/>
                  </a:cubicBezTo>
                  <a:lnTo>
                    <a:pt x="121" y="758"/>
                  </a:lnTo>
                  <a:cubicBezTo>
                    <a:pt x="128" y="780"/>
                    <a:pt x="131" y="789"/>
                    <a:pt x="131" y="789"/>
                  </a:cubicBezTo>
                  <a:cubicBezTo>
                    <a:pt x="132" y="789"/>
                    <a:pt x="130" y="782"/>
                    <a:pt x="128" y="773"/>
                  </a:cubicBezTo>
                  <a:lnTo>
                    <a:pt x="128" y="773"/>
                  </a:lnTo>
                  <a:cubicBezTo>
                    <a:pt x="145" y="816"/>
                    <a:pt x="145" y="859"/>
                    <a:pt x="145" y="902"/>
                  </a:cubicBezTo>
                  <a:cubicBezTo>
                    <a:pt x="145" y="1118"/>
                    <a:pt x="145" y="1310"/>
                    <a:pt x="121" y="1526"/>
                  </a:cubicBezTo>
                  <a:cubicBezTo>
                    <a:pt x="121" y="1574"/>
                    <a:pt x="145" y="1670"/>
                    <a:pt x="193" y="1718"/>
                  </a:cubicBezTo>
                  <a:cubicBezTo>
                    <a:pt x="241" y="1766"/>
                    <a:pt x="337" y="1790"/>
                    <a:pt x="409" y="1790"/>
                  </a:cubicBezTo>
                  <a:cubicBezTo>
                    <a:pt x="481" y="1790"/>
                    <a:pt x="553" y="1766"/>
                    <a:pt x="601" y="1718"/>
                  </a:cubicBezTo>
                  <a:cubicBezTo>
                    <a:pt x="649" y="1646"/>
                    <a:pt x="673" y="1598"/>
                    <a:pt x="673" y="1526"/>
                  </a:cubicBezTo>
                  <a:cubicBezTo>
                    <a:pt x="745" y="1094"/>
                    <a:pt x="697" y="637"/>
                    <a:pt x="577" y="205"/>
                  </a:cubicBezTo>
                  <a:cubicBezTo>
                    <a:pt x="537" y="87"/>
                    <a:pt x="433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3"/>
            <p:cNvSpPr/>
            <p:nvPr/>
          </p:nvSpPr>
          <p:spPr>
            <a:xfrm>
              <a:off x="2041900" y="3225650"/>
              <a:ext cx="18025" cy="39400"/>
            </a:xfrm>
            <a:custGeom>
              <a:avLst/>
              <a:gdLst/>
              <a:ahLst/>
              <a:cxnLst/>
              <a:rect l="l" t="t" r="r" b="b"/>
              <a:pathLst>
                <a:path w="721" h="1576" extrusionOk="0">
                  <a:moveTo>
                    <a:pt x="309" y="0"/>
                  </a:moveTo>
                  <a:cubicBezTo>
                    <a:pt x="286" y="0"/>
                    <a:pt x="263" y="4"/>
                    <a:pt x="241" y="11"/>
                  </a:cubicBezTo>
                  <a:cubicBezTo>
                    <a:pt x="97" y="59"/>
                    <a:pt x="1" y="203"/>
                    <a:pt x="49" y="371"/>
                  </a:cubicBezTo>
                  <a:cubicBezTo>
                    <a:pt x="73" y="443"/>
                    <a:pt x="97" y="515"/>
                    <a:pt x="97" y="587"/>
                  </a:cubicBezTo>
                  <a:cubicBezTo>
                    <a:pt x="121" y="611"/>
                    <a:pt x="121" y="635"/>
                    <a:pt x="121" y="659"/>
                  </a:cubicBezTo>
                  <a:cubicBezTo>
                    <a:pt x="121" y="707"/>
                    <a:pt x="121" y="755"/>
                    <a:pt x="121" y="779"/>
                  </a:cubicBezTo>
                  <a:cubicBezTo>
                    <a:pt x="145" y="875"/>
                    <a:pt x="145" y="947"/>
                    <a:pt x="121" y="1019"/>
                  </a:cubicBezTo>
                  <a:cubicBezTo>
                    <a:pt x="121" y="1067"/>
                    <a:pt x="121" y="1115"/>
                    <a:pt x="121" y="1163"/>
                  </a:cubicBezTo>
                  <a:cubicBezTo>
                    <a:pt x="121" y="1163"/>
                    <a:pt x="121" y="1211"/>
                    <a:pt x="121" y="1235"/>
                  </a:cubicBezTo>
                  <a:cubicBezTo>
                    <a:pt x="97" y="1307"/>
                    <a:pt x="97" y="1379"/>
                    <a:pt x="145" y="1451"/>
                  </a:cubicBezTo>
                  <a:cubicBezTo>
                    <a:pt x="169" y="1499"/>
                    <a:pt x="241" y="1547"/>
                    <a:pt x="313" y="1571"/>
                  </a:cubicBezTo>
                  <a:cubicBezTo>
                    <a:pt x="328" y="1574"/>
                    <a:pt x="344" y="1576"/>
                    <a:pt x="361" y="1576"/>
                  </a:cubicBezTo>
                  <a:cubicBezTo>
                    <a:pt x="479" y="1576"/>
                    <a:pt x="628" y="1505"/>
                    <a:pt x="649" y="1379"/>
                  </a:cubicBezTo>
                  <a:cubicBezTo>
                    <a:pt x="721" y="995"/>
                    <a:pt x="697" y="587"/>
                    <a:pt x="577" y="203"/>
                  </a:cubicBezTo>
                  <a:cubicBezTo>
                    <a:pt x="556" y="102"/>
                    <a:pt x="433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3"/>
            <p:cNvSpPr/>
            <p:nvPr/>
          </p:nvSpPr>
          <p:spPr>
            <a:xfrm>
              <a:off x="2030500" y="3103175"/>
              <a:ext cx="18025" cy="56150"/>
            </a:xfrm>
            <a:custGeom>
              <a:avLst/>
              <a:gdLst/>
              <a:ahLst/>
              <a:cxnLst/>
              <a:rect l="l" t="t" r="r" b="b"/>
              <a:pathLst>
                <a:path w="721" h="2246" extrusionOk="0">
                  <a:moveTo>
                    <a:pt x="318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73" y="61"/>
                    <a:pt x="1" y="206"/>
                    <a:pt x="49" y="350"/>
                  </a:cubicBezTo>
                  <a:cubicBezTo>
                    <a:pt x="145" y="878"/>
                    <a:pt x="169" y="1406"/>
                    <a:pt x="121" y="1958"/>
                  </a:cubicBezTo>
                  <a:cubicBezTo>
                    <a:pt x="97" y="2102"/>
                    <a:pt x="241" y="2246"/>
                    <a:pt x="385" y="2246"/>
                  </a:cubicBezTo>
                  <a:cubicBezTo>
                    <a:pt x="553" y="2222"/>
                    <a:pt x="649" y="2126"/>
                    <a:pt x="673" y="1958"/>
                  </a:cubicBezTo>
                  <a:cubicBezTo>
                    <a:pt x="721" y="1382"/>
                    <a:pt x="697" y="782"/>
                    <a:pt x="577" y="206"/>
                  </a:cubicBezTo>
                  <a:cubicBezTo>
                    <a:pt x="557" y="87"/>
                    <a:pt x="440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2028100" y="2983500"/>
              <a:ext cx="18025" cy="50175"/>
            </a:xfrm>
            <a:custGeom>
              <a:avLst/>
              <a:gdLst/>
              <a:ahLst/>
              <a:cxnLst/>
              <a:rect l="l" t="t" r="r" b="b"/>
              <a:pathLst>
                <a:path w="721" h="2007" extrusionOk="0">
                  <a:moveTo>
                    <a:pt x="385" y="0"/>
                  </a:moveTo>
                  <a:cubicBezTo>
                    <a:pt x="241" y="0"/>
                    <a:pt x="73" y="120"/>
                    <a:pt x="97" y="288"/>
                  </a:cubicBezTo>
                  <a:cubicBezTo>
                    <a:pt x="121" y="504"/>
                    <a:pt x="145" y="744"/>
                    <a:pt x="121" y="984"/>
                  </a:cubicBezTo>
                  <a:cubicBezTo>
                    <a:pt x="121" y="1056"/>
                    <a:pt x="121" y="1104"/>
                    <a:pt x="121" y="1152"/>
                  </a:cubicBezTo>
                  <a:cubicBezTo>
                    <a:pt x="97" y="1200"/>
                    <a:pt x="97" y="1224"/>
                    <a:pt x="97" y="1248"/>
                  </a:cubicBezTo>
                  <a:cubicBezTo>
                    <a:pt x="97" y="1272"/>
                    <a:pt x="97" y="1272"/>
                    <a:pt x="97" y="1296"/>
                  </a:cubicBezTo>
                  <a:cubicBezTo>
                    <a:pt x="73" y="1416"/>
                    <a:pt x="49" y="1536"/>
                    <a:pt x="25" y="1656"/>
                  </a:cubicBezTo>
                  <a:cubicBezTo>
                    <a:pt x="1" y="1800"/>
                    <a:pt x="73" y="1968"/>
                    <a:pt x="217" y="1992"/>
                  </a:cubicBezTo>
                  <a:cubicBezTo>
                    <a:pt x="246" y="2002"/>
                    <a:pt x="276" y="2007"/>
                    <a:pt x="307" y="2007"/>
                  </a:cubicBezTo>
                  <a:cubicBezTo>
                    <a:pt x="424" y="2007"/>
                    <a:pt x="538" y="1934"/>
                    <a:pt x="577" y="1800"/>
                  </a:cubicBezTo>
                  <a:cubicBezTo>
                    <a:pt x="673" y="1296"/>
                    <a:pt x="721" y="792"/>
                    <a:pt x="649" y="288"/>
                  </a:cubicBezTo>
                  <a:cubicBezTo>
                    <a:pt x="649" y="120"/>
                    <a:pt x="553" y="0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2036500" y="2883175"/>
              <a:ext cx="20425" cy="41650"/>
            </a:xfrm>
            <a:custGeom>
              <a:avLst/>
              <a:gdLst/>
              <a:ahLst/>
              <a:cxnLst/>
              <a:rect l="l" t="t" r="r" b="b"/>
              <a:pathLst>
                <a:path w="817" h="1666" extrusionOk="0">
                  <a:moveTo>
                    <a:pt x="545" y="0"/>
                  </a:moveTo>
                  <a:cubicBezTo>
                    <a:pt x="416" y="0"/>
                    <a:pt x="286" y="71"/>
                    <a:pt x="265" y="197"/>
                  </a:cubicBezTo>
                  <a:lnTo>
                    <a:pt x="25" y="1325"/>
                  </a:lnTo>
                  <a:cubicBezTo>
                    <a:pt x="1" y="1469"/>
                    <a:pt x="73" y="1637"/>
                    <a:pt x="241" y="1661"/>
                  </a:cubicBezTo>
                  <a:cubicBezTo>
                    <a:pt x="256" y="1664"/>
                    <a:pt x="272" y="1665"/>
                    <a:pt x="289" y="1665"/>
                  </a:cubicBezTo>
                  <a:cubicBezTo>
                    <a:pt x="407" y="1665"/>
                    <a:pt x="556" y="1594"/>
                    <a:pt x="577" y="1469"/>
                  </a:cubicBezTo>
                  <a:cubicBezTo>
                    <a:pt x="649" y="1085"/>
                    <a:pt x="721" y="725"/>
                    <a:pt x="793" y="341"/>
                  </a:cubicBezTo>
                  <a:cubicBezTo>
                    <a:pt x="817" y="197"/>
                    <a:pt x="745" y="53"/>
                    <a:pt x="601" y="5"/>
                  </a:cubicBezTo>
                  <a:cubicBezTo>
                    <a:pt x="582" y="2"/>
                    <a:pt x="564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2052700" y="2791150"/>
              <a:ext cx="21025" cy="36050"/>
            </a:xfrm>
            <a:custGeom>
              <a:avLst/>
              <a:gdLst/>
              <a:ahLst/>
              <a:cxnLst/>
              <a:rect l="l" t="t" r="r" b="b"/>
              <a:pathLst>
                <a:path w="841" h="1442" extrusionOk="0">
                  <a:moveTo>
                    <a:pt x="547" y="1"/>
                  </a:moveTo>
                  <a:cubicBezTo>
                    <a:pt x="425" y="1"/>
                    <a:pt x="304" y="87"/>
                    <a:pt x="265" y="205"/>
                  </a:cubicBezTo>
                  <a:lnTo>
                    <a:pt x="49" y="1093"/>
                  </a:lnTo>
                  <a:cubicBezTo>
                    <a:pt x="1" y="1237"/>
                    <a:pt x="97" y="1405"/>
                    <a:pt x="241" y="1429"/>
                  </a:cubicBezTo>
                  <a:cubicBezTo>
                    <a:pt x="266" y="1438"/>
                    <a:pt x="292" y="1442"/>
                    <a:pt x="317" y="1442"/>
                  </a:cubicBezTo>
                  <a:cubicBezTo>
                    <a:pt x="433" y="1442"/>
                    <a:pt x="537" y="1356"/>
                    <a:pt x="577" y="1237"/>
                  </a:cubicBezTo>
                  <a:lnTo>
                    <a:pt x="817" y="349"/>
                  </a:lnTo>
                  <a:cubicBezTo>
                    <a:pt x="841" y="205"/>
                    <a:pt x="769" y="37"/>
                    <a:pt x="625" y="13"/>
                  </a:cubicBezTo>
                  <a:cubicBezTo>
                    <a:pt x="599" y="5"/>
                    <a:pt x="573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3"/>
            <p:cNvSpPr/>
            <p:nvPr/>
          </p:nvSpPr>
          <p:spPr>
            <a:xfrm>
              <a:off x="2069500" y="2712850"/>
              <a:ext cx="14425" cy="27800"/>
            </a:xfrm>
            <a:custGeom>
              <a:avLst/>
              <a:gdLst/>
              <a:ahLst/>
              <a:cxnLst/>
              <a:rect l="l" t="t" r="r" b="b"/>
              <a:pathLst>
                <a:path w="577" h="1112" extrusionOk="0">
                  <a:moveTo>
                    <a:pt x="289" y="1"/>
                  </a:moveTo>
                  <a:cubicBezTo>
                    <a:pt x="217" y="1"/>
                    <a:pt x="145" y="25"/>
                    <a:pt x="97" y="73"/>
                  </a:cubicBezTo>
                  <a:cubicBezTo>
                    <a:pt x="49" y="145"/>
                    <a:pt x="1" y="193"/>
                    <a:pt x="1" y="289"/>
                  </a:cubicBezTo>
                  <a:lnTo>
                    <a:pt x="1" y="841"/>
                  </a:lnTo>
                  <a:cubicBezTo>
                    <a:pt x="1" y="913"/>
                    <a:pt x="49" y="985"/>
                    <a:pt x="97" y="1033"/>
                  </a:cubicBezTo>
                  <a:cubicBezTo>
                    <a:pt x="136" y="1072"/>
                    <a:pt x="191" y="1111"/>
                    <a:pt x="249" y="1111"/>
                  </a:cubicBezTo>
                  <a:cubicBezTo>
                    <a:pt x="262" y="1111"/>
                    <a:pt x="276" y="1109"/>
                    <a:pt x="289" y="1105"/>
                  </a:cubicBezTo>
                  <a:cubicBezTo>
                    <a:pt x="361" y="1105"/>
                    <a:pt x="433" y="1081"/>
                    <a:pt x="481" y="1033"/>
                  </a:cubicBezTo>
                  <a:cubicBezTo>
                    <a:pt x="529" y="985"/>
                    <a:pt x="577" y="913"/>
                    <a:pt x="577" y="841"/>
                  </a:cubicBezTo>
                  <a:lnTo>
                    <a:pt x="577" y="289"/>
                  </a:lnTo>
                  <a:cubicBezTo>
                    <a:pt x="577" y="217"/>
                    <a:pt x="529" y="121"/>
                    <a:pt x="481" y="73"/>
                  </a:cubicBezTo>
                  <a:cubicBezTo>
                    <a:pt x="433" y="25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3"/>
            <p:cNvSpPr/>
            <p:nvPr/>
          </p:nvSpPr>
          <p:spPr>
            <a:xfrm>
              <a:off x="2075500" y="3159250"/>
              <a:ext cx="13825" cy="44475"/>
            </a:xfrm>
            <a:custGeom>
              <a:avLst/>
              <a:gdLst/>
              <a:ahLst/>
              <a:cxnLst/>
              <a:rect l="l" t="t" r="r" b="b"/>
              <a:pathLst>
                <a:path w="553" h="1779" extrusionOk="0">
                  <a:moveTo>
                    <a:pt x="301" y="0"/>
                  </a:moveTo>
                  <a:cubicBezTo>
                    <a:pt x="289" y="0"/>
                    <a:pt x="277" y="1"/>
                    <a:pt x="265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491"/>
                  </a:lnTo>
                  <a:cubicBezTo>
                    <a:pt x="1" y="1659"/>
                    <a:pt x="121" y="1779"/>
                    <a:pt x="265" y="1779"/>
                  </a:cubicBezTo>
                  <a:cubicBezTo>
                    <a:pt x="433" y="1779"/>
                    <a:pt x="553" y="1659"/>
                    <a:pt x="553" y="1491"/>
                  </a:cubicBezTo>
                  <a:lnTo>
                    <a:pt x="553" y="267"/>
                  </a:lnTo>
                  <a:cubicBezTo>
                    <a:pt x="553" y="133"/>
                    <a:pt x="450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3"/>
            <p:cNvSpPr/>
            <p:nvPr/>
          </p:nvSpPr>
          <p:spPr>
            <a:xfrm>
              <a:off x="2069500" y="3075300"/>
              <a:ext cx="14425" cy="47500"/>
            </a:xfrm>
            <a:custGeom>
              <a:avLst/>
              <a:gdLst/>
              <a:ahLst/>
              <a:cxnLst/>
              <a:rect l="l" t="t" r="r" b="b"/>
              <a:pathLst>
                <a:path w="577" h="1900" extrusionOk="0">
                  <a:moveTo>
                    <a:pt x="289" y="0"/>
                  </a:moveTo>
                  <a:cubicBezTo>
                    <a:pt x="145" y="24"/>
                    <a:pt x="1" y="120"/>
                    <a:pt x="1" y="288"/>
                  </a:cubicBezTo>
                  <a:lnTo>
                    <a:pt x="1" y="1633"/>
                  </a:lnTo>
                  <a:cubicBezTo>
                    <a:pt x="1" y="1766"/>
                    <a:pt x="124" y="1899"/>
                    <a:pt x="257" y="1899"/>
                  </a:cubicBezTo>
                  <a:cubicBezTo>
                    <a:pt x="267" y="1899"/>
                    <a:pt x="278" y="1898"/>
                    <a:pt x="289" y="1897"/>
                  </a:cubicBezTo>
                  <a:cubicBezTo>
                    <a:pt x="433" y="1897"/>
                    <a:pt x="577" y="1777"/>
                    <a:pt x="577" y="1633"/>
                  </a:cubicBezTo>
                  <a:lnTo>
                    <a:pt x="577" y="288"/>
                  </a:lnTo>
                  <a:cubicBezTo>
                    <a:pt x="577" y="144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3"/>
            <p:cNvSpPr/>
            <p:nvPr/>
          </p:nvSpPr>
          <p:spPr>
            <a:xfrm>
              <a:off x="2072500" y="2975075"/>
              <a:ext cx="13825" cy="50450"/>
            </a:xfrm>
            <a:custGeom>
              <a:avLst/>
              <a:gdLst/>
              <a:ahLst/>
              <a:cxnLst/>
              <a:rect l="l" t="t" r="r" b="b"/>
              <a:pathLst>
                <a:path w="553" h="2018" extrusionOk="0">
                  <a:moveTo>
                    <a:pt x="289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1729"/>
                  </a:lnTo>
                  <a:cubicBezTo>
                    <a:pt x="1" y="1873"/>
                    <a:pt x="121" y="2017"/>
                    <a:pt x="289" y="2017"/>
                  </a:cubicBezTo>
                  <a:cubicBezTo>
                    <a:pt x="433" y="1993"/>
                    <a:pt x="553" y="1873"/>
                    <a:pt x="553" y="1729"/>
                  </a:cubicBezTo>
                  <a:lnTo>
                    <a:pt x="553" y="289"/>
                  </a:lnTo>
                  <a:cubicBezTo>
                    <a:pt x="553" y="121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3"/>
            <p:cNvSpPr/>
            <p:nvPr/>
          </p:nvSpPr>
          <p:spPr>
            <a:xfrm>
              <a:off x="2080900" y="2880025"/>
              <a:ext cx="18025" cy="44800"/>
            </a:xfrm>
            <a:custGeom>
              <a:avLst/>
              <a:gdLst/>
              <a:ahLst/>
              <a:cxnLst/>
              <a:rect l="l" t="t" r="r" b="b"/>
              <a:pathLst>
                <a:path w="721" h="1792" extrusionOk="0">
                  <a:moveTo>
                    <a:pt x="376" y="1"/>
                  </a:moveTo>
                  <a:cubicBezTo>
                    <a:pt x="355" y="1"/>
                    <a:pt x="334" y="4"/>
                    <a:pt x="313" y="11"/>
                  </a:cubicBezTo>
                  <a:cubicBezTo>
                    <a:pt x="241" y="35"/>
                    <a:pt x="169" y="83"/>
                    <a:pt x="145" y="155"/>
                  </a:cubicBezTo>
                  <a:cubicBezTo>
                    <a:pt x="97" y="227"/>
                    <a:pt x="97" y="275"/>
                    <a:pt x="121" y="371"/>
                  </a:cubicBezTo>
                  <a:cubicBezTo>
                    <a:pt x="113" y="348"/>
                    <a:pt x="110" y="339"/>
                    <a:pt x="110" y="339"/>
                  </a:cubicBezTo>
                  <a:lnTo>
                    <a:pt x="110" y="339"/>
                  </a:lnTo>
                  <a:cubicBezTo>
                    <a:pt x="110" y="339"/>
                    <a:pt x="121" y="378"/>
                    <a:pt x="121" y="395"/>
                  </a:cubicBezTo>
                  <a:cubicBezTo>
                    <a:pt x="121" y="419"/>
                    <a:pt x="121" y="443"/>
                    <a:pt x="121" y="467"/>
                  </a:cubicBezTo>
                  <a:cubicBezTo>
                    <a:pt x="121" y="515"/>
                    <a:pt x="121" y="563"/>
                    <a:pt x="145" y="611"/>
                  </a:cubicBezTo>
                  <a:cubicBezTo>
                    <a:pt x="145" y="707"/>
                    <a:pt x="145" y="803"/>
                    <a:pt x="121" y="899"/>
                  </a:cubicBezTo>
                  <a:cubicBezTo>
                    <a:pt x="121" y="947"/>
                    <a:pt x="121" y="995"/>
                    <a:pt x="121" y="1043"/>
                  </a:cubicBezTo>
                  <a:lnTo>
                    <a:pt x="121" y="1067"/>
                  </a:lnTo>
                  <a:cubicBezTo>
                    <a:pt x="97" y="1091"/>
                    <a:pt x="97" y="1115"/>
                    <a:pt x="97" y="1163"/>
                  </a:cubicBezTo>
                  <a:cubicBezTo>
                    <a:pt x="73" y="1259"/>
                    <a:pt x="49" y="1355"/>
                    <a:pt x="25" y="1451"/>
                  </a:cubicBezTo>
                  <a:cubicBezTo>
                    <a:pt x="1" y="1595"/>
                    <a:pt x="73" y="1763"/>
                    <a:pt x="217" y="1787"/>
                  </a:cubicBezTo>
                  <a:cubicBezTo>
                    <a:pt x="238" y="1790"/>
                    <a:pt x="259" y="1791"/>
                    <a:pt x="279" y="1791"/>
                  </a:cubicBezTo>
                  <a:cubicBezTo>
                    <a:pt x="420" y="1791"/>
                    <a:pt x="535" y="1720"/>
                    <a:pt x="577" y="1595"/>
                  </a:cubicBezTo>
                  <a:cubicBezTo>
                    <a:pt x="697" y="1139"/>
                    <a:pt x="721" y="683"/>
                    <a:pt x="649" y="203"/>
                  </a:cubicBezTo>
                  <a:cubicBezTo>
                    <a:pt x="649" y="155"/>
                    <a:pt x="577" y="83"/>
                    <a:pt x="529" y="35"/>
                  </a:cubicBezTo>
                  <a:cubicBezTo>
                    <a:pt x="478" y="18"/>
                    <a:pt x="427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3"/>
            <p:cNvSpPr/>
            <p:nvPr/>
          </p:nvSpPr>
          <p:spPr>
            <a:xfrm>
              <a:off x="2094100" y="2787875"/>
              <a:ext cx="18025" cy="42025"/>
            </a:xfrm>
            <a:custGeom>
              <a:avLst/>
              <a:gdLst/>
              <a:ahLst/>
              <a:cxnLst/>
              <a:rect l="l" t="t" r="r" b="b"/>
              <a:pathLst>
                <a:path w="721" h="1681" extrusionOk="0">
                  <a:moveTo>
                    <a:pt x="433" y="0"/>
                  </a:moveTo>
                  <a:cubicBezTo>
                    <a:pt x="361" y="24"/>
                    <a:pt x="289" y="48"/>
                    <a:pt x="241" y="96"/>
                  </a:cubicBezTo>
                  <a:cubicBezTo>
                    <a:pt x="169" y="144"/>
                    <a:pt x="169" y="216"/>
                    <a:pt x="145" y="288"/>
                  </a:cubicBezTo>
                  <a:cubicBezTo>
                    <a:pt x="97" y="672"/>
                    <a:pt x="49" y="1032"/>
                    <a:pt x="25" y="1392"/>
                  </a:cubicBezTo>
                  <a:cubicBezTo>
                    <a:pt x="1" y="1464"/>
                    <a:pt x="49" y="1560"/>
                    <a:pt x="97" y="1608"/>
                  </a:cubicBezTo>
                  <a:cubicBezTo>
                    <a:pt x="145" y="1656"/>
                    <a:pt x="217" y="1680"/>
                    <a:pt x="289" y="1680"/>
                  </a:cubicBezTo>
                  <a:cubicBezTo>
                    <a:pt x="361" y="1680"/>
                    <a:pt x="433" y="1656"/>
                    <a:pt x="481" y="1608"/>
                  </a:cubicBezTo>
                  <a:cubicBezTo>
                    <a:pt x="553" y="1536"/>
                    <a:pt x="553" y="1488"/>
                    <a:pt x="577" y="1392"/>
                  </a:cubicBezTo>
                  <a:cubicBezTo>
                    <a:pt x="625" y="1032"/>
                    <a:pt x="673" y="672"/>
                    <a:pt x="721" y="288"/>
                  </a:cubicBezTo>
                  <a:cubicBezTo>
                    <a:pt x="721" y="216"/>
                    <a:pt x="673" y="144"/>
                    <a:pt x="625" y="96"/>
                  </a:cubicBezTo>
                  <a:cubicBezTo>
                    <a:pt x="577" y="48"/>
                    <a:pt x="505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3"/>
            <p:cNvSpPr/>
            <p:nvPr/>
          </p:nvSpPr>
          <p:spPr>
            <a:xfrm>
              <a:off x="2103100" y="2729650"/>
              <a:ext cx="14425" cy="25250"/>
            </a:xfrm>
            <a:custGeom>
              <a:avLst/>
              <a:gdLst/>
              <a:ahLst/>
              <a:cxnLst/>
              <a:rect l="l" t="t" r="r" b="b"/>
              <a:pathLst>
                <a:path w="577" h="1010" extrusionOk="0">
                  <a:moveTo>
                    <a:pt x="289" y="1"/>
                  </a:moveTo>
                  <a:cubicBezTo>
                    <a:pt x="217" y="1"/>
                    <a:pt x="145" y="25"/>
                    <a:pt x="97" y="73"/>
                  </a:cubicBezTo>
                  <a:cubicBezTo>
                    <a:pt x="49" y="121"/>
                    <a:pt x="1" y="193"/>
                    <a:pt x="1" y="265"/>
                  </a:cubicBezTo>
                  <a:lnTo>
                    <a:pt x="1" y="721"/>
                  </a:lnTo>
                  <a:cubicBezTo>
                    <a:pt x="1" y="793"/>
                    <a:pt x="49" y="865"/>
                    <a:pt x="97" y="913"/>
                  </a:cubicBezTo>
                  <a:cubicBezTo>
                    <a:pt x="145" y="961"/>
                    <a:pt x="217" y="1009"/>
                    <a:pt x="289" y="1009"/>
                  </a:cubicBezTo>
                  <a:cubicBezTo>
                    <a:pt x="361" y="985"/>
                    <a:pt x="433" y="985"/>
                    <a:pt x="481" y="913"/>
                  </a:cubicBezTo>
                  <a:cubicBezTo>
                    <a:pt x="529" y="865"/>
                    <a:pt x="577" y="793"/>
                    <a:pt x="577" y="721"/>
                  </a:cubicBezTo>
                  <a:lnTo>
                    <a:pt x="577" y="265"/>
                  </a:lnTo>
                  <a:cubicBezTo>
                    <a:pt x="577" y="193"/>
                    <a:pt x="529" y="121"/>
                    <a:pt x="481" y="73"/>
                  </a:cubicBezTo>
                  <a:cubicBezTo>
                    <a:pt x="433" y="25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3"/>
            <p:cNvSpPr/>
            <p:nvPr/>
          </p:nvSpPr>
          <p:spPr>
            <a:xfrm>
              <a:off x="2116900" y="2933075"/>
              <a:ext cx="18025" cy="47425"/>
            </a:xfrm>
            <a:custGeom>
              <a:avLst/>
              <a:gdLst/>
              <a:ahLst/>
              <a:cxnLst/>
              <a:rect l="l" t="t" r="r" b="b"/>
              <a:pathLst>
                <a:path w="721" h="1897" extrusionOk="0">
                  <a:moveTo>
                    <a:pt x="433" y="1"/>
                  </a:moveTo>
                  <a:cubicBezTo>
                    <a:pt x="265" y="25"/>
                    <a:pt x="169" y="121"/>
                    <a:pt x="145" y="289"/>
                  </a:cubicBezTo>
                  <a:cubicBezTo>
                    <a:pt x="97" y="721"/>
                    <a:pt x="49" y="1177"/>
                    <a:pt x="1" y="1633"/>
                  </a:cubicBezTo>
                  <a:cubicBezTo>
                    <a:pt x="1" y="1777"/>
                    <a:pt x="145" y="1897"/>
                    <a:pt x="289" y="1897"/>
                  </a:cubicBezTo>
                  <a:cubicBezTo>
                    <a:pt x="457" y="1897"/>
                    <a:pt x="553" y="1777"/>
                    <a:pt x="577" y="1633"/>
                  </a:cubicBezTo>
                  <a:cubicBezTo>
                    <a:pt x="625" y="1177"/>
                    <a:pt x="649" y="721"/>
                    <a:pt x="697" y="289"/>
                  </a:cubicBezTo>
                  <a:cubicBezTo>
                    <a:pt x="721" y="145"/>
                    <a:pt x="553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3"/>
            <p:cNvSpPr/>
            <p:nvPr/>
          </p:nvSpPr>
          <p:spPr>
            <a:xfrm>
              <a:off x="2124100" y="2835000"/>
              <a:ext cx="19825" cy="48025"/>
            </a:xfrm>
            <a:custGeom>
              <a:avLst/>
              <a:gdLst/>
              <a:ahLst/>
              <a:cxnLst/>
              <a:rect l="l" t="t" r="r" b="b"/>
              <a:pathLst>
                <a:path w="793" h="1921" extrusionOk="0">
                  <a:moveTo>
                    <a:pt x="356" y="1"/>
                  </a:moveTo>
                  <a:cubicBezTo>
                    <a:pt x="334" y="1"/>
                    <a:pt x="311" y="4"/>
                    <a:pt x="289" y="11"/>
                  </a:cubicBezTo>
                  <a:cubicBezTo>
                    <a:pt x="145" y="59"/>
                    <a:pt x="49" y="227"/>
                    <a:pt x="97" y="371"/>
                  </a:cubicBezTo>
                  <a:cubicBezTo>
                    <a:pt x="121" y="467"/>
                    <a:pt x="145" y="587"/>
                    <a:pt x="169" y="683"/>
                  </a:cubicBezTo>
                  <a:cubicBezTo>
                    <a:pt x="169" y="707"/>
                    <a:pt x="169" y="707"/>
                    <a:pt x="193" y="731"/>
                  </a:cubicBezTo>
                  <a:cubicBezTo>
                    <a:pt x="193" y="755"/>
                    <a:pt x="193" y="779"/>
                    <a:pt x="193" y="803"/>
                  </a:cubicBezTo>
                  <a:cubicBezTo>
                    <a:pt x="193" y="851"/>
                    <a:pt x="193" y="924"/>
                    <a:pt x="193" y="972"/>
                  </a:cubicBezTo>
                  <a:cubicBezTo>
                    <a:pt x="193" y="1020"/>
                    <a:pt x="193" y="1068"/>
                    <a:pt x="169" y="1140"/>
                  </a:cubicBezTo>
                  <a:cubicBezTo>
                    <a:pt x="169" y="1140"/>
                    <a:pt x="169" y="1140"/>
                    <a:pt x="169" y="1164"/>
                  </a:cubicBezTo>
                  <a:cubicBezTo>
                    <a:pt x="169" y="1188"/>
                    <a:pt x="169" y="1212"/>
                    <a:pt x="169" y="1236"/>
                  </a:cubicBezTo>
                  <a:cubicBezTo>
                    <a:pt x="145" y="1356"/>
                    <a:pt x="97" y="1452"/>
                    <a:pt x="73" y="1572"/>
                  </a:cubicBezTo>
                  <a:cubicBezTo>
                    <a:pt x="1" y="1692"/>
                    <a:pt x="121" y="1884"/>
                    <a:pt x="265" y="1908"/>
                  </a:cubicBezTo>
                  <a:cubicBezTo>
                    <a:pt x="290" y="1916"/>
                    <a:pt x="316" y="1920"/>
                    <a:pt x="341" y="1920"/>
                  </a:cubicBezTo>
                  <a:cubicBezTo>
                    <a:pt x="457" y="1920"/>
                    <a:pt x="561" y="1834"/>
                    <a:pt x="601" y="1716"/>
                  </a:cubicBezTo>
                  <a:cubicBezTo>
                    <a:pt x="793" y="1236"/>
                    <a:pt x="793" y="707"/>
                    <a:pt x="625" y="227"/>
                  </a:cubicBezTo>
                  <a:cubicBezTo>
                    <a:pt x="605" y="105"/>
                    <a:pt x="48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53"/>
            <p:cNvSpPr/>
            <p:nvPr/>
          </p:nvSpPr>
          <p:spPr>
            <a:xfrm>
              <a:off x="2131300" y="2751875"/>
              <a:ext cx="13850" cy="36075"/>
            </a:xfrm>
            <a:custGeom>
              <a:avLst/>
              <a:gdLst/>
              <a:ahLst/>
              <a:cxnLst/>
              <a:rect l="l" t="t" r="r" b="b"/>
              <a:pathLst>
                <a:path w="554" h="1443" extrusionOk="0">
                  <a:moveTo>
                    <a:pt x="265" y="0"/>
                  </a:moveTo>
                  <a:cubicBezTo>
                    <a:pt x="121" y="0"/>
                    <a:pt x="1" y="120"/>
                    <a:pt x="1" y="288"/>
                  </a:cubicBezTo>
                  <a:lnTo>
                    <a:pt x="1" y="1176"/>
                  </a:lnTo>
                  <a:cubicBezTo>
                    <a:pt x="1" y="1310"/>
                    <a:pt x="104" y="1443"/>
                    <a:pt x="233" y="1443"/>
                  </a:cubicBezTo>
                  <a:cubicBezTo>
                    <a:pt x="244" y="1443"/>
                    <a:pt x="254" y="1442"/>
                    <a:pt x="265" y="1440"/>
                  </a:cubicBezTo>
                  <a:cubicBezTo>
                    <a:pt x="433" y="1440"/>
                    <a:pt x="553" y="1320"/>
                    <a:pt x="553" y="1176"/>
                  </a:cubicBezTo>
                  <a:lnTo>
                    <a:pt x="553" y="288"/>
                  </a:lnTo>
                  <a:cubicBezTo>
                    <a:pt x="553" y="120"/>
                    <a:pt x="43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3"/>
            <p:cNvSpPr/>
            <p:nvPr/>
          </p:nvSpPr>
          <p:spPr>
            <a:xfrm>
              <a:off x="2173325" y="2843750"/>
              <a:ext cx="33625" cy="26275"/>
            </a:xfrm>
            <a:custGeom>
              <a:avLst/>
              <a:gdLst/>
              <a:ahLst/>
              <a:cxnLst/>
              <a:rect l="l" t="t" r="r" b="b"/>
              <a:pathLst>
                <a:path w="1345" h="1051" extrusionOk="0">
                  <a:moveTo>
                    <a:pt x="1039" y="1"/>
                  </a:moveTo>
                  <a:cubicBezTo>
                    <a:pt x="995" y="1"/>
                    <a:pt x="951" y="14"/>
                    <a:pt x="912" y="45"/>
                  </a:cubicBezTo>
                  <a:cubicBezTo>
                    <a:pt x="648" y="189"/>
                    <a:pt x="408" y="357"/>
                    <a:pt x="144" y="526"/>
                  </a:cubicBezTo>
                  <a:cubicBezTo>
                    <a:pt x="96" y="574"/>
                    <a:pt x="48" y="622"/>
                    <a:pt x="24" y="694"/>
                  </a:cubicBezTo>
                  <a:cubicBezTo>
                    <a:pt x="0" y="766"/>
                    <a:pt x="0" y="838"/>
                    <a:pt x="48" y="910"/>
                  </a:cubicBezTo>
                  <a:cubicBezTo>
                    <a:pt x="97" y="991"/>
                    <a:pt x="190" y="1050"/>
                    <a:pt x="289" y="1050"/>
                  </a:cubicBezTo>
                  <a:cubicBezTo>
                    <a:pt x="337" y="1050"/>
                    <a:pt x="386" y="1037"/>
                    <a:pt x="432" y="1006"/>
                  </a:cubicBezTo>
                  <a:cubicBezTo>
                    <a:pt x="672" y="838"/>
                    <a:pt x="936" y="694"/>
                    <a:pt x="1176" y="526"/>
                  </a:cubicBezTo>
                  <a:cubicBezTo>
                    <a:pt x="1248" y="477"/>
                    <a:pt x="1296" y="429"/>
                    <a:pt x="1320" y="357"/>
                  </a:cubicBezTo>
                  <a:cubicBezTo>
                    <a:pt x="1344" y="285"/>
                    <a:pt x="1320" y="189"/>
                    <a:pt x="1296" y="141"/>
                  </a:cubicBezTo>
                  <a:cubicBezTo>
                    <a:pt x="1231" y="60"/>
                    <a:pt x="1133" y="1"/>
                    <a:pt x="1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3"/>
            <p:cNvSpPr/>
            <p:nvPr/>
          </p:nvSpPr>
          <p:spPr>
            <a:xfrm>
              <a:off x="2181725" y="2796475"/>
              <a:ext cx="19825" cy="28025"/>
            </a:xfrm>
            <a:custGeom>
              <a:avLst/>
              <a:gdLst/>
              <a:ahLst/>
              <a:cxnLst/>
              <a:rect l="l" t="t" r="r" b="b"/>
              <a:pathLst>
                <a:path w="793" h="1121" extrusionOk="0">
                  <a:moveTo>
                    <a:pt x="487" y="0"/>
                  </a:moveTo>
                  <a:cubicBezTo>
                    <a:pt x="445" y="0"/>
                    <a:pt x="402" y="12"/>
                    <a:pt x="360" y="40"/>
                  </a:cubicBezTo>
                  <a:cubicBezTo>
                    <a:pt x="336" y="64"/>
                    <a:pt x="336" y="64"/>
                    <a:pt x="312" y="88"/>
                  </a:cubicBezTo>
                  <a:cubicBezTo>
                    <a:pt x="264" y="112"/>
                    <a:pt x="240" y="160"/>
                    <a:pt x="240" y="208"/>
                  </a:cubicBezTo>
                  <a:cubicBezTo>
                    <a:pt x="168" y="400"/>
                    <a:pt x="96" y="592"/>
                    <a:pt x="24" y="760"/>
                  </a:cubicBezTo>
                  <a:cubicBezTo>
                    <a:pt x="0" y="832"/>
                    <a:pt x="0" y="928"/>
                    <a:pt x="48" y="976"/>
                  </a:cubicBezTo>
                  <a:cubicBezTo>
                    <a:pt x="72" y="1048"/>
                    <a:pt x="144" y="1096"/>
                    <a:pt x="216" y="1120"/>
                  </a:cubicBezTo>
                  <a:cubicBezTo>
                    <a:pt x="288" y="1120"/>
                    <a:pt x="360" y="1120"/>
                    <a:pt x="432" y="1096"/>
                  </a:cubicBezTo>
                  <a:cubicBezTo>
                    <a:pt x="456" y="1072"/>
                    <a:pt x="456" y="1048"/>
                    <a:pt x="480" y="1048"/>
                  </a:cubicBezTo>
                  <a:cubicBezTo>
                    <a:pt x="528" y="1000"/>
                    <a:pt x="552" y="976"/>
                    <a:pt x="552" y="928"/>
                  </a:cubicBezTo>
                  <a:cubicBezTo>
                    <a:pt x="624" y="736"/>
                    <a:pt x="696" y="544"/>
                    <a:pt x="768" y="352"/>
                  </a:cubicBezTo>
                  <a:cubicBezTo>
                    <a:pt x="792" y="304"/>
                    <a:pt x="768" y="208"/>
                    <a:pt x="744" y="136"/>
                  </a:cubicBezTo>
                  <a:cubicBezTo>
                    <a:pt x="720" y="88"/>
                    <a:pt x="648" y="40"/>
                    <a:pt x="576" y="16"/>
                  </a:cubicBezTo>
                  <a:cubicBezTo>
                    <a:pt x="546" y="6"/>
                    <a:pt x="517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3"/>
            <p:cNvSpPr/>
            <p:nvPr/>
          </p:nvSpPr>
          <p:spPr>
            <a:xfrm>
              <a:off x="2167925" y="2749225"/>
              <a:ext cx="16825" cy="22250"/>
            </a:xfrm>
            <a:custGeom>
              <a:avLst/>
              <a:gdLst/>
              <a:ahLst/>
              <a:cxnLst/>
              <a:rect l="l" t="t" r="r" b="b"/>
              <a:pathLst>
                <a:path w="673" h="890" extrusionOk="0">
                  <a:moveTo>
                    <a:pt x="413" y="0"/>
                  </a:moveTo>
                  <a:cubicBezTo>
                    <a:pt x="356" y="0"/>
                    <a:pt x="298" y="17"/>
                    <a:pt x="264" y="34"/>
                  </a:cubicBezTo>
                  <a:cubicBezTo>
                    <a:pt x="240" y="58"/>
                    <a:pt x="216" y="58"/>
                    <a:pt x="192" y="82"/>
                  </a:cubicBezTo>
                  <a:cubicBezTo>
                    <a:pt x="168" y="130"/>
                    <a:pt x="144" y="154"/>
                    <a:pt x="120" y="202"/>
                  </a:cubicBezTo>
                  <a:cubicBezTo>
                    <a:pt x="96" y="322"/>
                    <a:pt x="48" y="418"/>
                    <a:pt x="24" y="538"/>
                  </a:cubicBezTo>
                  <a:cubicBezTo>
                    <a:pt x="0" y="586"/>
                    <a:pt x="0" y="610"/>
                    <a:pt x="0" y="658"/>
                  </a:cubicBezTo>
                  <a:cubicBezTo>
                    <a:pt x="24" y="682"/>
                    <a:pt x="24" y="730"/>
                    <a:pt x="48" y="754"/>
                  </a:cubicBezTo>
                  <a:cubicBezTo>
                    <a:pt x="72" y="778"/>
                    <a:pt x="96" y="826"/>
                    <a:pt x="120" y="826"/>
                  </a:cubicBezTo>
                  <a:cubicBezTo>
                    <a:pt x="144" y="850"/>
                    <a:pt x="168" y="874"/>
                    <a:pt x="216" y="874"/>
                  </a:cubicBezTo>
                  <a:cubicBezTo>
                    <a:pt x="246" y="884"/>
                    <a:pt x="276" y="890"/>
                    <a:pt x="306" y="890"/>
                  </a:cubicBezTo>
                  <a:cubicBezTo>
                    <a:pt x="348" y="890"/>
                    <a:pt x="390" y="878"/>
                    <a:pt x="432" y="850"/>
                  </a:cubicBezTo>
                  <a:cubicBezTo>
                    <a:pt x="456" y="850"/>
                    <a:pt x="456" y="826"/>
                    <a:pt x="480" y="802"/>
                  </a:cubicBezTo>
                  <a:cubicBezTo>
                    <a:pt x="528" y="778"/>
                    <a:pt x="552" y="730"/>
                    <a:pt x="552" y="682"/>
                  </a:cubicBezTo>
                  <a:cubicBezTo>
                    <a:pt x="600" y="586"/>
                    <a:pt x="624" y="466"/>
                    <a:pt x="672" y="346"/>
                  </a:cubicBezTo>
                  <a:cubicBezTo>
                    <a:pt x="672" y="322"/>
                    <a:pt x="672" y="274"/>
                    <a:pt x="672" y="250"/>
                  </a:cubicBezTo>
                  <a:cubicBezTo>
                    <a:pt x="672" y="202"/>
                    <a:pt x="648" y="178"/>
                    <a:pt x="648" y="130"/>
                  </a:cubicBezTo>
                  <a:cubicBezTo>
                    <a:pt x="624" y="106"/>
                    <a:pt x="600" y="82"/>
                    <a:pt x="576" y="58"/>
                  </a:cubicBezTo>
                  <a:cubicBezTo>
                    <a:pt x="528" y="34"/>
                    <a:pt x="504" y="10"/>
                    <a:pt x="480" y="10"/>
                  </a:cubicBezTo>
                  <a:cubicBezTo>
                    <a:pt x="459" y="3"/>
                    <a:pt x="436" y="0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3"/>
            <p:cNvSpPr/>
            <p:nvPr/>
          </p:nvSpPr>
          <p:spPr>
            <a:xfrm>
              <a:off x="2259725" y="3563500"/>
              <a:ext cx="17425" cy="33675"/>
            </a:xfrm>
            <a:custGeom>
              <a:avLst/>
              <a:gdLst/>
              <a:ahLst/>
              <a:cxnLst/>
              <a:rect l="l" t="t" r="r" b="b"/>
              <a:pathLst>
                <a:path w="697" h="1347" extrusionOk="0">
                  <a:moveTo>
                    <a:pt x="365" y="0"/>
                  </a:moveTo>
                  <a:cubicBezTo>
                    <a:pt x="345" y="0"/>
                    <a:pt x="327" y="3"/>
                    <a:pt x="313" y="10"/>
                  </a:cubicBezTo>
                  <a:cubicBezTo>
                    <a:pt x="145" y="58"/>
                    <a:pt x="73" y="202"/>
                    <a:pt x="97" y="370"/>
                  </a:cubicBezTo>
                  <a:cubicBezTo>
                    <a:pt x="121" y="370"/>
                    <a:pt x="121" y="370"/>
                    <a:pt x="121" y="394"/>
                  </a:cubicBezTo>
                  <a:cubicBezTo>
                    <a:pt x="121" y="490"/>
                    <a:pt x="121" y="562"/>
                    <a:pt x="121" y="658"/>
                  </a:cubicBezTo>
                  <a:cubicBezTo>
                    <a:pt x="97" y="754"/>
                    <a:pt x="73" y="850"/>
                    <a:pt x="48" y="922"/>
                  </a:cubicBezTo>
                  <a:cubicBezTo>
                    <a:pt x="0" y="994"/>
                    <a:pt x="0" y="1066"/>
                    <a:pt x="0" y="1138"/>
                  </a:cubicBezTo>
                  <a:cubicBezTo>
                    <a:pt x="24" y="1210"/>
                    <a:pt x="73" y="1282"/>
                    <a:pt x="145" y="1306"/>
                  </a:cubicBezTo>
                  <a:cubicBezTo>
                    <a:pt x="173" y="1335"/>
                    <a:pt x="217" y="1346"/>
                    <a:pt x="264" y="1346"/>
                  </a:cubicBezTo>
                  <a:cubicBezTo>
                    <a:pt x="297" y="1346"/>
                    <a:pt x="331" y="1340"/>
                    <a:pt x="361" y="1330"/>
                  </a:cubicBezTo>
                  <a:cubicBezTo>
                    <a:pt x="433" y="1330"/>
                    <a:pt x="481" y="1282"/>
                    <a:pt x="529" y="1210"/>
                  </a:cubicBezTo>
                  <a:cubicBezTo>
                    <a:pt x="601" y="1042"/>
                    <a:pt x="649" y="874"/>
                    <a:pt x="673" y="682"/>
                  </a:cubicBezTo>
                  <a:cubicBezTo>
                    <a:pt x="697" y="538"/>
                    <a:pt x="673" y="370"/>
                    <a:pt x="649" y="202"/>
                  </a:cubicBezTo>
                  <a:cubicBezTo>
                    <a:pt x="625" y="154"/>
                    <a:pt x="577" y="82"/>
                    <a:pt x="529" y="34"/>
                  </a:cubicBezTo>
                  <a:cubicBezTo>
                    <a:pt x="478" y="17"/>
                    <a:pt x="415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2265125" y="3479725"/>
              <a:ext cx="13825" cy="33650"/>
            </a:xfrm>
            <a:custGeom>
              <a:avLst/>
              <a:gdLst/>
              <a:ahLst/>
              <a:cxnLst/>
              <a:rect l="l" t="t" r="r" b="b"/>
              <a:pathLst>
                <a:path w="553" h="1346" extrusionOk="0">
                  <a:moveTo>
                    <a:pt x="289" y="1"/>
                  </a:moveTo>
                  <a:cubicBezTo>
                    <a:pt x="121" y="25"/>
                    <a:pt x="1" y="121"/>
                    <a:pt x="1" y="289"/>
                  </a:cubicBezTo>
                  <a:lnTo>
                    <a:pt x="1" y="1081"/>
                  </a:lnTo>
                  <a:cubicBezTo>
                    <a:pt x="1" y="1225"/>
                    <a:pt x="121" y="1345"/>
                    <a:pt x="289" y="1345"/>
                  </a:cubicBezTo>
                  <a:cubicBezTo>
                    <a:pt x="433" y="1345"/>
                    <a:pt x="553" y="1225"/>
                    <a:pt x="553" y="1081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2268125" y="3379525"/>
              <a:ext cx="13825" cy="39025"/>
            </a:xfrm>
            <a:custGeom>
              <a:avLst/>
              <a:gdLst/>
              <a:ahLst/>
              <a:cxnLst/>
              <a:rect l="l" t="t" r="r" b="b"/>
              <a:pathLst>
                <a:path w="553" h="1561" extrusionOk="0">
                  <a:moveTo>
                    <a:pt x="265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1273"/>
                  </a:lnTo>
                  <a:cubicBezTo>
                    <a:pt x="1" y="1441"/>
                    <a:pt x="121" y="1561"/>
                    <a:pt x="265" y="1561"/>
                  </a:cubicBezTo>
                  <a:cubicBezTo>
                    <a:pt x="433" y="1561"/>
                    <a:pt x="553" y="1441"/>
                    <a:pt x="553" y="127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2268125" y="3287650"/>
              <a:ext cx="13825" cy="33150"/>
            </a:xfrm>
            <a:custGeom>
              <a:avLst/>
              <a:gdLst/>
              <a:ahLst/>
              <a:cxnLst/>
              <a:rect l="l" t="t" r="r" b="b"/>
              <a:pathLst>
                <a:path w="553" h="1326" extrusionOk="0">
                  <a:moveTo>
                    <a:pt x="301" y="1"/>
                  </a:moveTo>
                  <a:cubicBezTo>
                    <a:pt x="289" y="1"/>
                    <a:pt x="277" y="1"/>
                    <a:pt x="265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059"/>
                  </a:lnTo>
                  <a:cubicBezTo>
                    <a:pt x="1" y="1193"/>
                    <a:pt x="103" y="1326"/>
                    <a:pt x="233" y="1326"/>
                  </a:cubicBezTo>
                  <a:cubicBezTo>
                    <a:pt x="243" y="1326"/>
                    <a:pt x="254" y="1325"/>
                    <a:pt x="265" y="1323"/>
                  </a:cubicBezTo>
                  <a:cubicBezTo>
                    <a:pt x="433" y="1323"/>
                    <a:pt x="553" y="1203"/>
                    <a:pt x="553" y="1059"/>
                  </a:cubicBezTo>
                  <a:lnTo>
                    <a:pt x="553" y="267"/>
                  </a:lnTo>
                  <a:cubicBezTo>
                    <a:pt x="553" y="134"/>
                    <a:pt x="450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3"/>
            <p:cNvSpPr/>
            <p:nvPr/>
          </p:nvSpPr>
          <p:spPr>
            <a:xfrm>
              <a:off x="2273525" y="3209100"/>
              <a:ext cx="13825" cy="33700"/>
            </a:xfrm>
            <a:custGeom>
              <a:avLst/>
              <a:gdLst/>
              <a:ahLst/>
              <a:cxnLst/>
              <a:rect l="l" t="t" r="r" b="b"/>
              <a:pathLst>
                <a:path w="553" h="1348" extrusionOk="0">
                  <a:moveTo>
                    <a:pt x="265" y="1"/>
                  </a:moveTo>
                  <a:cubicBezTo>
                    <a:pt x="121" y="25"/>
                    <a:pt x="1" y="145"/>
                    <a:pt x="1" y="289"/>
                  </a:cubicBezTo>
                  <a:lnTo>
                    <a:pt x="1" y="1081"/>
                  </a:lnTo>
                  <a:cubicBezTo>
                    <a:pt x="1" y="1214"/>
                    <a:pt x="103" y="1348"/>
                    <a:pt x="233" y="1348"/>
                  </a:cubicBezTo>
                  <a:cubicBezTo>
                    <a:pt x="243" y="1348"/>
                    <a:pt x="254" y="1347"/>
                    <a:pt x="265" y="1345"/>
                  </a:cubicBezTo>
                  <a:cubicBezTo>
                    <a:pt x="433" y="1345"/>
                    <a:pt x="553" y="1225"/>
                    <a:pt x="553" y="1081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3"/>
            <p:cNvSpPr/>
            <p:nvPr/>
          </p:nvSpPr>
          <p:spPr>
            <a:xfrm>
              <a:off x="2278925" y="3124450"/>
              <a:ext cx="13825" cy="36100"/>
            </a:xfrm>
            <a:custGeom>
              <a:avLst/>
              <a:gdLst/>
              <a:ahLst/>
              <a:cxnLst/>
              <a:rect l="l" t="t" r="r" b="b"/>
              <a:pathLst>
                <a:path w="553" h="1444" extrusionOk="0">
                  <a:moveTo>
                    <a:pt x="320" y="1"/>
                  </a:moveTo>
                  <a:cubicBezTo>
                    <a:pt x="310" y="1"/>
                    <a:pt x="299" y="2"/>
                    <a:pt x="289" y="4"/>
                  </a:cubicBezTo>
                  <a:cubicBezTo>
                    <a:pt x="121" y="4"/>
                    <a:pt x="1" y="124"/>
                    <a:pt x="1" y="268"/>
                  </a:cubicBezTo>
                  <a:lnTo>
                    <a:pt x="1" y="1156"/>
                  </a:lnTo>
                  <a:cubicBezTo>
                    <a:pt x="1" y="1300"/>
                    <a:pt x="145" y="1444"/>
                    <a:pt x="289" y="1444"/>
                  </a:cubicBezTo>
                  <a:cubicBezTo>
                    <a:pt x="433" y="1444"/>
                    <a:pt x="553" y="1324"/>
                    <a:pt x="553" y="1156"/>
                  </a:cubicBezTo>
                  <a:lnTo>
                    <a:pt x="553" y="268"/>
                  </a:lnTo>
                  <a:cubicBezTo>
                    <a:pt x="553" y="134"/>
                    <a:pt x="450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2284325" y="3053100"/>
              <a:ext cx="14425" cy="42025"/>
            </a:xfrm>
            <a:custGeom>
              <a:avLst/>
              <a:gdLst/>
              <a:ahLst/>
              <a:cxnLst/>
              <a:rect l="l" t="t" r="r" b="b"/>
              <a:pathLst>
                <a:path w="577" h="1681" extrusionOk="0">
                  <a:moveTo>
                    <a:pt x="289" y="0"/>
                  </a:moveTo>
                  <a:cubicBezTo>
                    <a:pt x="145" y="0"/>
                    <a:pt x="1" y="120"/>
                    <a:pt x="1" y="288"/>
                  </a:cubicBezTo>
                  <a:lnTo>
                    <a:pt x="1" y="1392"/>
                  </a:lnTo>
                  <a:cubicBezTo>
                    <a:pt x="1" y="1536"/>
                    <a:pt x="145" y="1680"/>
                    <a:pt x="289" y="1680"/>
                  </a:cubicBezTo>
                  <a:cubicBezTo>
                    <a:pt x="433" y="1680"/>
                    <a:pt x="577" y="1560"/>
                    <a:pt x="577" y="1392"/>
                  </a:cubicBezTo>
                  <a:lnTo>
                    <a:pt x="577" y="288"/>
                  </a:lnTo>
                  <a:cubicBezTo>
                    <a:pt x="577" y="144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3"/>
            <p:cNvSpPr/>
            <p:nvPr/>
          </p:nvSpPr>
          <p:spPr>
            <a:xfrm>
              <a:off x="2284925" y="2970800"/>
              <a:ext cx="18625" cy="33850"/>
            </a:xfrm>
            <a:custGeom>
              <a:avLst/>
              <a:gdLst/>
              <a:ahLst/>
              <a:cxnLst/>
              <a:rect l="l" t="t" r="r" b="b"/>
              <a:pathLst>
                <a:path w="745" h="1354" extrusionOk="0">
                  <a:moveTo>
                    <a:pt x="473" y="0"/>
                  </a:moveTo>
                  <a:cubicBezTo>
                    <a:pt x="344" y="0"/>
                    <a:pt x="214" y="71"/>
                    <a:pt x="193" y="197"/>
                  </a:cubicBezTo>
                  <a:cubicBezTo>
                    <a:pt x="145" y="461"/>
                    <a:pt x="73" y="725"/>
                    <a:pt x="25" y="989"/>
                  </a:cubicBezTo>
                  <a:cubicBezTo>
                    <a:pt x="1" y="1061"/>
                    <a:pt x="25" y="1133"/>
                    <a:pt x="49" y="1205"/>
                  </a:cubicBezTo>
                  <a:cubicBezTo>
                    <a:pt x="97" y="1277"/>
                    <a:pt x="145" y="1325"/>
                    <a:pt x="217" y="1349"/>
                  </a:cubicBezTo>
                  <a:cubicBezTo>
                    <a:pt x="235" y="1352"/>
                    <a:pt x="253" y="1354"/>
                    <a:pt x="271" y="1354"/>
                  </a:cubicBezTo>
                  <a:cubicBezTo>
                    <a:pt x="401" y="1354"/>
                    <a:pt x="535" y="1280"/>
                    <a:pt x="577" y="1133"/>
                  </a:cubicBezTo>
                  <a:cubicBezTo>
                    <a:pt x="625" y="869"/>
                    <a:pt x="673" y="605"/>
                    <a:pt x="721" y="341"/>
                  </a:cubicBezTo>
                  <a:cubicBezTo>
                    <a:pt x="745" y="269"/>
                    <a:pt x="745" y="197"/>
                    <a:pt x="697" y="125"/>
                  </a:cubicBezTo>
                  <a:cubicBezTo>
                    <a:pt x="673" y="77"/>
                    <a:pt x="601" y="29"/>
                    <a:pt x="529" y="5"/>
                  </a:cubicBezTo>
                  <a:cubicBezTo>
                    <a:pt x="510" y="2"/>
                    <a:pt x="492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3"/>
            <p:cNvSpPr/>
            <p:nvPr/>
          </p:nvSpPr>
          <p:spPr>
            <a:xfrm>
              <a:off x="2295125" y="2883175"/>
              <a:ext cx="21025" cy="52700"/>
            </a:xfrm>
            <a:custGeom>
              <a:avLst/>
              <a:gdLst/>
              <a:ahLst/>
              <a:cxnLst/>
              <a:rect l="l" t="t" r="r" b="b"/>
              <a:pathLst>
                <a:path w="841" h="2108" extrusionOk="0">
                  <a:moveTo>
                    <a:pt x="569" y="0"/>
                  </a:moveTo>
                  <a:cubicBezTo>
                    <a:pt x="440" y="0"/>
                    <a:pt x="310" y="71"/>
                    <a:pt x="289" y="197"/>
                  </a:cubicBezTo>
                  <a:cubicBezTo>
                    <a:pt x="193" y="725"/>
                    <a:pt x="121" y="1229"/>
                    <a:pt x="25" y="1757"/>
                  </a:cubicBezTo>
                  <a:cubicBezTo>
                    <a:pt x="1" y="1901"/>
                    <a:pt x="49" y="2069"/>
                    <a:pt x="217" y="2093"/>
                  </a:cubicBezTo>
                  <a:cubicBezTo>
                    <a:pt x="246" y="2103"/>
                    <a:pt x="276" y="2107"/>
                    <a:pt x="306" y="2107"/>
                  </a:cubicBezTo>
                  <a:cubicBezTo>
                    <a:pt x="423" y="2107"/>
                    <a:pt x="534" y="2035"/>
                    <a:pt x="553" y="1901"/>
                  </a:cubicBezTo>
                  <a:cubicBezTo>
                    <a:pt x="649" y="1397"/>
                    <a:pt x="745" y="869"/>
                    <a:pt x="817" y="341"/>
                  </a:cubicBezTo>
                  <a:cubicBezTo>
                    <a:pt x="841" y="197"/>
                    <a:pt x="793" y="53"/>
                    <a:pt x="625" y="5"/>
                  </a:cubicBezTo>
                  <a:cubicBezTo>
                    <a:pt x="606" y="2"/>
                    <a:pt x="588" y="0"/>
                    <a:pt x="5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2310125" y="2805025"/>
              <a:ext cx="25225" cy="39075"/>
            </a:xfrm>
            <a:custGeom>
              <a:avLst/>
              <a:gdLst/>
              <a:ahLst/>
              <a:cxnLst/>
              <a:rect l="l" t="t" r="r" b="b"/>
              <a:pathLst>
                <a:path w="1009" h="1563" extrusionOk="0">
                  <a:moveTo>
                    <a:pt x="712" y="0"/>
                  </a:moveTo>
                  <a:cubicBezTo>
                    <a:pt x="691" y="0"/>
                    <a:pt x="670" y="3"/>
                    <a:pt x="649" y="10"/>
                  </a:cubicBezTo>
                  <a:cubicBezTo>
                    <a:pt x="577" y="34"/>
                    <a:pt x="505" y="58"/>
                    <a:pt x="481" y="130"/>
                  </a:cubicBezTo>
                  <a:cubicBezTo>
                    <a:pt x="337" y="466"/>
                    <a:pt x="193" y="802"/>
                    <a:pt x="49" y="1138"/>
                  </a:cubicBezTo>
                  <a:cubicBezTo>
                    <a:pt x="1" y="1210"/>
                    <a:pt x="1" y="1282"/>
                    <a:pt x="1" y="1354"/>
                  </a:cubicBezTo>
                  <a:cubicBezTo>
                    <a:pt x="25" y="1426"/>
                    <a:pt x="73" y="1498"/>
                    <a:pt x="145" y="1522"/>
                  </a:cubicBezTo>
                  <a:cubicBezTo>
                    <a:pt x="173" y="1551"/>
                    <a:pt x="217" y="1562"/>
                    <a:pt x="264" y="1562"/>
                  </a:cubicBezTo>
                  <a:cubicBezTo>
                    <a:pt x="297" y="1562"/>
                    <a:pt x="331" y="1556"/>
                    <a:pt x="361" y="1546"/>
                  </a:cubicBezTo>
                  <a:cubicBezTo>
                    <a:pt x="409" y="1522"/>
                    <a:pt x="505" y="1498"/>
                    <a:pt x="529" y="1426"/>
                  </a:cubicBezTo>
                  <a:cubicBezTo>
                    <a:pt x="673" y="1090"/>
                    <a:pt x="817" y="754"/>
                    <a:pt x="961" y="418"/>
                  </a:cubicBezTo>
                  <a:cubicBezTo>
                    <a:pt x="985" y="346"/>
                    <a:pt x="1009" y="274"/>
                    <a:pt x="985" y="202"/>
                  </a:cubicBezTo>
                  <a:cubicBezTo>
                    <a:pt x="961" y="130"/>
                    <a:pt x="913" y="58"/>
                    <a:pt x="865" y="34"/>
                  </a:cubicBezTo>
                  <a:cubicBezTo>
                    <a:pt x="814" y="17"/>
                    <a:pt x="763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3"/>
            <p:cNvSpPr/>
            <p:nvPr/>
          </p:nvSpPr>
          <p:spPr>
            <a:xfrm>
              <a:off x="2262725" y="2821225"/>
              <a:ext cx="21625" cy="31275"/>
            </a:xfrm>
            <a:custGeom>
              <a:avLst/>
              <a:gdLst/>
              <a:ahLst/>
              <a:cxnLst/>
              <a:rect l="l" t="t" r="r" b="b"/>
              <a:pathLst>
                <a:path w="865" h="1251" extrusionOk="0">
                  <a:moveTo>
                    <a:pt x="566" y="1"/>
                  </a:moveTo>
                  <a:cubicBezTo>
                    <a:pt x="545" y="1"/>
                    <a:pt x="524" y="4"/>
                    <a:pt x="505" y="10"/>
                  </a:cubicBezTo>
                  <a:cubicBezTo>
                    <a:pt x="457" y="34"/>
                    <a:pt x="385" y="82"/>
                    <a:pt x="337" y="154"/>
                  </a:cubicBezTo>
                  <a:cubicBezTo>
                    <a:pt x="241" y="370"/>
                    <a:pt x="145" y="610"/>
                    <a:pt x="49" y="826"/>
                  </a:cubicBezTo>
                  <a:cubicBezTo>
                    <a:pt x="25" y="874"/>
                    <a:pt x="25" y="898"/>
                    <a:pt x="25" y="946"/>
                  </a:cubicBezTo>
                  <a:cubicBezTo>
                    <a:pt x="1" y="970"/>
                    <a:pt x="1" y="1018"/>
                    <a:pt x="25" y="1042"/>
                  </a:cubicBezTo>
                  <a:cubicBezTo>
                    <a:pt x="49" y="1114"/>
                    <a:pt x="97" y="1186"/>
                    <a:pt x="145" y="1210"/>
                  </a:cubicBezTo>
                  <a:cubicBezTo>
                    <a:pt x="187" y="1239"/>
                    <a:pt x="229" y="1250"/>
                    <a:pt x="271" y="1250"/>
                  </a:cubicBezTo>
                  <a:cubicBezTo>
                    <a:pt x="301" y="1250"/>
                    <a:pt x="331" y="1244"/>
                    <a:pt x="361" y="1234"/>
                  </a:cubicBezTo>
                  <a:cubicBezTo>
                    <a:pt x="433" y="1234"/>
                    <a:pt x="505" y="1186"/>
                    <a:pt x="529" y="1114"/>
                  </a:cubicBezTo>
                  <a:lnTo>
                    <a:pt x="817" y="442"/>
                  </a:lnTo>
                  <a:cubicBezTo>
                    <a:pt x="841" y="394"/>
                    <a:pt x="865" y="370"/>
                    <a:pt x="865" y="322"/>
                  </a:cubicBezTo>
                  <a:cubicBezTo>
                    <a:pt x="865" y="298"/>
                    <a:pt x="865" y="250"/>
                    <a:pt x="865" y="226"/>
                  </a:cubicBezTo>
                  <a:cubicBezTo>
                    <a:pt x="841" y="154"/>
                    <a:pt x="793" y="82"/>
                    <a:pt x="721" y="58"/>
                  </a:cubicBezTo>
                  <a:cubicBezTo>
                    <a:pt x="685" y="23"/>
                    <a:pt x="625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3"/>
            <p:cNvSpPr/>
            <p:nvPr/>
          </p:nvSpPr>
          <p:spPr>
            <a:xfrm>
              <a:off x="2251325" y="2894275"/>
              <a:ext cx="16825" cy="30675"/>
            </a:xfrm>
            <a:custGeom>
              <a:avLst/>
              <a:gdLst/>
              <a:ahLst/>
              <a:cxnLst/>
              <a:rect l="l" t="t" r="r" b="b"/>
              <a:pathLst>
                <a:path w="673" h="1227" extrusionOk="0">
                  <a:moveTo>
                    <a:pt x="384" y="1"/>
                  </a:moveTo>
                  <a:cubicBezTo>
                    <a:pt x="337" y="1"/>
                    <a:pt x="293" y="13"/>
                    <a:pt x="264" y="41"/>
                  </a:cubicBezTo>
                  <a:cubicBezTo>
                    <a:pt x="192" y="65"/>
                    <a:pt x="144" y="137"/>
                    <a:pt x="120" y="209"/>
                  </a:cubicBezTo>
                  <a:cubicBezTo>
                    <a:pt x="96" y="425"/>
                    <a:pt x="48" y="641"/>
                    <a:pt x="0" y="881"/>
                  </a:cubicBezTo>
                  <a:cubicBezTo>
                    <a:pt x="0" y="953"/>
                    <a:pt x="0" y="1025"/>
                    <a:pt x="48" y="1097"/>
                  </a:cubicBezTo>
                  <a:cubicBezTo>
                    <a:pt x="72" y="1145"/>
                    <a:pt x="144" y="1193"/>
                    <a:pt x="216" y="1217"/>
                  </a:cubicBezTo>
                  <a:cubicBezTo>
                    <a:pt x="238" y="1224"/>
                    <a:pt x="259" y="1227"/>
                    <a:pt x="280" y="1227"/>
                  </a:cubicBezTo>
                  <a:cubicBezTo>
                    <a:pt x="331" y="1227"/>
                    <a:pt x="382" y="1210"/>
                    <a:pt x="433" y="1193"/>
                  </a:cubicBezTo>
                  <a:cubicBezTo>
                    <a:pt x="481" y="1145"/>
                    <a:pt x="529" y="1097"/>
                    <a:pt x="553" y="1025"/>
                  </a:cubicBezTo>
                  <a:cubicBezTo>
                    <a:pt x="601" y="785"/>
                    <a:pt x="625" y="569"/>
                    <a:pt x="673" y="353"/>
                  </a:cubicBezTo>
                  <a:cubicBezTo>
                    <a:pt x="673" y="281"/>
                    <a:pt x="673" y="209"/>
                    <a:pt x="649" y="137"/>
                  </a:cubicBezTo>
                  <a:cubicBezTo>
                    <a:pt x="601" y="89"/>
                    <a:pt x="529" y="17"/>
                    <a:pt x="481" y="17"/>
                  </a:cubicBezTo>
                  <a:cubicBezTo>
                    <a:pt x="451" y="7"/>
                    <a:pt x="417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3"/>
            <p:cNvSpPr/>
            <p:nvPr/>
          </p:nvSpPr>
          <p:spPr>
            <a:xfrm>
              <a:off x="2236325" y="2966575"/>
              <a:ext cx="20425" cy="44650"/>
            </a:xfrm>
            <a:custGeom>
              <a:avLst/>
              <a:gdLst/>
              <a:ahLst/>
              <a:cxnLst/>
              <a:rect l="l" t="t" r="r" b="b"/>
              <a:pathLst>
                <a:path w="817" h="1786" extrusionOk="0">
                  <a:moveTo>
                    <a:pt x="545" y="0"/>
                  </a:moveTo>
                  <a:cubicBezTo>
                    <a:pt x="416" y="0"/>
                    <a:pt x="285" y="71"/>
                    <a:pt x="264" y="197"/>
                  </a:cubicBezTo>
                  <a:cubicBezTo>
                    <a:pt x="192" y="605"/>
                    <a:pt x="96" y="1013"/>
                    <a:pt x="24" y="1421"/>
                  </a:cubicBezTo>
                  <a:cubicBezTo>
                    <a:pt x="0" y="1565"/>
                    <a:pt x="72" y="1733"/>
                    <a:pt x="216" y="1781"/>
                  </a:cubicBezTo>
                  <a:cubicBezTo>
                    <a:pt x="235" y="1784"/>
                    <a:pt x="253" y="1786"/>
                    <a:pt x="272" y="1786"/>
                  </a:cubicBezTo>
                  <a:cubicBezTo>
                    <a:pt x="401" y="1786"/>
                    <a:pt x="535" y="1715"/>
                    <a:pt x="576" y="1589"/>
                  </a:cubicBezTo>
                  <a:lnTo>
                    <a:pt x="792" y="365"/>
                  </a:lnTo>
                  <a:cubicBezTo>
                    <a:pt x="816" y="221"/>
                    <a:pt x="768" y="53"/>
                    <a:pt x="600" y="5"/>
                  </a:cubicBezTo>
                  <a:cubicBezTo>
                    <a:pt x="582" y="2"/>
                    <a:pt x="563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3"/>
            <p:cNvSpPr/>
            <p:nvPr/>
          </p:nvSpPr>
          <p:spPr>
            <a:xfrm>
              <a:off x="2231525" y="3027900"/>
              <a:ext cx="13825" cy="36625"/>
            </a:xfrm>
            <a:custGeom>
              <a:avLst/>
              <a:gdLst/>
              <a:ahLst/>
              <a:cxnLst/>
              <a:rect l="l" t="t" r="r" b="b"/>
              <a:pathLst>
                <a:path w="553" h="1465" extrusionOk="0">
                  <a:moveTo>
                    <a:pt x="288" y="0"/>
                  </a:moveTo>
                  <a:cubicBezTo>
                    <a:pt x="120" y="0"/>
                    <a:pt x="0" y="120"/>
                    <a:pt x="0" y="288"/>
                  </a:cubicBezTo>
                  <a:lnTo>
                    <a:pt x="0" y="1176"/>
                  </a:lnTo>
                  <a:cubicBezTo>
                    <a:pt x="0" y="1320"/>
                    <a:pt x="120" y="1464"/>
                    <a:pt x="288" y="1464"/>
                  </a:cubicBezTo>
                  <a:cubicBezTo>
                    <a:pt x="432" y="1440"/>
                    <a:pt x="552" y="1344"/>
                    <a:pt x="552" y="1176"/>
                  </a:cubicBezTo>
                  <a:lnTo>
                    <a:pt x="552" y="288"/>
                  </a:lnTo>
                  <a:cubicBezTo>
                    <a:pt x="552" y="144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3"/>
            <p:cNvSpPr/>
            <p:nvPr/>
          </p:nvSpPr>
          <p:spPr>
            <a:xfrm>
              <a:off x="2222525" y="3087925"/>
              <a:ext cx="18025" cy="42025"/>
            </a:xfrm>
            <a:custGeom>
              <a:avLst/>
              <a:gdLst/>
              <a:ahLst/>
              <a:cxnLst/>
              <a:rect l="l" t="t" r="r" b="b"/>
              <a:pathLst>
                <a:path w="721" h="1681" extrusionOk="0">
                  <a:moveTo>
                    <a:pt x="432" y="0"/>
                  </a:moveTo>
                  <a:cubicBezTo>
                    <a:pt x="360" y="0"/>
                    <a:pt x="288" y="24"/>
                    <a:pt x="240" y="96"/>
                  </a:cubicBezTo>
                  <a:cubicBezTo>
                    <a:pt x="168" y="144"/>
                    <a:pt x="168" y="216"/>
                    <a:pt x="144" y="288"/>
                  </a:cubicBezTo>
                  <a:cubicBezTo>
                    <a:pt x="96" y="649"/>
                    <a:pt x="48" y="1033"/>
                    <a:pt x="24" y="1393"/>
                  </a:cubicBezTo>
                  <a:cubicBezTo>
                    <a:pt x="0" y="1465"/>
                    <a:pt x="48" y="1561"/>
                    <a:pt x="96" y="1585"/>
                  </a:cubicBezTo>
                  <a:cubicBezTo>
                    <a:pt x="144" y="1633"/>
                    <a:pt x="216" y="1681"/>
                    <a:pt x="288" y="1681"/>
                  </a:cubicBezTo>
                  <a:cubicBezTo>
                    <a:pt x="360" y="1681"/>
                    <a:pt x="432" y="1657"/>
                    <a:pt x="480" y="1585"/>
                  </a:cubicBezTo>
                  <a:cubicBezTo>
                    <a:pt x="552" y="1537"/>
                    <a:pt x="576" y="1465"/>
                    <a:pt x="576" y="1393"/>
                  </a:cubicBezTo>
                  <a:cubicBezTo>
                    <a:pt x="624" y="1033"/>
                    <a:pt x="672" y="649"/>
                    <a:pt x="720" y="288"/>
                  </a:cubicBezTo>
                  <a:cubicBezTo>
                    <a:pt x="720" y="216"/>
                    <a:pt x="672" y="120"/>
                    <a:pt x="624" y="96"/>
                  </a:cubicBezTo>
                  <a:cubicBezTo>
                    <a:pt x="576" y="48"/>
                    <a:pt x="504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3"/>
            <p:cNvSpPr/>
            <p:nvPr/>
          </p:nvSpPr>
          <p:spPr>
            <a:xfrm>
              <a:off x="2214725" y="3180175"/>
              <a:ext cx="17425" cy="39175"/>
            </a:xfrm>
            <a:custGeom>
              <a:avLst/>
              <a:gdLst/>
              <a:ahLst/>
              <a:cxnLst/>
              <a:rect l="l" t="t" r="r" b="b"/>
              <a:pathLst>
                <a:path w="697" h="1567" extrusionOk="0">
                  <a:moveTo>
                    <a:pt x="448" y="0"/>
                  </a:moveTo>
                  <a:cubicBezTo>
                    <a:pt x="435" y="0"/>
                    <a:pt x="422" y="2"/>
                    <a:pt x="408" y="7"/>
                  </a:cubicBezTo>
                  <a:cubicBezTo>
                    <a:pt x="336" y="7"/>
                    <a:pt x="264" y="31"/>
                    <a:pt x="216" y="79"/>
                  </a:cubicBezTo>
                  <a:cubicBezTo>
                    <a:pt x="168" y="127"/>
                    <a:pt x="144" y="199"/>
                    <a:pt x="144" y="271"/>
                  </a:cubicBezTo>
                  <a:cubicBezTo>
                    <a:pt x="96" y="607"/>
                    <a:pt x="48" y="943"/>
                    <a:pt x="24" y="1279"/>
                  </a:cubicBezTo>
                  <a:cubicBezTo>
                    <a:pt x="0" y="1351"/>
                    <a:pt x="48" y="1423"/>
                    <a:pt x="96" y="1471"/>
                  </a:cubicBezTo>
                  <a:cubicBezTo>
                    <a:pt x="144" y="1519"/>
                    <a:pt x="216" y="1567"/>
                    <a:pt x="288" y="1567"/>
                  </a:cubicBezTo>
                  <a:cubicBezTo>
                    <a:pt x="360" y="1567"/>
                    <a:pt x="432" y="1543"/>
                    <a:pt x="480" y="1471"/>
                  </a:cubicBezTo>
                  <a:cubicBezTo>
                    <a:pt x="552" y="1423"/>
                    <a:pt x="552" y="1351"/>
                    <a:pt x="576" y="1279"/>
                  </a:cubicBezTo>
                  <a:cubicBezTo>
                    <a:pt x="624" y="943"/>
                    <a:pt x="648" y="607"/>
                    <a:pt x="696" y="271"/>
                  </a:cubicBezTo>
                  <a:cubicBezTo>
                    <a:pt x="696" y="223"/>
                    <a:pt x="648" y="127"/>
                    <a:pt x="600" y="79"/>
                  </a:cubicBezTo>
                  <a:cubicBezTo>
                    <a:pt x="561" y="40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3"/>
            <p:cNvSpPr/>
            <p:nvPr/>
          </p:nvSpPr>
          <p:spPr>
            <a:xfrm>
              <a:off x="2210525" y="3265200"/>
              <a:ext cx="19225" cy="47250"/>
            </a:xfrm>
            <a:custGeom>
              <a:avLst/>
              <a:gdLst/>
              <a:ahLst/>
              <a:cxnLst/>
              <a:rect l="l" t="t" r="r" b="b"/>
              <a:pathLst>
                <a:path w="769" h="1890" extrusionOk="0">
                  <a:moveTo>
                    <a:pt x="351" y="1"/>
                  </a:moveTo>
                  <a:cubicBezTo>
                    <a:pt x="323" y="1"/>
                    <a:pt x="294" y="5"/>
                    <a:pt x="264" y="13"/>
                  </a:cubicBezTo>
                  <a:cubicBezTo>
                    <a:pt x="144" y="61"/>
                    <a:pt x="24" y="205"/>
                    <a:pt x="72" y="349"/>
                  </a:cubicBezTo>
                  <a:cubicBezTo>
                    <a:pt x="120" y="445"/>
                    <a:pt x="144" y="565"/>
                    <a:pt x="144" y="685"/>
                  </a:cubicBezTo>
                  <a:cubicBezTo>
                    <a:pt x="144" y="661"/>
                    <a:pt x="144" y="653"/>
                    <a:pt x="145" y="653"/>
                  </a:cubicBezTo>
                  <a:cubicBezTo>
                    <a:pt x="147" y="653"/>
                    <a:pt x="152" y="685"/>
                    <a:pt x="168" y="685"/>
                  </a:cubicBezTo>
                  <a:cubicBezTo>
                    <a:pt x="168" y="733"/>
                    <a:pt x="168" y="757"/>
                    <a:pt x="168" y="781"/>
                  </a:cubicBezTo>
                  <a:cubicBezTo>
                    <a:pt x="168" y="829"/>
                    <a:pt x="168" y="901"/>
                    <a:pt x="168" y="949"/>
                  </a:cubicBezTo>
                  <a:cubicBezTo>
                    <a:pt x="168" y="997"/>
                    <a:pt x="168" y="1045"/>
                    <a:pt x="168" y="1093"/>
                  </a:cubicBezTo>
                  <a:cubicBezTo>
                    <a:pt x="168" y="1117"/>
                    <a:pt x="168" y="1117"/>
                    <a:pt x="144" y="1141"/>
                  </a:cubicBezTo>
                  <a:cubicBezTo>
                    <a:pt x="144" y="1165"/>
                    <a:pt x="144" y="1189"/>
                    <a:pt x="144" y="1213"/>
                  </a:cubicBezTo>
                  <a:cubicBezTo>
                    <a:pt x="120" y="1333"/>
                    <a:pt x="96" y="1429"/>
                    <a:pt x="48" y="1525"/>
                  </a:cubicBezTo>
                  <a:cubicBezTo>
                    <a:pt x="0" y="1669"/>
                    <a:pt x="120" y="1837"/>
                    <a:pt x="240" y="1885"/>
                  </a:cubicBezTo>
                  <a:cubicBezTo>
                    <a:pt x="262" y="1888"/>
                    <a:pt x="282" y="1890"/>
                    <a:pt x="302" y="1890"/>
                  </a:cubicBezTo>
                  <a:cubicBezTo>
                    <a:pt x="438" y="1890"/>
                    <a:pt x="537" y="1819"/>
                    <a:pt x="600" y="1693"/>
                  </a:cubicBezTo>
                  <a:cubicBezTo>
                    <a:pt x="768" y="1213"/>
                    <a:pt x="768" y="685"/>
                    <a:pt x="624" y="205"/>
                  </a:cubicBezTo>
                  <a:cubicBezTo>
                    <a:pt x="585" y="87"/>
                    <a:pt x="480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3"/>
            <p:cNvSpPr/>
            <p:nvPr/>
          </p:nvSpPr>
          <p:spPr>
            <a:xfrm>
              <a:off x="2212325" y="3365650"/>
              <a:ext cx="13825" cy="42100"/>
            </a:xfrm>
            <a:custGeom>
              <a:avLst/>
              <a:gdLst/>
              <a:ahLst/>
              <a:cxnLst/>
              <a:rect l="l" t="t" r="r" b="b"/>
              <a:pathLst>
                <a:path w="553" h="1684" extrusionOk="0">
                  <a:moveTo>
                    <a:pt x="301" y="1"/>
                  </a:moveTo>
                  <a:cubicBezTo>
                    <a:pt x="289" y="1"/>
                    <a:pt x="277" y="2"/>
                    <a:pt x="264" y="4"/>
                  </a:cubicBezTo>
                  <a:cubicBezTo>
                    <a:pt x="120" y="4"/>
                    <a:pt x="0" y="124"/>
                    <a:pt x="0" y="268"/>
                  </a:cubicBezTo>
                  <a:lnTo>
                    <a:pt x="0" y="1396"/>
                  </a:lnTo>
                  <a:cubicBezTo>
                    <a:pt x="0" y="1540"/>
                    <a:pt x="120" y="1684"/>
                    <a:pt x="264" y="1684"/>
                  </a:cubicBezTo>
                  <a:cubicBezTo>
                    <a:pt x="432" y="1660"/>
                    <a:pt x="552" y="1540"/>
                    <a:pt x="552" y="1396"/>
                  </a:cubicBezTo>
                  <a:lnTo>
                    <a:pt x="552" y="268"/>
                  </a:lnTo>
                  <a:cubicBezTo>
                    <a:pt x="552" y="134"/>
                    <a:pt x="449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3"/>
            <p:cNvSpPr/>
            <p:nvPr/>
          </p:nvSpPr>
          <p:spPr>
            <a:xfrm>
              <a:off x="2209325" y="3454525"/>
              <a:ext cx="13825" cy="28225"/>
            </a:xfrm>
            <a:custGeom>
              <a:avLst/>
              <a:gdLst/>
              <a:ahLst/>
              <a:cxnLst/>
              <a:rect l="l" t="t" r="r" b="b"/>
              <a:pathLst>
                <a:path w="553" h="1129" extrusionOk="0">
                  <a:moveTo>
                    <a:pt x="288" y="1"/>
                  </a:moveTo>
                  <a:cubicBezTo>
                    <a:pt x="216" y="25"/>
                    <a:pt x="120" y="49"/>
                    <a:pt x="72" y="97"/>
                  </a:cubicBezTo>
                  <a:cubicBezTo>
                    <a:pt x="24" y="145"/>
                    <a:pt x="0" y="217"/>
                    <a:pt x="0" y="289"/>
                  </a:cubicBezTo>
                  <a:lnTo>
                    <a:pt x="0" y="841"/>
                  </a:lnTo>
                  <a:cubicBezTo>
                    <a:pt x="0" y="913"/>
                    <a:pt x="24" y="1009"/>
                    <a:pt x="72" y="1057"/>
                  </a:cubicBezTo>
                  <a:cubicBezTo>
                    <a:pt x="120" y="1105"/>
                    <a:pt x="216" y="1129"/>
                    <a:pt x="288" y="1129"/>
                  </a:cubicBezTo>
                  <a:cubicBezTo>
                    <a:pt x="360" y="1129"/>
                    <a:pt x="432" y="1105"/>
                    <a:pt x="480" y="1057"/>
                  </a:cubicBezTo>
                  <a:cubicBezTo>
                    <a:pt x="528" y="985"/>
                    <a:pt x="552" y="937"/>
                    <a:pt x="552" y="841"/>
                  </a:cubicBezTo>
                  <a:lnTo>
                    <a:pt x="552" y="289"/>
                  </a:lnTo>
                  <a:cubicBezTo>
                    <a:pt x="552" y="217"/>
                    <a:pt x="528" y="145"/>
                    <a:pt x="480" y="97"/>
                  </a:cubicBezTo>
                  <a:cubicBezTo>
                    <a:pt x="432" y="49"/>
                    <a:pt x="336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3"/>
            <p:cNvSpPr/>
            <p:nvPr/>
          </p:nvSpPr>
          <p:spPr>
            <a:xfrm>
              <a:off x="2208725" y="3510625"/>
              <a:ext cx="18625" cy="38850"/>
            </a:xfrm>
            <a:custGeom>
              <a:avLst/>
              <a:gdLst/>
              <a:ahLst/>
              <a:cxnLst/>
              <a:rect l="l" t="t" r="r" b="b"/>
              <a:pathLst>
                <a:path w="745" h="1554" extrusionOk="0">
                  <a:moveTo>
                    <a:pt x="327" y="1"/>
                  </a:moveTo>
                  <a:cubicBezTo>
                    <a:pt x="299" y="1"/>
                    <a:pt x="270" y="5"/>
                    <a:pt x="240" y="13"/>
                  </a:cubicBezTo>
                  <a:cubicBezTo>
                    <a:pt x="120" y="37"/>
                    <a:pt x="0" y="205"/>
                    <a:pt x="48" y="349"/>
                  </a:cubicBezTo>
                  <a:cubicBezTo>
                    <a:pt x="72" y="421"/>
                    <a:pt x="96" y="493"/>
                    <a:pt x="120" y="589"/>
                  </a:cubicBezTo>
                  <a:cubicBezTo>
                    <a:pt x="120" y="613"/>
                    <a:pt x="144" y="661"/>
                    <a:pt x="144" y="709"/>
                  </a:cubicBezTo>
                  <a:cubicBezTo>
                    <a:pt x="144" y="733"/>
                    <a:pt x="144" y="757"/>
                    <a:pt x="144" y="781"/>
                  </a:cubicBezTo>
                  <a:cubicBezTo>
                    <a:pt x="168" y="853"/>
                    <a:pt x="168" y="925"/>
                    <a:pt x="144" y="1021"/>
                  </a:cubicBezTo>
                  <a:cubicBezTo>
                    <a:pt x="144" y="1045"/>
                    <a:pt x="144" y="1093"/>
                    <a:pt x="144" y="1141"/>
                  </a:cubicBezTo>
                  <a:cubicBezTo>
                    <a:pt x="144" y="1141"/>
                    <a:pt x="144" y="1189"/>
                    <a:pt x="144" y="1213"/>
                  </a:cubicBezTo>
                  <a:cubicBezTo>
                    <a:pt x="120" y="1285"/>
                    <a:pt x="120" y="1357"/>
                    <a:pt x="168" y="1429"/>
                  </a:cubicBezTo>
                  <a:cubicBezTo>
                    <a:pt x="192" y="1477"/>
                    <a:pt x="264" y="1549"/>
                    <a:pt x="336" y="1549"/>
                  </a:cubicBezTo>
                  <a:cubicBezTo>
                    <a:pt x="352" y="1552"/>
                    <a:pt x="368" y="1554"/>
                    <a:pt x="385" y="1554"/>
                  </a:cubicBezTo>
                  <a:cubicBezTo>
                    <a:pt x="502" y="1554"/>
                    <a:pt x="651" y="1483"/>
                    <a:pt x="672" y="1357"/>
                  </a:cubicBezTo>
                  <a:cubicBezTo>
                    <a:pt x="744" y="973"/>
                    <a:pt x="720" y="565"/>
                    <a:pt x="600" y="205"/>
                  </a:cubicBezTo>
                  <a:cubicBezTo>
                    <a:pt x="561" y="87"/>
                    <a:pt x="456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3"/>
            <p:cNvSpPr/>
            <p:nvPr/>
          </p:nvSpPr>
          <p:spPr>
            <a:xfrm>
              <a:off x="2214725" y="3572150"/>
              <a:ext cx="14425" cy="25225"/>
            </a:xfrm>
            <a:custGeom>
              <a:avLst/>
              <a:gdLst/>
              <a:ahLst/>
              <a:cxnLst/>
              <a:rect l="l" t="t" r="r" b="b"/>
              <a:pathLst>
                <a:path w="577" h="1009" extrusionOk="0">
                  <a:moveTo>
                    <a:pt x="288" y="0"/>
                  </a:moveTo>
                  <a:cubicBezTo>
                    <a:pt x="216" y="0"/>
                    <a:pt x="144" y="24"/>
                    <a:pt x="96" y="72"/>
                  </a:cubicBezTo>
                  <a:cubicBezTo>
                    <a:pt x="48" y="120"/>
                    <a:pt x="0" y="192"/>
                    <a:pt x="0" y="264"/>
                  </a:cubicBezTo>
                  <a:lnTo>
                    <a:pt x="0" y="720"/>
                  </a:lnTo>
                  <a:cubicBezTo>
                    <a:pt x="0" y="792"/>
                    <a:pt x="48" y="864"/>
                    <a:pt x="96" y="912"/>
                  </a:cubicBezTo>
                  <a:cubicBezTo>
                    <a:pt x="144" y="960"/>
                    <a:pt x="216" y="1008"/>
                    <a:pt x="288" y="1008"/>
                  </a:cubicBezTo>
                  <a:cubicBezTo>
                    <a:pt x="360" y="1008"/>
                    <a:pt x="432" y="984"/>
                    <a:pt x="480" y="912"/>
                  </a:cubicBezTo>
                  <a:cubicBezTo>
                    <a:pt x="528" y="864"/>
                    <a:pt x="576" y="792"/>
                    <a:pt x="576" y="720"/>
                  </a:cubicBezTo>
                  <a:lnTo>
                    <a:pt x="576" y="264"/>
                  </a:lnTo>
                  <a:cubicBezTo>
                    <a:pt x="576" y="192"/>
                    <a:pt x="528" y="120"/>
                    <a:pt x="480" y="72"/>
                  </a:cubicBez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3"/>
            <p:cNvSpPr/>
            <p:nvPr/>
          </p:nvSpPr>
          <p:spPr>
            <a:xfrm>
              <a:off x="2163725" y="3519025"/>
              <a:ext cx="24625" cy="61250"/>
            </a:xfrm>
            <a:custGeom>
              <a:avLst/>
              <a:gdLst/>
              <a:ahLst/>
              <a:cxnLst/>
              <a:rect l="l" t="t" r="r" b="b"/>
              <a:pathLst>
                <a:path w="985" h="2450" extrusionOk="0">
                  <a:moveTo>
                    <a:pt x="296" y="1"/>
                  </a:moveTo>
                  <a:cubicBezTo>
                    <a:pt x="269" y="1"/>
                    <a:pt x="242" y="5"/>
                    <a:pt x="216" y="13"/>
                  </a:cubicBezTo>
                  <a:cubicBezTo>
                    <a:pt x="72" y="61"/>
                    <a:pt x="0" y="205"/>
                    <a:pt x="24" y="349"/>
                  </a:cubicBezTo>
                  <a:cubicBezTo>
                    <a:pt x="168" y="997"/>
                    <a:pt x="288" y="1621"/>
                    <a:pt x="408" y="2245"/>
                  </a:cubicBezTo>
                  <a:cubicBezTo>
                    <a:pt x="428" y="2364"/>
                    <a:pt x="561" y="2450"/>
                    <a:pt x="688" y="2450"/>
                  </a:cubicBezTo>
                  <a:cubicBezTo>
                    <a:pt x="716" y="2450"/>
                    <a:pt x="743" y="2446"/>
                    <a:pt x="768" y="2437"/>
                  </a:cubicBezTo>
                  <a:cubicBezTo>
                    <a:pt x="912" y="2389"/>
                    <a:pt x="984" y="2245"/>
                    <a:pt x="960" y="2101"/>
                  </a:cubicBezTo>
                  <a:cubicBezTo>
                    <a:pt x="816" y="1477"/>
                    <a:pt x="696" y="829"/>
                    <a:pt x="576" y="205"/>
                  </a:cubicBezTo>
                  <a:cubicBezTo>
                    <a:pt x="556" y="87"/>
                    <a:pt x="423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3"/>
            <p:cNvSpPr/>
            <p:nvPr/>
          </p:nvSpPr>
          <p:spPr>
            <a:xfrm>
              <a:off x="2155925" y="3440475"/>
              <a:ext cx="18625" cy="36600"/>
            </a:xfrm>
            <a:custGeom>
              <a:avLst/>
              <a:gdLst/>
              <a:ahLst/>
              <a:cxnLst/>
              <a:rect l="l" t="t" r="r" b="b"/>
              <a:pathLst>
                <a:path w="745" h="1464" extrusionOk="0">
                  <a:moveTo>
                    <a:pt x="308" y="1"/>
                  </a:moveTo>
                  <a:cubicBezTo>
                    <a:pt x="284" y="1"/>
                    <a:pt x="261" y="4"/>
                    <a:pt x="240" y="11"/>
                  </a:cubicBezTo>
                  <a:cubicBezTo>
                    <a:pt x="120" y="59"/>
                    <a:pt x="0" y="203"/>
                    <a:pt x="48" y="371"/>
                  </a:cubicBezTo>
                  <a:cubicBezTo>
                    <a:pt x="96" y="467"/>
                    <a:pt x="120" y="563"/>
                    <a:pt x="144" y="683"/>
                  </a:cubicBezTo>
                  <a:cubicBezTo>
                    <a:pt x="144" y="803"/>
                    <a:pt x="144" y="923"/>
                    <a:pt x="144" y="1043"/>
                  </a:cubicBezTo>
                  <a:cubicBezTo>
                    <a:pt x="144" y="1067"/>
                    <a:pt x="120" y="1091"/>
                    <a:pt x="120" y="1115"/>
                  </a:cubicBezTo>
                  <a:cubicBezTo>
                    <a:pt x="96" y="1259"/>
                    <a:pt x="168" y="1427"/>
                    <a:pt x="312" y="1451"/>
                  </a:cubicBezTo>
                  <a:cubicBezTo>
                    <a:pt x="338" y="1459"/>
                    <a:pt x="364" y="1463"/>
                    <a:pt x="390" y="1463"/>
                  </a:cubicBezTo>
                  <a:cubicBezTo>
                    <a:pt x="512" y="1463"/>
                    <a:pt x="633" y="1377"/>
                    <a:pt x="672" y="1259"/>
                  </a:cubicBezTo>
                  <a:cubicBezTo>
                    <a:pt x="744" y="923"/>
                    <a:pt x="720" y="539"/>
                    <a:pt x="600" y="203"/>
                  </a:cubicBezTo>
                  <a:cubicBezTo>
                    <a:pt x="576" y="131"/>
                    <a:pt x="528" y="83"/>
                    <a:pt x="456" y="35"/>
                  </a:cubicBezTo>
                  <a:cubicBezTo>
                    <a:pt x="422" y="18"/>
                    <a:pt x="364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3"/>
            <p:cNvSpPr/>
            <p:nvPr/>
          </p:nvSpPr>
          <p:spPr>
            <a:xfrm>
              <a:off x="2152925" y="3370875"/>
              <a:ext cx="19225" cy="31000"/>
            </a:xfrm>
            <a:custGeom>
              <a:avLst/>
              <a:gdLst/>
              <a:ahLst/>
              <a:cxnLst/>
              <a:rect l="l" t="t" r="r" b="b"/>
              <a:pathLst>
                <a:path w="769" h="1240" extrusionOk="0">
                  <a:moveTo>
                    <a:pt x="340" y="1"/>
                  </a:moveTo>
                  <a:cubicBezTo>
                    <a:pt x="284" y="1"/>
                    <a:pt x="226" y="18"/>
                    <a:pt x="192" y="35"/>
                  </a:cubicBezTo>
                  <a:cubicBezTo>
                    <a:pt x="48" y="131"/>
                    <a:pt x="0" y="275"/>
                    <a:pt x="72" y="419"/>
                  </a:cubicBezTo>
                  <a:cubicBezTo>
                    <a:pt x="96" y="443"/>
                    <a:pt x="96" y="467"/>
                    <a:pt x="120" y="491"/>
                  </a:cubicBezTo>
                  <a:cubicBezTo>
                    <a:pt x="120" y="539"/>
                    <a:pt x="144" y="587"/>
                    <a:pt x="144" y="635"/>
                  </a:cubicBezTo>
                  <a:cubicBezTo>
                    <a:pt x="168" y="683"/>
                    <a:pt x="168" y="731"/>
                    <a:pt x="144" y="779"/>
                  </a:cubicBezTo>
                  <a:cubicBezTo>
                    <a:pt x="144" y="827"/>
                    <a:pt x="144" y="851"/>
                    <a:pt x="144" y="875"/>
                  </a:cubicBezTo>
                  <a:cubicBezTo>
                    <a:pt x="96" y="1019"/>
                    <a:pt x="192" y="1187"/>
                    <a:pt x="336" y="1235"/>
                  </a:cubicBezTo>
                  <a:cubicBezTo>
                    <a:pt x="354" y="1238"/>
                    <a:pt x="373" y="1239"/>
                    <a:pt x="391" y="1239"/>
                  </a:cubicBezTo>
                  <a:cubicBezTo>
                    <a:pt x="515" y="1239"/>
                    <a:pt x="630" y="1168"/>
                    <a:pt x="672" y="1043"/>
                  </a:cubicBezTo>
                  <a:cubicBezTo>
                    <a:pt x="768" y="731"/>
                    <a:pt x="720" y="395"/>
                    <a:pt x="552" y="131"/>
                  </a:cubicBezTo>
                  <a:cubicBezTo>
                    <a:pt x="528" y="83"/>
                    <a:pt x="456" y="35"/>
                    <a:pt x="408" y="11"/>
                  </a:cubicBezTo>
                  <a:cubicBezTo>
                    <a:pt x="387" y="4"/>
                    <a:pt x="364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3"/>
            <p:cNvSpPr/>
            <p:nvPr/>
          </p:nvSpPr>
          <p:spPr>
            <a:xfrm>
              <a:off x="2155925" y="3284725"/>
              <a:ext cx="18025" cy="42025"/>
            </a:xfrm>
            <a:custGeom>
              <a:avLst/>
              <a:gdLst/>
              <a:ahLst/>
              <a:cxnLst/>
              <a:rect l="l" t="t" r="r" b="b"/>
              <a:pathLst>
                <a:path w="721" h="1681" extrusionOk="0">
                  <a:moveTo>
                    <a:pt x="312" y="0"/>
                  </a:moveTo>
                  <a:cubicBezTo>
                    <a:pt x="168" y="0"/>
                    <a:pt x="0" y="120"/>
                    <a:pt x="24" y="288"/>
                  </a:cubicBezTo>
                  <a:cubicBezTo>
                    <a:pt x="72" y="648"/>
                    <a:pt x="96" y="1008"/>
                    <a:pt x="144" y="1392"/>
                  </a:cubicBezTo>
                  <a:cubicBezTo>
                    <a:pt x="144" y="1464"/>
                    <a:pt x="168" y="1536"/>
                    <a:pt x="216" y="1584"/>
                  </a:cubicBezTo>
                  <a:cubicBezTo>
                    <a:pt x="264" y="1632"/>
                    <a:pt x="360" y="1680"/>
                    <a:pt x="432" y="1680"/>
                  </a:cubicBezTo>
                  <a:cubicBezTo>
                    <a:pt x="552" y="1656"/>
                    <a:pt x="720" y="1536"/>
                    <a:pt x="696" y="1392"/>
                  </a:cubicBezTo>
                  <a:cubicBezTo>
                    <a:pt x="672" y="1008"/>
                    <a:pt x="624" y="648"/>
                    <a:pt x="576" y="288"/>
                  </a:cubicBezTo>
                  <a:cubicBezTo>
                    <a:pt x="576" y="192"/>
                    <a:pt x="552" y="144"/>
                    <a:pt x="504" y="72"/>
                  </a:cubicBezTo>
                  <a:cubicBezTo>
                    <a:pt x="456" y="24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3"/>
            <p:cNvSpPr/>
            <p:nvPr/>
          </p:nvSpPr>
          <p:spPr>
            <a:xfrm>
              <a:off x="2161925" y="3192300"/>
              <a:ext cx="13825" cy="39625"/>
            </a:xfrm>
            <a:custGeom>
              <a:avLst/>
              <a:gdLst/>
              <a:ahLst/>
              <a:cxnLst/>
              <a:rect l="l" t="t" r="r" b="b"/>
              <a:pathLst>
                <a:path w="553" h="1585" extrusionOk="0">
                  <a:moveTo>
                    <a:pt x="288" y="1"/>
                  </a:moveTo>
                  <a:cubicBezTo>
                    <a:pt x="120" y="25"/>
                    <a:pt x="0" y="145"/>
                    <a:pt x="0" y="289"/>
                  </a:cubicBezTo>
                  <a:lnTo>
                    <a:pt x="0" y="1297"/>
                  </a:lnTo>
                  <a:cubicBezTo>
                    <a:pt x="0" y="1441"/>
                    <a:pt x="120" y="1585"/>
                    <a:pt x="288" y="1585"/>
                  </a:cubicBezTo>
                  <a:cubicBezTo>
                    <a:pt x="432" y="1561"/>
                    <a:pt x="552" y="1465"/>
                    <a:pt x="552" y="1297"/>
                  </a:cubicBezTo>
                  <a:lnTo>
                    <a:pt x="552" y="289"/>
                  </a:lnTo>
                  <a:cubicBezTo>
                    <a:pt x="552" y="145"/>
                    <a:pt x="432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3"/>
            <p:cNvSpPr/>
            <p:nvPr/>
          </p:nvSpPr>
          <p:spPr>
            <a:xfrm>
              <a:off x="2167325" y="3097500"/>
              <a:ext cx="14425" cy="36625"/>
            </a:xfrm>
            <a:custGeom>
              <a:avLst/>
              <a:gdLst/>
              <a:ahLst/>
              <a:cxnLst/>
              <a:rect l="l" t="t" r="r" b="b"/>
              <a:pathLst>
                <a:path w="577" h="1465" extrusionOk="0">
                  <a:moveTo>
                    <a:pt x="288" y="0"/>
                  </a:moveTo>
                  <a:cubicBezTo>
                    <a:pt x="144" y="24"/>
                    <a:pt x="0" y="144"/>
                    <a:pt x="0" y="288"/>
                  </a:cubicBezTo>
                  <a:cubicBezTo>
                    <a:pt x="0" y="577"/>
                    <a:pt x="0" y="889"/>
                    <a:pt x="0" y="1177"/>
                  </a:cubicBezTo>
                  <a:cubicBezTo>
                    <a:pt x="0" y="1321"/>
                    <a:pt x="144" y="1465"/>
                    <a:pt x="288" y="1465"/>
                  </a:cubicBezTo>
                  <a:cubicBezTo>
                    <a:pt x="432" y="1465"/>
                    <a:pt x="576" y="1345"/>
                    <a:pt x="576" y="1177"/>
                  </a:cubicBezTo>
                  <a:cubicBezTo>
                    <a:pt x="576" y="889"/>
                    <a:pt x="576" y="577"/>
                    <a:pt x="576" y="288"/>
                  </a:cubicBezTo>
                  <a:cubicBezTo>
                    <a:pt x="576" y="144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3"/>
            <p:cNvSpPr/>
            <p:nvPr/>
          </p:nvSpPr>
          <p:spPr>
            <a:xfrm>
              <a:off x="2175725" y="3014100"/>
              <a:ext cx="15625" cy="36075"/>
            </a:xfrm>
            <a:custGeom>
              <a:avLst/>
              <a:gdLst/>
              <a:ahLst/>
              <a:cxnLst/>
              <a:rect l="l" t="t" r="r" b="b"/>
              <a:pathLst>
                <a:path w="625" h="1443" extrusionOk="0">
                  <a:moveTo>
                    <a:pt x="336" y="0"/>
                  </a:moveTo>
                  <a:cubicBezTo>
                    <a:pt x="168" y="0"/>
                    <a:pt x="72" y="120"/>
                    <a:pt x="48" y="288"/>
                  </a:cubicBezTo>
                  <a:cubicBezTo>
                    <a:pt x="48" y="576"/>
                    <a:pt x="24" y="864"/>
                    <a:pt x="0" y="1176"/>
                  </a:cubicBezTo>
                  <a:cubicBezTo>
                    <a:pt x="0" y="1310"/>
                    <a:pt x="124" y="1443"/>
                    <a:pt x="256" y="1443"/>
                  </a:cubicBezTo>
                  <a:cubicBezTo>
                    <a:pt x="267" y="1443"/>
                    <a:pt x="277" y="1442"/>
                    <a:pt x="288" y="1440"/>
                  </a:cubicBezTo>
                  <a:cubicBezTo>
                    <a:pt x="432" y="1440"/>
                    <a:pt x="552" y="1320"/>
                    <a:pt x="552" y="1176"/>
                  </a:cubicBezTo>
                  <a:cubicBezTo>
                    <a:pt x="576" y="864"/>
                    <a:pt x="600" y="576"/>
                    <a:pt x="624" y="288"/>
                  </a:cubicBezTo>
                  <a:cubicBezTo>
                    <a:pt x="624" y="144"/>
                    <a:pt x="480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3"/>
            <p:cNvSpPr/>
            <p:nvPr/>
          </p:nvSpPr>
          <p:spPr>
            <a:xfrm>
              <a:off x="2181725" y="2930575"/>
              <a:ext cx="20425" cy="41650"/>
            </a:xfrm>
            <a:custGeom>
              <a:avLst/>
              <a:gdLst/>
              <a:ahLst/>
              <a:cxnLst/>
              <a:rect l="l" t="t" r="r" b="b"/>
              <a:pathLst>
                <a:path w="817" h="1666" extrusionOk="0">
                  <a:moveTo>
                    <a:pt x="528" y="0"/>
                  </a:moveTo>
                  <a:cubicBezTo>
                    <a:pt x="410" y="0"/>
                    <a:pt x="261" y="71"/>
                    <a:pt x="240" y="197"/>
                  </a:cubicBezTo>
                  <a:lnTo>
                    <a:pt x="24" y="1325"/>
                  </a:lnTo>
                  <a:cubicBezTo>
                    <a:pt x="0" y="1469"/>
                    <a:pt x="72" y="1637"/>
                    <a:pt x="216" y="1661"/>
                  </a:cubicBezTo>
                  <a:cubicBezTo>
                    <a:pt x="234" y="1664"/>
                    <a:pt x="253" y="1666"/>
                    <a:pt x="272" y="1666"/>
                  </a:cubicBezTo>
                  <a:cubicBezTo>
                    <a:pt x="401" y="1666"/>
                    <a:pt x="534" y="1595"/>
                    <a:pt x="576" y="1469"/>
                  </a:cubicBezTo>
                  <a:lnTo>
                    <a:pt x="768" y="341"/>
                  </a:lnTo>
                  <a:cubicBezTo>
                    <a:pt x="816" y="197"/>
                    <a:pt x="744" y="53"/>
                    <a:pt x="576" y="5"/>
                  </a:cubicBezTo>
                  <a:cubicBezTo>
                    <a:pt x="561" y="2"/>
                    <a:pt x="545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3"/>
            <p:cNvSpPr/>
            <p:nvPr/>
          </p:nvSpPr>
          <p:spPr>
            <a:xfrm>
              <a:off x="2209325" y="2855075"/>
              <a:ext cx="20425" cy="30625"/>
            </a:xfrm>
            <a:custGeom>
              <a:avLst/>
              <a:gdLst/>
              <a:ahLst/>
              <a:cxnLst/>
              <a:rect l="l" t="t" r="r" b="b"/>
              <a:pathLst>
                <a:path w="817" h="1225" extrusionOk="0">
                  <a:moveTo>
                    <a:pt x="504" y="0"/>
                  </a:moveTo>
                  <a:cubicBezTo>
                    <a:pt x="432" y="0"/>
                    <a:pt x="360" y="24"/>
                    <a:pt x="312" y="73"/>
                  </a:cubicBezTo>
                  <a:cubicBezTo>
                    <a:pt x="264" y="145"/>
                    <a:pt x="216" y="217"/>
                    <a:pt x="216" y="289"/>
                  </a:cubicBezTo>
                  <a:cubicBezTo>
                    <a:pt x="240" y="337"/>
                    <a:pt x="240" y="361"/>
                    <a:pt x="216" y="409"/>
                  </a:cubicBezTo>
                  <a:cubicBezTo>
                    <a:pt x="216" y="481"/>
                    <a:pt x="192" y="529"/>
                    <a:pt x="192" y="577"/>
                  </a:cubicBezTo>
                  <a:cubicBezTo>
                    <a:pt x="168" y="625"/>
                    <a:pt x="144" y="673"/>
                    <a:pt x="96" y="721"/>
                  </a:cubicBezTo>
                  <a:cubicBezTo>
                    <a:pt x="96" y="721"/>
                    <a:pt x="96" y="745"/>
                    <a:pt x="72" y="745"/>
                  </a:cubicBezTo>
                  <a:cubicBezTo>
                    <a:pt x="24" y="793"/>
                    <a:pt x="0" y="865"/>
                    <a:pt x="0" y="937"/>
                  </a:cubicBezTo>
                  <a:cubicBezTo>
                    <a:pt x="0" y="1009"/>
                    <a:pt x="24" y="1105"/>
                    <a:pt x="72" y="1153"/>
                  </a:cubicBezTo>
                  <a:cubicBezTo>
                    <a:pt x="120" y="1201"/>
                    <a:pt x="192" y="1225"/>
                    <a:pt x="264" y="1225"/>
                  </a:cubicBezTo>
                  <a:cubicBezTo>
                    <a:pt x="336" y="1225"/>
                    <a:pt x="432" y="1201"/>
                    <a:pt x="480" y="1153"/>
                  </a:cubicBezTo>
                  <a:cubicBezTo>
                    <a:pt x="696" y="913"/>
                    <a:pt x="816" y="601"/>
                    <a:pt x="792" y="289"/>
                  </a:cubicBezTo>
                  <a:cubicBezTo>
                    <a:pt x="768" y="193"/>
                    <a:pt x="768" y="145"/>
                    <a:pt x="696" y="73"/>
                  </a:cubicBezTo>
                  <a:cubicBezTo>
                    <a:pt x="648" y="24"/>
                    <a:pt x="576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3"/>
            <p:cNvSpPr/>
            <p:nvPr/>
          </p:nvSpPr>
          <p:spPr>
            <a:xfrm>
              <a:off x="2146925" y="2916575"/>
              <a:ext cx="21625" cy="47450"/>
            </a:xfrm>
            <a:custGeom>
              <a:avLst/>
              <a:gdLst/>
              <a:ahLst/>
              <a:cxnLst/>
              <a:rect l="l" t="t" r="r" b="b"/>
              <a:pathLst>
                <a:path w="865" h="1898" extrusionOk="0">
                  <a:moveTo>
                    <a:pt x="309" y="0"/>
                  </a:moveTo>
                  <a:cubicBezTo>
                    <a:pt x="285" y="0"/>
                    <a:pt x="261" y="4"/>
                    <a:pt x="240" y="13"/>
                  </a:cubicBezTo>
                  <a:cubicBezTo>
                    <a:pt x="72" y="61"/>
                    <a:pt x="0" y="205"/>
                    <a:pt x="48" y="349"/>
                  </a:cubicBezTo>
                  <a:cubicBezTo>
                    <a:pt x="120" y="805"/>
                    <a:pt x="216" y="1237"/>
                    <a:pt x="288" y="1693"/>
                  </a:cubicBezTo>
                  <a:cubicBezTo>
                    <a:pt x="308" y="1811"/>
                    <a:pt x="441" y="1897"/>
                    <a:pt x="568" y="1897"/>
                  </a:cubicBezTo>
                  <a:cubicBezTo>
                    <a:pt x="596" y="1897"/>
                    <a:pt x="623" y="1893"/>
                    <a:pt x="648" y="1885"/>
                  </a:cubicBezTo>
                  <a:cubicBezTo>
                    <a:pt x="792" y="1837"/>
                    <a:pt x="864" y="1693"/>
                    <a:pt x="840" y="1525"/>
                  </a:cubicBezTo>
                  <a:cubicBezTo>
                    <a:pt x="744" y="1093"/>
                    <a:pt x="672" y="637"/>
                    <a:pt x="576" y="205"/>
                  </a:cubicBezTo>
                  <a:cubicBezTo>
                    <a:pt x="556" y="86"/>
                    <a:pt x="423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3"/>
            <p:cNvSpPr/>
            <p:nvPr/>
          </p:nvSpPr>
          <p:spPr>
            <a:xfrm>
              <a:off x="2125300" y="2997500"/>
              <a:ext cx="25850" cy="30425"/>
            </a:xfrm>
            <a:custGeom>
              <a:avLst/>
              <a:gdLst/>
              <a:ahLst/>
              <a:cxnLst/>
              <a:rect l="l" t="t" r="r" b="b"/>
              <a:pathLst>
                <a:path w="1034" h="1217" extrusionOk="0">
                  <a:moveTo>
                    <a:pt x="306" y="0"/>
                  </a:moveTo>
                  <a:cubicBezTo>
                    <a:pt x="277" y="0"/>
                    <a:pt x="247" y="6"/>
                    <a:pt x="217" y="16"/>
                  </a:cubicBezTo>
                  <a:cubicBezTo>
                    <a:pt x="145" y="16"/>
                    <a:pt x="73" y="64"/>
                    <a:pt x="49" y="136"/>
                  </a:cubicBezTo>
                  <a:cubicBezTo>
                    <a:pt x="25" y="208"/>
                    <a:pt x="1" y="280"/>
                    <a:pt x="25" y="352"/>
                  </a:cubicBezTo>
                  <a:cubicBezTo>
                    <a:pt x="49" y="424"/>
                    <a:pt x="73" y="496"/>
                    <a:pt x="145" y="520"/>
                  </a:cubicBezTo>
                  <a:cubicBezTo>
                    <a:pt x="193" y="544"/>
                    <a:pt x="217" y="568"/>
                    <a:pt x="265" y="592"/>
                  </a:cubicBezTo>
                  <a:cubicBezTo>
                    <a:pt x="289" y="616"/>
                    <a:pt x="313" y="640"/>
                    <a:pt x="361" y="688"/>
                  </a:cubicBezTo>
                  <a:cubicBezTo>
                    <a:pt x="385" y="736"/>
                    <a:pt x="409" y="784"/>
                    <a:pt x="433" y="832"/>
                  </a:cubicBezTo>
                  <a:cubicBezTo>
                    <a:pt x="457" y="880"/>
                    <a:pt x="481" y="928"/>
                    <a:pt x="481" y="1000"/>
                  </a:cubicBezTo>
                  <a:lnTo>
                    <a:pt x="481" y="952"/>
                  </a:lnTo>
                  <a:cubicBezTo>
                    <a:pt x="481" y="1024"/>
                    <a:pt x="505" y="1072"/>
                    <a:pt x="553" y="1144"/>
                  </a:cubicBezTo>
                  <a:cubicBezTo>
                    <a:pt x="601" y="1192"/>
                    <a:pt x="673" y="1216"/>
                    <a:pt x="745" y="1216"/>
                  </a:cubicBezTo>
                  <a:cubicBezTo>
                    <a:pt x="817" y="1216"/>
                    <a:pt x="889" y="1192"/>
                    <a:pt x="937" y="1144"/>
                  </a:cubicBezTo>
                  <a:cubicBezTo>
                    <a:pt x="985" y="1096"/>
                    <a:pt x="1033" y="1024"/>
                    <a:pt x="1033" y="952"/>
                  </a:cubicBezTo>
                  <a:cubicBezTo>
                    <a:pt x="1009" y="856"/>
                    <a:pt x="1009" y="760"/>
                    <a:pt x="961" y="664"/>
                  </a:cubicBezTo>
                  <a:cubicBezTo>
                    <a:pt x="937" y="568"/>
                    <a:pt x="889" y="496"/>
                    <a:pt x="841" y="400"/>
                  </a:cubicBezTo>
                  <a:cubicBezTo>
                    <a:pt x="745" y="256"/>
                    <a:pt x="601" y="112"/>
                    <a:pt x="433" y="40"/>
                  </a:cubicBezTo>
                  <a:cubicBezTo>
                    <a:pt x="391" y="12"/>
                    <a:pt x="349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3"/>
            <p:cNvSpPr/>
            <p:nvPr/>
          </p:nvSpPr>
          <p:spPr>
            <a:xfrm>
              <a:off x="2111500" y="3069650"/>
              <a:ext cx="25825" cy="30875"/>
            </a:xfrm>
            <a:custGeom>
              <a:avLst/>
              <a:gdLst/>
              <a:ahLst/>
              <a:cxnLst/>
              <a:rect l="l" t="t" r="r" b="b"/>
              <a:pathLst>
                <a:path w="1033" h="1235" extrusionOk="0">
                  <a:moveTo>
                    <a:pt x="298" y="0"/>
                  </a:moveTo>
                  <a:cubicBezTo>
                    <a:pt x="247" y="0"/>
                    <a:pt x="196" y="17"/>
                    <a:pt x="145" y="34"/>
                  </a:cubicBezTo>
                  <a:cubicBezTo>
                    <a:pt x="97" y="82"/>
                    <a:pt x="49" y="130"/>
                    <a:pt x="25" y="202"/>
                  </a:cubicBezTo>
                  <a:cubicBezTo>
                    <a:pt x="1" y="274"/>
                    <a:pt x="1" y="370"/>
                    <a:pt x="49" y="418"/>
                  </a:cubicBezTo>
                  <a:cubicBezTo>
                    <a:pt x="193" y="658"/>
                    <a:pt x="337" y="874"/>
                    <a:pt x="505" y="1090"/>
                  </a:cubicBezTo>
                  <a:cubicBezTo>
                    <a:pt x="529" y="1162"/>
                    <a:pt x="601" y="1210"/>
                    <a:pt x="673" y="1234"/>
                  </a:cubicBezTo>
                  <a:cubicBezTo>
                    <a:pt x="721" y="1234"/>
                    <a:pt x="817" y="1234"/>
                    <a:pt x="889" y="1186"/>
                  </a:cubicBezTo>
                  <a:cubicBezTo>
                    <a:pt x="937" y="1162"/>
                    <a:pt x="985" y="1090"/>
                    <a:pt x="1009" y="1018"/>
                  </a:cubicBezTo>
                  <a:cubicBezTo>
                    <a:pt x="1033" y="946"/>
                    <a:pt x="1009" y="874"/>
                    <a:pt x="985" y="802"/>
                  </a:cubicBezTo>
                  <a:cubicBezTo>
                    <a:pt x="841" y="586"/>
                    <a:pt x="673" y="370"/>
                    <a:pt x="529" y="154"/>
                  </a:cubicBezTo>
                  <a:cubicBezTo>
                    <a:pt x="481" y="82"/>
                    <a:pt x="433" y="34"/>
                    <a:pt x="361" y="10"/>
                  </a:cubicBezTo>
                  <a:cubicBezTo>
                    <a:pt x="340" y="3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3"/>
            <p:cNvSpPr/>
            <p:nvPr/>
          </p:nvSpPr>
          <p:spPr>
            <a:xfrm>
              <a:off x="2097700" y="315330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289" y="1"/>
                  </a:moveTo>
                  <a:cubicBezTo>
                    <a:pt x="217" y="1"/>
                    <a:pt x="121" y="49"/>
                    <a:pt x="73" y="97"/>
                  </a:cubicBezTo>
                  <a:cubicBezTo>
                    <a:pt x="25" y="145"/>
                    <a:pt x="1" y="217"/>
                    <a:pt x="1" y="289"/>
                  </a:cubicBezTo>
                  <a:cubicBezTo>
                    <a:pt x="1" y="361"/>
                    <a:pt x="25" y="433"/>
                    <a:pt x="73" y="481"/>
                  </a:cubicBezTo>
                  <a:lnTo>
                    <a:pt x="529" y="937"/>
                  </a:lnTo>
                  <a:cubicBezTo>
                    <a:pt x="577" y="985"/>
                    <a:pt x="649" y="1009"/>
                    <a:pt x="721" y="1009"/>
                  </a:cubicBezTo>
                  <a:cubicBezTo>
                    <a:pt x="793" y="1009"/>
                    <a:pt x="865" y="985"/>
                    <a:pt x="913" y="937"/>
                  </a:cubicBezTo>
                  <a:cubicBezTo>
                    <a:pt x="961" y="889"/>
                    <a:pt x="1009" y="817"/>
                    <a:pt x="1009" y="745"/>
                  </a:cubicBezTo>
                  <a:cubicBezTo>
                    <a:pt x="1009" y="673"/>
                    <a:pt x="985" y="601"/>
                    <a:pt x="913" y="529"/>
                  </a:cubicBezTo>
                  <a:lnTo>
                    <a:pt x="481" y="97"/>
                  </a:lnTo>
                  <a:cubicBezTo>
                    <a:pt x="433" y="49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3"/>
            <p:cNvSpPr/>
            <p:nvPr/>
          </p:nvSpPr>
          <p:spPr>
            <a:xfrm>
              <a:off x="2086300" y="3251125"/>
              <a:ext cx="22825" cy="27875"/>
            </a:xfrm>
            <a:custGeom>
              <a:avLst/>
              <a:gdLst/>
              <a:ahLst/>
              <a:cxnLst/>
              <a:rect l="l" t="t" r="r" b="b"/>
              <a:pathLst>
                <a:path w="913" h="1115" extrusionOk="0">
                  <a:moveTo>
                    <a:pt x="361" y="0"/>
                  </a:moveTo>
                  <a:cubicBezTo>
                    <a:pt x="313" y="0"/>
                    <a:pt x="217" y="0"/>
                    <a:pt x="145" y="48"/>
                  </a:cubicBezTo>
                  <a:cubicBezTo>
                    <a:pt x="97" y="72"/>
                    <a:pt x="49" y="144"/>
                    <a:pt x="25" y="216"/>
                  </a:cubicBezTo>
                  <a:cubicBezTo>
                    <a:pt x="1" y="288"/>
                    <a:pt x="25" y="360"/>
                    <a:pt x="49" y="432"/>
                  </a:cubicBezTo>
                  <a:cubicBezTo>
                    <a:pt x="169" y="600"/>
                    <a:pt x="289" y="792"/>
                    <a:pt x="385" y="984"/>
                  </a:cubicBezTo>
                  <a:cubicBezTo>
                    <a:pt x="433" y="1032"/>
                    <a:pt x="481" y="1080"/>
                    <a:pt x="553" y="1104"/>
                  </a:cubicBezTo>
                  <a:cubicBezTo>
                    <a:pt x="574" y="1111"/>
                    <a:pt x="597" y="1114"/>
                    <a:pt x="620" y="1114"/>
                  </a:cubicBezTo>
                  <a:cubicBezTo>
                    <a:pt x="677" y="1114"/>
                    <a:pt x="735" y="1097"/>
                    <a:pt x="769" y="1080"/>
                  </a:cubicBezTo>
                  <a:cubicBezTo>
                    <a:pt x="841" y="1032"/>
                    <a:pt x="889" y="984"/>
                    <a:pt x="913" y="912"/>
                  </a:cubicBezTo>
                  <a:cubicBezTo>
                    <a:pt x="913" y="840"/>
                    <a:pt x="913" y="768"/>
                    <a:pt x="865" y="696"/>
                  </a:cubicBezTo>
                  <a:cubicBezTo>
                    <a:pt x="769" y="504"/>
                    <a:pt x="649" y="312"/>
                    <a:pt x="529" y="144"/>
                  </a:cubicBezTo>
                  <a:cubicBezTo>
                    <a:pt x="505" y="72"/>
                    <a:pt x="433" y="24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3"/>
            <p:cNvSpPr/>
            <p:nvPr/>
          </p:nvSpPr>
          <p:spPr>
            <a:xfrm>
              <a:off x="2086300" y="3301275"/>
              <a:ext cx="25825" cy="25325"/>
            </a:xfrm>
            <a:custGeom>
              <a:avLst/>
              <a:gdLst/>
              <a:ahLst/>
              <a:cxnLst/>
              <a:rect l="l" t="t" r="r" b="b"/>
              <a:pathLst>
                <a:path w="1033" h="1013" extrusionOk="0">
                  <a:moveTo>
                    <a:pt x="280" y="0"/>
                  </a:moveTo>
                  <a:cubicBezTo>
                    <a:pt x="259" y="0"/>
                    <a:pt x="238" y="3"/>
                    <a:pt x="217" y="10"/>
                  </a:cubicBezTo>
                  <a:cubicBezTo>
                    <a:pt x="145" y="34"/>
                    <a:pt x="73" y="82"/>
                    <a:pt x="49" y="154"/>
                  </a:cubicBezTo>
                  <a:cubicBezTo>
                    <a:pt x="49" y="154"/>
                    <a:pt x="25" y="178"/>
                    <a:pt x="25" y="202"/>
                  </a:cubicBezTo>
                  <a:cubicBezTo>
                    <a:pt x="1" y="250"/>
                    <a:pt x="1" y="298"/>
                    <a:pt x="25" y="370"/>
                  </a:cubicBezTo>
                  <a:cubicBezTo>
                    <a:pt x="49" y="442"/>
                    <a:pt x="73" y="514"/>
                    <a:pt x="121" y="562"/>
                  </a:cubicBezTo>
                  <a:cubicBezTo>
                    <a:pt x="169" y="634"/>
                    <a:pt x="217" y="706"/>
                    <a:pt x="265" y="754"/>
                  </a:cubicBezTo>
                  <a:cubicBezTo>
                    <a:pt x="313" y="802"/>
                    <a:pt x="385" y="850"/>
                    <a:pt x="457" y="898"/>
                  </a:cubicBezTo>
                  <a:cubicBezTo>
                    <a:pt x="529" y="946"/>
                    <a:pt x="577" y="970"/>
                    <a:pt x="673" y="994"/>
                  </a:cubicBezTo>
                  <a:cubicBezTo>
                    <a:pt x="685" y="1006"/>
                    <a:pt x="703" y="1012"/>
                    <a:pt x="721" y="1012"/>
                  </a:cubicBezTo>
                  <a:cubicBezTo>
                    <a:pt x="739" y="1012"/>
                    <a:pt x="757" y="1006"/>
                    <a:pt x="769" y="994"/>
                  </a:cubicBezTo>
                  <a:cubicBezTo>
                    <a:pt x="817" y="994"/>
                    <a:pt x="841" y="994"/>
                    <a:pt x="865" y="970"/>
                  </a:cubicBezTo>
                  <a:cubicBezTo>
                    <a:pt x="937" y="946"/>
                    <a:pt x="985" y="874"/>
                    <a:pt x="1009" y="802"/>
                  </a:cubicBezTo>
                  <a:cubicBezTo>
                    <a:pt x="1033" y="730"/>
                    <a:pt x="1009" y="658"/>
                    <a:pt x="985" y="586"/>
                  </a:cubicBezTo>
                  <a:cubicBezTo>
                    <a:pt x="961" y="562"/>
                    <a:pt x="937" y="562"/>
                    <a:pt x="937" y="538"/>
                  </a:cubicBezTo>
                  <a:cubicBezTo>
                    <a:pt x="913" y="514"/>
                    <a:pt x="889" y="490"/>
                    <a:pt x="865" y="490"/>
                  </a:cubicBezTo>
                  <a:cubicBezTo>
                    <a:pt x="817" y="466"/>
                    <a:pt x="769" y="442"/>
                    <a:pt x="721" y="394"/>
                  </a:cubicBezTo>
                  <a:cubicBezTo>
                    <a:pt x="673" y="370"/>
                    <a:pt x="649" y="346"/>
                    <a:pt x="625" y="298"/>
                  </a:cubicBezTo>
                  <a:cubicBezTo>
                    <a:pt x="601" y="274"/>
                    <a:pt x="577" y="226"/>
                    <a:pt x="553" y="178"/>
                  </a:cubicBezTo>
                  <a:cubicBezTo>
                    <a:pt x="529" y="154"/>
                    <a:pt x="529" y="130"/>
                    <a:pt x="505" y="106"/>
                  </a:cubicBezTo>
                  <a:cubicBezTo>
                    <a:pt x="481" y="82"/>
                    <a:pt x="457" y="58"/>
                    <a:pt x="433" y="34"/>
                  </a:cubicBezTo>
                  <a:cubicBezTo>
                    <a:pt x="382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3"/>
            <p:cNvSpPr/>
            <p:nvPr/>
          </p:nvSpPr>
          <p:spPr>
            <a:xfrm>
              <a:off x="2100100" y="3404725"/>
              <a:ext cx="22825" cy="19225"/>
            </a:xfrm>
            <a:custGeom>
              <a:avLst/>
              <a:gdLst/>
              <a:ahLst/>
              <a:cxnLst/>
              <a:rect l="l" t="t" r="r" b="b"/>
              <a:pathLst>
                <a:path w="913" h="769" extrusionOk="0">
                  <a:moveTo>
                    <a:pt x="217" y="1"/>
                  </a:moveTo>
                  <a:cubicBezTo>
                    <a:pt x="193" y="1"/>
                    <a:pt x="145" y="25"/>
                    <a:pt x="121" y="49"/>
                  </a:cubicBezTo>
                  <a:cubicBezTo>
                    <a:pt x="97" y="73"/>
                    <a:pt x="73" y="97"/>
                    <a:pt x="49" y="121"/>
                  </a:cubicBezTo>
                  <a:cubicBezTo>
                    <a:pt x="25" y="193"/>
                    <a:pt x="1" y="265"/>
                    <a:pt x="25" y="337"/>
                  </a:cubicBezTo>
                  <a:cubicBezTo>
                    <a:pt x="25" y="361"/>
                    <a:pt x="49" y="385"/>
                    <a:pt x="49" y="409"/>
                  </a:cubicBezTo>
                  <a:cubicBezTo>
                    <a:pt x="73" y="457"/>
                    <a:pt x="121" y="481"/>
                    <a:pt x="145" y="505"/>
                  </a:cubicBezTo>
                  <a:cubicBezTo>
                    <a:pt x="265" y="601"/>
                    <a:pt x="385" y="673"/>
                    <a:pt x="481" y="745"/>
                  </a:cubicBezTo>
                  <a:cubicBezTo>
                    <a:pt x="529" y="769"/>
                    <a:pt x="553" y="769"/>
                    <a:pt x="601" y="769"/>
                  </a:cubicBezTo>
                  <a:lnTo>
                    <a:pt x="697" y="769"/>
                  </a:lnTo>
                  <a:cubicBezTo>
                    <a:pt x="745" y="769"/>
                    <a:pt x="769" y="745"/>
                    <a:pt x="793" y="721"/>
                  </a:cubicBezTo>
                  <a:cubicBezTo>
                    <a:pt x="841" y="697"/>
                    <a:pt x="865" y="673"/>
                    <a:pt x="865" y="649"/>
                  </a:cubicBezTo>
                  <a:cubicBezTo>
                    <a:pt x="913" y="577"/>
                    <a:pt x="913" y="505"/>
                    <a:pt x="889" y="433"/>
                  </a:cubicBezTo>
                  <a:cubicBezTo>
                    <a:pt x="889" y="409"/>
                    <a:pt x="889" y="385"/>
                    <a:pt x="865" y="361"/>
                  </a:cubicBezTo>
                  <a:cubicBezTo>
                    <a:pt x="841" y="313"/>
                    <a:pt x="817" y="289"/>
                    <a:pt x="769" y="265"/>
                  </a:cubicBezTo>
                  <a:cubicBezTo>
                    <a:pt x="649" y="193"/>
                    <a:pt x="553" y="97"/>
                    <a:pt x="433" y="25"/>
                  </a:cubicBezTo>
                  <a:cubicBezTo>
                    <a:pt x="409" y="1"/>
                    <a:pt x="361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3"/>
            <p:cNvSpPr/>
            <p:nvPr/>
          </p:nvSpPr>
          <p:spPr>
            <a:xfrm>
              <a:off x="2108500" y="3452125"/>
              <a:ext cx="25825" cy="19825"/>
            </a:xfrm>
            <a:custGeom>
              <a:avLst/>
              <a:gdLst/>
              <a:ahLst/>
              <a:cxnLst/>
              <a:rect l="l" t="t" r="r" b="b"/>
              <a:pathLst>
                <a:path w="1033" h="793" extrusionOk="0">
                  <a:moveTo>
                    <a:pt x="337" y="1"/>
                  </a:moveTo>
                  <a:cubicBezTo>
                    <a:pt x="289" y="1"/>
                    <a:pt x="241" y="1"/>
                    <a:pt x="217" y="25"/>
                  </a:cubicBezTo>
                  <a:cubicBezTo>
                    <a:pt x="145" y="25"/>
                    <a:pt x="73" y="97"/>
                    <a:pt x="49" y="145"/>
                  </a:cubicBezTo>
                  <a:cubicBezTo>
                    <a:pt x="25" y="217"/>
                    <a:pt x="1" y="289"/>
                    <a:pt x="25" y="361"/>
                  </a:cubicBezTo>
                  <a:cubicBezTo>
                    <a:pt x="49" y="433"/>
                    <a:pt x="73" y="505"/>
                    <a:pt x="145" y="529"/>
                  </a:cubicBezTo>
                  <a:cubicBezTo>
                    <a:pt x="289" y="601"/>
                    <a:pt x="457" y="673"/>
                    <a:pt x="601" y="745"/>
                  </a:cubicBezTo>
                  <a:cubicBezTo>
                    <a:pt x="625" y="769"/>
                    <a:pt x="673" y="769"/>
                    <a:pt x="697" y="793"/>
                  </a:cubicBezTo>
                  <a:cubicBezTo>
                    <a:pt x="745" y="793"/>
                    <a:pt x="769" y="793"/>
                    <a:pt x="817" y="769"/>
                  </a:cubicBezTo>
                  <a:cubicBezTo>
                    <a:pt x="865" y="769"/>
                    <a:pt x="937" y="697"/>
                    <a:pt x="985" y="649"/>
                  </a:cubicBezTo>
                  <a:cubicBezTo>
                    <a:pt x="1009" y="577"/>
                    <a:pt x="1033" y="505"/>
                    <a:pt x="1009" y="433"/>
                  </a:cubicBezTo>
                  <a:cubicBezTo>
                    <a:pt x="985" y="361"/>
                    <a:pt x="937" y="289"/>
                    <a:pt x="889" y="265"/>
                  </a:cubicBezTo>
                  <a:cubicBezTo>
                    <a:pt x="721" y="193"/>
                    <a:pt x="577" y="121"/>
                    <a:pt x="433" y="49"/>
                  </a:cubicBezTo>
                  <a:cubicBezTo>
                    <a:pt x="409" y="25"/>
                    <a:pt x="361" y="25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3"/>
            <p:cNvSpPr/>
            <p:nvPr/>
          </p:nvSpPr>
          <p:spPr>
            <a:xfrm>
              <a:off x="2344325" y="2826200"/>
              <a:ext cx="13825" cy="33100"/>
            </a:xfrm>
            <a:custGeom>
              <a:avLst/>
              <a:gdLst/>
              <a:ahLst/>
              <a:cxnLst/>
              <a:rect l="l" t="t" r="r" b="b"/>
              <a:pathLst>
                <a:path w="553" h="1324" extrusionOk="0">
                  <a:moveTo>
                    <a:pt x="301" y="1"/>
                  </a:moveTo>
                  <a:cubicBezTo>
                    <a:pt x="290" y="1"/>
                    <a:pt x="277" y="2"/>
                    <a:pt x="265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035"/>
                  </a:lnTo>
                  <a:cubicBezTo>
                    <a:pt x="1" y="1179"/>
                    <a:pt x="121" y="1324"/>
                    <a:pt x="265" y="1324"/>
                  </a:cubicBezTo>
                  <a:cubicBezTo>
                    <a:pt x="433" y="1300"/>
                    <a:pt x="553" y="1203"/>
                    <a:pt x="553" y="1035"/>
                  </a:cubicBezTo>
                  <a:lnTo>
                    <a:pt x="553" y="267"/>
                  </a:lnTo>
                  <a:cubicBezTo>
                    <a:pt x="553" y="134"/>
                    <a:pt x="450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3"/>
            <p:cNvSpPr/>
            <p:nvPr/>
          </p:nvSpPr>
          <p:spPr>
            <a:xfrm>
              <a:off x="2344325" y="2901875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65" y="1"/>
                  </a:moveTo>
                  <a:cubicBezTo>
                    <a:pt x="121" y="25"/>
                    <a:pt x="1" y="145"/>
                    <a:pt x="1" y="289"/>
                  </a:cubicBezTo>
                  <a:lnTo>
                    <a:pt x="1" y="937"/>
                  </a:lnTo>
                  <a:cubicBezTo>
                    <a:pt x="1" y="1009"/>
                    <a:pt x="25" y="1081"/>
                    <a:pt x="73" y="1153"/>
                  </a:cubicBezTo>
                  <a:cubicBezTo>
                    <a:pt x="121" y="1201"/>
                    <a:pt x="193" y="1225"/>
                    <a:pt x="265" y="1225"/>
                  </a:cubicBezTo>
                  <a:cubicBezTo>
                    <a:pt x="433" y="1225"/>
                    <a:pt x="553" y="1105"/>
                    <a:pt x="553" y="937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81" y="97"/>
                  </a:cubicBezTo>
                  <a:cubicBezTo>
                    <a:pt x="433" y="49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3"/>
            <p:cNvSpPr/>
            <p:nvPr/>
          </p:nvSpPr>
          <p:spPr>
            <a:xfrm>
              <a:off x="2335325" y="2959425"/>
              <a:ext cx="17425" cy="59850"/>
            </a:xfrm>
            <a:custGeom>
              <a:avLst/>
              <a:gdLst/>
              <a:ahLst/>
              <a:cxnLst/>
              <a:rect l="l" t="t" r="r" b="b"/>
              <a:pathLst>
                <a:path w="697" h="2394" extrusionOk="0">
                  <a:moveTo>
                    <a:pt x="464" y="0"/>
                  </a:moveTo>
                  <a:cubicBezTo>
                    <a:pt x="454" y="0"/>
                    <a:pt x="444" y="1"/>
                    <a:pt x="433" y="3"/>
                  </a:cubicBezTo>
                  <a:cubicBezTo>
                    <a:pt x="265" y="3"/>
                    <a:pt x="145" y="123"/>
                    <a:pt x="145" y="267"/>
                  </a:cubicBezTo>
                  <a:cubicBezTo>
                    <a:pt x="145" y="867"/>
                    <a:pt x="97" y="1467"/>
                    <a:pt x="25" y="2043"/>
                  </a:cubicBezTo>
                  <a:cubicBezTo>
                    <a:pt x="1" y="2187"/>
                    <a:pt x="49" y="2355"/>
                    <a:pt x="217" y="2379"/>
                  </a:cubicBezTo>
                  <a:cubicBezTo>
                    <a:pt x="241" y="2389"/>
                    <a:pt x="269" y="2394"/>
                    <a:pt x="297" y="2394"/>
                  </a:cubicBezTo>
                  <a:cubicBezTo>
                    <a:pt x="408" y="2394"/>
                    <a:pt x="534" y="2321"/>
                    <a:pt x="553" y="2187"/>
                  </a:cubicBezTo>
                  <a:cubicBezTo>
                    <a:pt x="649" y="1563"/>
                    <a:pt x="697" y="915"/>
                    <a:pt x="697" y="267"/>
                  </a:cubicBezTo>
                  <a:cubicBezTo>
                    <a:pt x="697" y="134"/>
                    <a:pt x="594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3"/>
            <p:cNvSpPr/>
            <p:nvPr/>
          </p:nvSpPr>
          <p:spPr>
            <a:xfrm>
              <a:off x="2335925" y="3043500"/>
              <a:ext cx="13825" cy="40900"/>
            </a:xfrm>
            <a:custGeom>
              <a:avLst/>
              <a:gdLst/>
              <a:ahLst/>
              <a:cxnLst/>
              <a:rect l="l" t="t" r="r" b="b"/>
              <a:pathLst>
                <a:path w="553" h="1636" extrusionOk="0">
                  <a:moveTo>
                    <a:pt x="289" y="0"/>
                  </a:moveTo>
                  <a:cubicBezTo>
                    <a:pt x="121" y="0"/>
                    <a:pt x="1" y="120"/>
                    <a:pt x="1" y="288"/>
                  </a:cubicBezTo>
                  <a:lnTo>
                    <a:pt x="1" y="1368"/>
                  </a:lnTo>
                  <a:cubicBezTo>
                    <a:pt x="1" y="1502"/>
                    <a:pt x="104" y="1635"/>
                    <a:pt x="252" y="1635"/>
                  </a:cubicBezTo>
                  <a:cubicBezTo>
                    <a:pt x="264" y="1635"/>
                    <a:pt x="276" y="1634"/>
                    <a:pt x="289" y="1632"/>
                  </a:cubicBezTo>
                  <a:cubicBezTo>
                    <a:pt x="433" y="1632"/>
                    <a:pt x="553" y="1512"/>
                    <a:pt x="553" y="1368"/>
                  </a:cubicBezTo>
                  <a:lnTo>
                    <a:pt x="553" y="288"/>
                  </a:lnTo>
                  <a:cubicBezTo>
                    <a:pt x="553" y="120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3"/>
            <p:cNvSpPr/>
            <p:nvPr/>
          </p:nvSpPr>
          <p:spPr>
            <a:xfrm>
              <a:off x="2333525" y="3132900"/>
              <a:ext cx="13825" cy="38500"/>
            </a:xfrm>
            <a:custGeom>
              <a:avLst/>
              <a:gdLst/>
              <a:ahLst/>
              <a:cxnLst/>
              <a:rect l="l" t="t" r="r" b="b"/>
              <a:pathLst>
                <a:path w="553" h="1540" extrusionOk="0">
                  <a:moveTo>
                    <a:pt x="265" y="1"/>
                  </a:moveTo>
                  <a:cubicBezTo>
                    <a:pt x="121" y="25"/>
                    <a:pt x="1" y="121"/>
                    <a:pt x="1" y="289"/>
                  </a:cubicBezTo>
                  <a:lnTo>
                    <a:pt x="1" y="1273"/>
                  </a:lnTo>
                  <a:cubicBezTo>
                    <a:pt x="1" y="1406"/>
                    <a:pt x="104" y="1539"/>
                    <a:pt x="233" y="1539"/>
                  </a:cubicBezTo>
                  <a:cubicBezTo>
                    <a:pt x="244" y="1539"/>
                    <a:pt x="254" y="1539"/>
                    <a:pt x="265" y="1537"/>
                  </a:cubicBezTo>
                  <a:cubicBezTo>
                    <a:pt x="433" y="1537"/>
                    <a:pt x="553" y="1417"/>
                    <a:pt x="553" y="127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3"/>
            <p:cNvSpPr/>
            <p:nvPr/>
          </p:nvSpPr>
          <p:spPr>
            <a:xfrm>
              <a:off x="2326925" y="3209325"/>
              <a:ext cx="18625" cy="38325"/>
            </a:xfrm>
            <a:custGeom>
              <a:avLst/>
              <a:gdLst/>
              <a:ahLst/>
              <a:cxnLst/>
              <a:rect l="l" t="t" r="r" b="b"/>
              <a:pathLst>
                <a:path w="745" h="1533" extrusionOk="0">
                  <a:moveTo>
                    <a:pt x="434" y="0"/>
                  </a:moveTo>
                  <a:cubicBezTo>
                    <a:pt x="401" y="0"/>
                    <a:pt x="367" y="6"/>
                    <a:pt x="337" y="16"/>
                  </a:cubicBezTo>
                  <a:cubicBezTo>
                    <a:pt x="193" y="64"/>
                    <a:pt x="121" y="184"/>
                    <a:pt x="145" y="352"/>
                  </a:cubicBezTo>
                  <a:cubicBezTo>
                    <a:pt x="145" y="352"/>
                    <a:pt x="145" y="352"/>
                    <a:pt x="145" y="376"/>
                  </a:cubicBezTo>
                  <a:cubicBezTo>
                    <a:pt x="169" y="520"/>
                    <a:pt x="169" y="664"/>
                    <a:pt x="145" y="808"/>
                  </a:cubicBezTo>
                  <a:cubicBezTo>
                    <a:pt x="145" y="928"/>
                    <a:pt x="97" y="1072"/>
                    <a:pt x="73" y="1192"/>
                  </a:cubicBezTo>
                  <a:cubicBezTo>
                    <a:pt x="1" y="1312"/>
                    <a:pt x="121" y="1504"/>
                    <a:pt x="265" y="1528"/>
                  </a:cubicBezTo>
                  <a:cubicBezTo>
                    <a:pt x="283" y="1531"/>
                    <a:pt x="301" y="1533"/>
                    <a:pt x="319" y="1533"/>
                  </a:cubicBezTo>
                  <a:cubicBezTo>
                    <a:pt x="444" y="1533"/>
                    <a:pt x="559" y="1462"/>
                    <a:pt x="601" y="1336"/>
                  </a:cubicBezTo>
                  <a:cubicBezTo>
                    <a:pt x="721" y="976"/>
                    <a:pt x="745" y="568"/>
                    <a:pt x="697" y="208"/>
                  </a:cubicBezTo>
                  <a:cubicBezTo>
                    <a:pt x="673" y="136"/>
                    <a:pt x="625" y="64"/>
                    <a:pt x="553" y="40"/>
                  </a:cubicBezTo>
                  <a:cubicBezTo>
                    <a:pt x="525" y="12"/>
                    <a:pt x="480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3"/>
            <p:cNvSpPr/>
            <p:nvPr/>
          </p:nvSpPr>
          <p:spPr>
            <a:xfrm>
              <a:off x="2325125" y="3287725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89" y="0"/>
                  </a:moveTo>
                  <a:cubicBezTo>
                    <a:pt x="121" y="24"/>
                    <a:pt x="1" y="144"/>
                    <a:pt x="1" y="288"/>
                  </a:cubicBezTo>
                  <a:lnTo>
                    <a:pt x="1" y="936"/>
                  </a:lnTo>
                  <a:cubicBezTo>
                    <a:pt x="1" y="1008"/>
                    <a:pt x="25" y="1080"/>
                    <a:pt x="73" y="1128"/>
                  </a:cubicBezTo>
                  <a:cubicBezTo>
                    <a:pt x="121" y="1176"/>
                    <a:pt x="217" y="1224"/>
                    <a:pt x="289" y="1224"/>
                  </a:cubicBezTo>
                  <a:cubicBezTo>
                    <a:pt x="433" y="1224"/>
                    <a:pt x="553" y="1104"/>
                    <a:pt x="553" y="936"/>
                  </a:cubicBezTo>
                  <a:lnTo>
                    <a:pt x="553" y="288"/>
                  </a:lnTo>
                  <a:cubicBezTo>
                    <a:pt x="553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3"/>
            <p:cNvSpPr/>
            <p:nvPr/>
          </p:nvSpPr>
          <p:spPr>
            <a:xfrm>
              <a:off x="2317925" y="3355825"/>
              <a:ext cx="18625" cy="46300"/>
            </a:xfrm>
            <a:custGeom>
              <a:avLst/>
              <a:gdLst/>
              <a:ahLst/>
              <a:cxnLst/>
              <a:rect l="l" t="t" r="r" b="b"/>
              <a:pathLst>
                <a:path w="745" h="1852" extrusionOk="0">
                  <a:moveTo>
                    <a:pt x="393" y="0"/>
                  </a:moveTo>
                  <a:cubicBezTo>
                    <a:pt x="365" y="0"/>
                    <a:pt x="338" y="4"/>
                    <a:pt x="313" y="12"/>
                  </a:cubicBezTo>
                  <a:cubicBezTo>
                    <a:pt x="169" y="60"/>
                    <a:pt x="97" y="205"/>
                    <a:pt x="121" y="349"/>
                  </a:cubicBezTo>
                  <a:cubicBezTo>
                    <a:pt x="121" y="373"/>
                    <a:pt x="145" y="397"/>
                    <a:pt x="145" y="445"/>
                  </a:cubicBezTo>
                  <a:lnTo>
                    <a:pt x="145" y="469"/>
                  </a:lnTo>
                  <a:cubicBezTo>
                    <a:pt x="145" y="517"/>
                    <a:pt x="145" y="565"/>
                    <a:pt x="145" y="613"/>
                  </a:cubicBezTo>
                  <a:cubicBezTo>
                    <a:pt x="169" y="709"/>
                    <a:pt x="169" y="829"/>
                    <a:pt x="145" y="925"/>
                  </a:cubicBezTo>
                  <a:cubicBezTo>
                    <a:pt x="145" y="973"/>
                    <a:pt x="145" y="1021"/>
                    <a:pt x="145" y="1069"/>
                  </a:cubicBezTo>
                  <a:cubicBezTo>
                    <a:pt x="145" y="1093"/>
                    <a:pt x="145" y="1093"/>
                    <a:pt x="145" y="1117"/>
                  </a:cubicBezTo>
                  <a:cubicBezTo>
                    <a:pt x="145" y="1141"/>
                    <a:pt x="121" y="1165"/>
                    <a:pt x="121" y="1189"/>
                  </a:cubicBezTo>
                  <a:cubicBezTo>
                    <a:pt x="97" y="1309"/>
                    <a:pt x="73" y="1405"/>
                    <a:pt x="49" y="1501"/>
                  </a:cubicBezTo>
                  <a:cubicBezTo>
                    <a:pt x="1" y="1645"/>
                    <a:pt x="97" y="1813"/>
                    <a:pt x="241" y="1837"/>
                  </a:cubicBezTo>
                  <a:cubicBezTo>
                    <a:pt x="270" y="1846"/>
                    <a:pt x="301" y="1851"/>
                    <a:pt x="331" y="1851"/>
                  </a:cubicBezTo>
                  <a:cubicBezTo>
                    <a:pt x="448" y="1851"/>
                    <a:pt x="563" y="1778"/>
                    <a:pt x="601" y="1645"/>
                  </a:cubicBezTo>
                  <a:cubicBezTo>
                    <a:pt x="721" y="1189"/>
                    <a:pt x="745" y="685"/>
                    <a:pt x="673" y="205"/>
                  </a:cubicBezTo>
                  <a:cubicBezTo>
                    <a:pt x="653" y="86"/>
                    <a:pt x="520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3"/>
            <p:cNvSpPr/>
            <p:nvPr/>
          </p:nvSpPr>
          <p:spPr>
            <a:xfrm>
              <a:off x="2320325" y="3453825"/>
              <a:ext cx="19825" cy="51850"/>
            </a:xfrm>
            <a:custGeom>
              <a:avLst/>
              <a:gdLst/>
              <a:ahLst/>
              <a:cxnLst/>
              <a:rect l="l" t="t" r="r" b="b"/>
              <a:pathLst>
                <a:path w="793" h="2074" extrusionOk="0">
                  <a:moveTo>
                    <a:pt x="528" y="0"/>
                  </a:moveTo>
                  <a:cubicBezTo>
                    <a:pt x="411" y="0"/>
                    <a:pt x="262" y="71"/>
                    <a:pt x="241" y="197"/>
                  </a:cubicBezTo>
                  <a:cubicBezTo>
                    <a:pt x="169" y="701"/>
                    <a:pt x="97" y="1229"/>
                    <a:pt x="25" y="1733"/>
                  </a:cubicBezTo>
                  <a:cubicBezTo>
                    <a:pt x="1" y="1877"/>
                    <a:pt x="73" y="2045"/>
                    <a:pt x="217" y="2069"/>
                  </a:cubicBezTo>
                  <a:cubicBezTo>
                    <a:pt x="235" y="2072"/>
                    <a:pt x="254" y="2074"/>
                    <a:pt x="274" y="2074"/>
                  </a:cubicBezTo>
                  <a:cubicBezTo>
                    <a:pt x="407" y="2074"/>
                    <a:pt x="556" y="2003"/>
                    <a:pt x="577" y="1877"/>
                  </a:cubicBezTo>
                  <a:cubicBezTo>
                    <a:pt x="625" y="1373"/>
                    <a:pt x="697" y="869"/>
                    <a:pt x="769" y="365"/>
                  </a:cubicBezTo>
                  <a:cubicBezTo>
                    <a:pt x="793" y="221"/>
                    <a:pt x="745" y="53"/>
                    <a:pt x="577" y="5"/>
                  </a:cubicBezTo>
                  <a:cubicBezTo>
                    <a:pt x="562" y="2"/>
                    <a:pt x="545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3"/>
            <p:cNvSpPr/>
            <p:nvPr/>
          </p:nvSpPr>
          <p:spPr>
            <a:xfrm>
              <a:off x="2308925" y="3567950"/>
              <a:ext cx="17425" cy="40975"/>
            </a:xfrm>
            <a:custGeom>
              <a:avLst/>
              <a:gdLst/>
              <a:ahLst/>
              <a:cxnLst/>
              <a:rect l="l" t="t" r="r" b="b"/>
              <a:pathLst>
                <a:path w="697" h="1639" extrusionOk="0">
                  <a:moveTo>
                    <a:pt x="409" y="0"/>
                  </a:moveTo>
                  <a:cubicBezTo>
                    <a:pt x="241" y="0"/>
                    <a:pt x="145" y="120"/>
                    <a:pt x="121" y="288"/>
                  </a:cubicBezTo>
                  <a:cubicBezTo>
                    <a:pt x="97" y="648"/>
                    <a:pt x="49" y="1008"/>
                    <a:pt x="1" y="1368"/>
                  </a:cubicBezTo>
                  <a:cubicBezTo>
                    <a:pt x="1" y="1440"/>
                    <a:pt x="49" y="1512"/>
                    <a:pt x="97" y="1560"/>
                  </a:cubicBezTo>
                  <a:cubicBezTo>
                    <a:pt x="136" y="1600"/>
                    <a:pt x="191" y="1639"/>
                    <a:pt x="249" y="1639"/>
                  </a:cubicBezTo>
                  <a:cubicBezTo>
                    <a:pt x="262" y="1639"/>
                    <a:pt x="276" y="1637"/>
                    <a:pt x="289" y="1632"/>
                  </a:cubicBezTo>
                  <a:cubicBezTo>
                    <a:pt x="457" y="1632"/>
                    <a:pt x="553" y="1512"/>
                    <a:pt x="577" y="1368"/>
                  </a:cubicBezTo>
                  <a:cubicBezTo>
                    <a:pt x="601" y="1008"/>
                    <a:pt x="649" y="648"/>
                    <a:pt x="673" y="288"/>
                  </a:cubicBezTo>
                  <a:cubicBezTo>
                    <a:pt x="697" y="216"/>
                    <a:pt x="649" y="120"/>
                    <a:pt x="601" y="72"/>
                  </a:cubicBezTo>
                  <a:cubicBezTo>
                    <a:pt x="553" y="24"/>
                    <a:pt x="481" y="0"/>
                    <a:pt x="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3"/>
            <p:cNvSpPr/>
            <p:nvPr/>
          </p:nvSpPr>
          <p:spPr>
            <a:xfrm>
              <a:off x="2341325" y="3567950"/>
              <a:ext cx="19825" cy="30025"/>
            </a:xfrm>
            <a:custGeom>
              <a:avLst/>
              <a:gdLst/>
              <a:ahLst/>
              <a:cxnLst/>
              <a:rect l="l" t="t" r="r" b="b"/>
              <a:pathLst>
                <a:path w="793" h="1201" extrusionOk="0">
                  <a:moveTo>
                    <a:pt x="505" y="0"/>
                  </a:moveTo>
                  <a:cubicBezTo>
                    <a:pt x="433" y="0"/>
                    <a:pt x="361" y="24"/>
                    <a:pt x="313" y="72"/>
                  </a:cubicBezTo>
                  <a:cubicBezTo>
                    <a:pt x="265" y="120"/>
                    <a:pt x="217" y="192"/>
                    <a:pt x="217" y="264"/>
                  </a:cubicBezTo>
                  <a:cubicBezTo>
                    <a:pt x="217" y="312"/>
                    <a:pt x="217" y="384"/>
                    <a:pt x="217" y="432"/>
                  </a:cubicBezTo>
                  <a:cubicBezTo>
                    <a:pt x="217" y="480"/>
                    <a:pt x="193" y="528"/>
                    <a:pt x="169" y="576"/>
                  </a:cubicBezTo>
                  <a:cubicBezTo>
                    <a:pt x="145" y="624"/>
                    <a:pt x="121" y="672"/>
                    <a:pt x="97" y="720"/>
                  </a:cubicBezTo>
                  <a:cubicBezTo>
                    <a:pt x="49" y="792"/>
                    <a:pt x="1" y="840"/>
                    <a:pt x="1" y="936"/>
                  </a:cubicBezTo>
                  <a:cubicBezTo>
                    <a:pt x="1" y="984"/>
                    <a:pt x="25" y="1080"/>
                    <a:pt x="97" y="1128"/>
                  </a:cubicBezTo>
                  <a:cubicBezTo>
                    <a:pt x="145" y="1176"/>
                    <a:pt x="217" y="1200"/>
                    <a:pt x="289" y="1200"/>
                  </a:cubicBezTo>
                  <a:cubicBezTo>
                    <a:pt x="361" y="1200"/>
                    <a:pt x="433" y="1176"/>
                    <a:pt x="481" y="1128"/>
                  </a:cubicBezTo>
                  <a:cubicBezTo>
                    <a:pt x="601" y="1008"/>
                    <a:pt x="673" y="864"/>
                    <a:pt x="721" y="696"/>
                  </a:cubicBezTo>
                  <a:cubicBezTo>
                    <a:pt x="745" y="624"/>
                    <a:pt x="769" y="552"/>
                    <a:pt x="769" y="456"/>
                  </a:cubicBezTo>
                  <a:cubicBezTo>
                    <a:pt x="793" y="408"/>
                    <a:pt x="793" y="336"/>
                    <a:pt x="793" y="264"/>
                  </a:cubicBezTo>
                  <a:cubicBezTo>
                    <a:pt x="769" y="192"/>
                    <a:pt x="745" y="120"/>
                    <a:pt x="697" y="72"/>
                  </a:cubicBezTo>
                  <a:cubicBezTo>
                    <a:pt x="649" y="24"/>
                    <a:pt x="577" y="0"/>
                    <a:pt x="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3"/>
            <p:cNvSpPr/>
            <p:nvPr/>
          </p:nvSpPr>
          <p:spPr>
            <a:xfrm>
              <a:off x="2354525" y="3497150"/>
              <a:ext cx="18025" cy="46825"/>
            </a:xfrm>
            <a:custGeom>
              <a:avLst/>
              <a:gdLst/>
              <a:ahLst/>
              <a:cxnLst/>
              <a:rect l="l" t="t" r="r" b="b"/>
              <a:pathLst>
                <a:path w="721" h="1873" extrusionOk="0">
                  <a:moveTo>
                    <a:pt x="433" y="0"/>
                  </a:moveTo>
                  <a:cubicBezTo>
                    <a:pt x="265" y="0"/>
                    <a:pt x="169" y="120"/>
                    <a:pt x="145" y="288"/>
                  </a:cubicBezTo>
                  <a:cubicBezTo>
                    <a:pt x="97" y="720"/>
                    <a:pt x="49" y="1152"/>
                    <a:pt x="25" y="1584"/>
                  </a:cubicBezTo>
                  <a:cubicBezTo>
                    <a:pt x="1" y="1728"/>
                    <a:pt x="145" y="1872"/>
                    <a:pt x="289" y="1872"/>
                  </a:cubicBezTo>
                  <a:cubicBezTo>
                    <a:pt x="457" y="1848"/>
                    <a:pt x="553" y="1752"/>
                    <a:pt x="577" y="1584"/>
                  </a:cubicBezTo>
                  <a:cubicBezTo>
                    <a:pt x="625" y="1152"/>
                    <a:pt x="673" y="720"/>
                    <a:pt x="721" y="288"/>
                  </a:cubicBezTo>
                  <a:cubicBezTo>
                    <a:pt x="721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3"/>
            <p:cNvSpPr/>
            <p:nvPr/>
          </p:nvSpPr>
          <p:spPr>
            <a:xfrm>
              <a:off x="2364725" y="3421125"/>
              <a:ext cx="19250" cy="43950"/>
            </a:xfrm>
            <a:custGeom>
              <a:avLst/>
              <a:gdLst/>
              <a:ahLst/>
              <a:cxnLst/>
              <a:rect l="l" t="t" r="r" b="b"/>
              <a:pathLst>
                <a:path w="770" h="1758" extrusionOk="0">
                  <a:moveTo>
                    <a:pt x="338" y="1"/>
                  </a:moveTo>
                  <a:cubicBezTo>
                    <a:pt x="305" y="1"/>
                    <a:pt x="271" y="7"/>
                    <a:pt x="241" y="17"/>
                  </a:cubicBezTo>
                  <a:cubicBezTo>
                    <a:pt x="121" y="65"/>
                    <a:pt x="1" y="209"/>
                    <a:pt x="49" y="353"/>
                  </a:cubicBezTo>
                  <a:cubicBezTo>
                    <a:pt x="97" y="449"/>
                    <a:pt x="121" y="545"/>
                    <a:pt x="145" y="641"/>
                  </a:cubicBezTo>
                  <a:cubicBezTo>
                    <a:pt x="145" y="665"/>
                    <a:pt x="145" y="689"/>
                    <a:pt x="169" y="713"/>
                  </a:cubicBezTo>
                  <a:cubicBezTo>
                    <a:pt x="169" y="761"/>
                    <a:pt x="169" y="833"/>
                    <a:pt x="169" y="881"/>
                  </a:cubicBezTo>
                  <a:cubicBezTo>
                    <a:pt x="169" y="929"/>
                    <a:pt x="169" y="977"/>
                    <a:pt x="169" y="1025"/>
                  </a:cubicBezTo>
                  <a:cubicBezTo>
                    <a:pt x="169" y="1049"/>
                    <a:pt x="169" y="1073"/>
                    <a:pt x="169" y="1097"/>
                  </a:cubicBezTo>
                  <a:cubicBezTo>
                    <a:pt x="169" y="1097"/>
                    <a:pt x="169" y="1121"/>
                    <a:pt x="169" y="1121"/>
                  </a:cubicBezTo>
                  <a:cubicBezTo>
                    <a:pt x="145" y="1217"/>
                    <a:pt x="121" y="1313"/>
                    <a:pt x="73" y="1409"/>
                  </a:cubicBezTo>
                  <a:cubicBezTo>
                    <a:pt x="25" y="1553"/>
                    <a:pt x="145" y="1721"/>
                    <a:pt x="265" y="1745"/>
                  </a:cubicBezTo>
                  <a:cubicBezTo>
                    <a:pt x="295" y="1753"/>
                    <a:pt x="324" y="1757"/>
                    <a:pt x="352" y="1757"/>
                  </a:cubicBezTo>
                  <a:cubicBezTo>
                    <a:pt x="481" y="1757"/>
                    <a:pt x="585" y="1671"/>
                    <a:pt x="625" y="1553"/>
                  </a:cubicBezTo>
                  <a:cubicBezTo>
                    <a:pt x="769" y="1121"/>
                    <a:pt x="769" y="617"/>
                    <a:pt x="601" y="209"/>
                  </a:cubicBezTo>
                  <a:cubicBezTo>
                    <a:pt x="553" y="137"/>
                    <a:pt x="529" y="89"/>
                    <a:pt x="457" y="41"/>
                  </a:cubicBezTo>
                  <a:cubicBezTo>
                    <a:pt x="429" y="13"/>
                    <a:pt x="384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3"/>
            <p:cNvSpPr/>
            <p:nvPr/>
          </p:nvSpPr>
          <p:spPr>
            <a:xfrm>
              <a:off x="2374325" y="3323125"/>
              <a:ext cx="13850" cy="41425"/>
            </a:xfrm>
            <a:custGeom>
              <a:avLst/>
              <a:gdLst/>
              <a:ahLst/>
              <a:cxnLst/>
              <a:rect l="l" t="t" r="r" b="b"/>
              <a:pathLst>
                <a:path w="554" h="1657" extrusionOk="0">
                  <a:moveTo>
                    <a:pt x="265" y="0"/>
                  </a:moveTo>
                  <a:cubicBezTo>
                    <a:pt x="121" y="24"/>
                    <a:pt x="1" y="120"/>
                    <a:pt x="1" y="288"/>
                  </a:cubicBezTo>
                  <a:lnTo>
                    <a:pt x="1" y="1368"/>
                  </a:lnTo>
                  <a:cubicBezTo>
                    <a:pt x="1" y="1513"/>
                    <a:pt x="121" y="1657"/>
                    <a:pt x="265" y="1657"/>
                  </a:cubicBezTo>
                  <a:cubicBezTo>
                    <a:pt x="409" y="1657"/>
                    <a:pt x="553" y="1537"/>
                    <a:pt x="553" y="1368"/>
                  </a:cubicBezTo>
                  <a:lnTo>
                    <a:pt x="553" y="288"/>
                  </a:lnTo>
                  <a:cubicBezTo>
                    <a:pt x="553" y="144"/>
                    <a:pt x="409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3"/>
            <p:cNvSpPr/>
            <p:nvPr/>
          </p:nvSpPr>
          <p:spPr>
            <a:xfrm>
              <a:off x="2371325" y="3214725"/>
              <a:ext cx="18050" cy="43925"/>
            </a:xfrm>
            <a:custGeom>
              <a:avLst/>
              <a:gdLst/>
              <a:ahLst/>
              <a:cxnLst/>
              <a:rect l="l" t="t" r="r" b="b"/>
              <a:pathLst>
                <a:path w="722" h="1757" extrusionOk="0">
                  <a:moveTo>
                    <a:pt x="402" y="0"/>
                  </a:moveTo>
                  <a:cubicBezTo>
                    <a:pt x="373" y="0"/>
                    <a:pt x="343" y="6"/>
                    <a:pt x="313" y="16"/>
                  </a:cubicBezTo>
                  <a:cubicBezTo>
                    <a:pt x="241" y="40"/>
                    <a:pt x="169" y="64"/>
                    <a:pt x="145" y="136"/>
                  </a:cubicBezTo>
                  <a:cubicBezTo>
                    <a:pt x="97" y="208"/>
                    <a:pt x="97" y="280"/>
                    <a:pt x="121" y="352"/>
                  </a:cubicBezTo>
                  <a:cubicBezTo>
                    <a:pt x="121" y="352"/>
                    <a:pt x="121" y="376"/>
                    <a:pt x="121" y="376"/>
                  </a:cubicBezTo>
                  <a:cubicBezTo>
                    <a:pt x="121" y="400"/>
                    <a:pt x="121" y="424"/>
                    <a:pt x="121" y="448"/>
                  </a:cubicBezTo>
                  <a:cubicBezTo>
                    <a:pt x="121" y="496"/>
                    <a:pt x="121" y="544"/>
                    <a:pt x="121" y="592"/>
                  </a:cubicBezTo>
                  <a:cubicBezTo>
                    <a:pt x="145" y="688"/>
                    <a:pt x="145" y="784"/>
                    <a:pt x="121" y="880"/>
                  </a:cubicBezTo>
                  <a:cubicBezTo>
                    <a:pt x="121" y="928"/>
                    <a:pt x="121" y="976"/>
                    <a:pt x="121" y="1024"/>
                  </a:cubicBezTo>
                  <a:cubicBezTo>
                    <a:pt x="121" y="1024"/>
                    <a:pt x="121" y="1048"/>
                    <a:pt x="121" y="1072"/>
                  </a:cubicBezTo>
                  <a:cubicBezTo>
                    <a:pt x="97" y="1096"/>
                    <a:pt x="97" y="1120"/>
                    <a:pt x="97" y="1120"/>
                  </a:cubicBezTo>
                  <a:cubicBezTo>
                    <a:pt x="97" y="1216"/>
                    <a:pt x="73" y="1312"/>
                    <a:pt x="49" y="1408"/>
                  </a:cubicBezTo>
                  <a:cubicBezTo>
                    <a:pt x="1" y="1552"/>
                    <a:pt x="97" y="1720"/>
                    <a:pt x="241" y="1744"/>
                  </a:cubicBezTo>
                  <a:cubicBezTo>
                    <a:pt x="266" y="1753"/>
                    <a:pt x="292" y="1757"/>
                    <a:pt x="317" y="1757"/>
                  </a:cubicBezTo>
                  <a:cubicBezTo>
                    <a:pt x="433" y="1757"/>
                    <a:pt x="538" y="1671"/>
                    <a:pt x="577" y="1552"/>
                  </a:cubicBezTo>
                  <a:cubicBezTo>
                    <a:pt x="697" y="1120"/>
                    <a:pt x="721" y="664"/>
                    <a:pt x="649" y="208"/>
                  </a:cubicBezTo>
                  <a:cubicBezTo>
                    <a:pt x="649" y="136"/>
                    <a:pt x="577" y="64"/>
                    <a:pt x="529" y="40"/>
                  </a:cubicBezTo>
                  <a:cubicBezTo>
                    <a:pt x="487" y="12"/>
                    <a:pt x="445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3"/>
            <p:cNvSpPr/>
            <p:nvPr/>
          </p:nvSpPr>
          <p:spPr>
            <a:xfrm>
              <a:off x="2372525" y="3136500"/>
              <a:ext cx="550" cy="975"/>
            </a:xfrm>
            <a:custGeom>
              <a:avLst/>
              <a:gdLst/>
              <a:ahLst/>
              <a:cxnLst/>
              <a:rect l="l" t="t" r="r" b="b"/>
              <a:pathLst>
                <a:path w="22" h="39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29"/>
                    <a:pt x="16" y="39"/>
                    <a:pt x="18" y="39"/>
                  </a:cubicBezTo>
                  <a:cubicBezTo>
                    <a:pt x="21" y="39"/>
                    <a:pt x="16" y="15"/>
                    <a:pt x="1" y="1"/>
                  </a:cubicBezTo>
                  <a:close/>
                </a:path>
              </a:pathLst>
            </a:custGeom>
            <a:solidFill>
              <a:srgbClr val="9BD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3"/>
            <p:cNvSpPr/>
            <p:nvPr/>
          </p:nvSpPr>
          <p:spPr>
            <a:xfrm>
              <a:off x="2370125" y="3125050"/>
              <a:ext cx="19250" cy="38450"/>
            </a:xfrm>
            <a:custGeom>
              <a:avLst/>
              <a:gdLst/>
              <a:ahLst/>
              <a:cxnLst/>
              <a:rect l="l" t="t" r="r" b="b"/>
              <a:pathLst>
                <a:path w="770" h="1538" extrusionOk="0">
                  <a:moveTo>
                    <a:pt x="326" y="1"/>
                  </a:moveTo>
                  <a:cubicBezTo>
                    <a:pt x="274" y="1"/>
                    <a:pt x="220" y="17"/>
                    <a:pt x="169" y="51"/>
                  </a:cubicBezTo>
                  <a:cubicBezTo>
                    <a:pt x="49" y="123"/>
                    <a:pt x="1" y="291"/>
                    <a:pt x="73" y="411"/>
                  </a:cubicBezTo>
                  <a:cubicBezTo>
                    <a:pt x="97" y="435"/>
                    <a:pt x="97" y="459"/>
                    <a:pt x="97" y="459"/>
                  </a:cubicBezTo>
                  <a:cubicBezTo>
                    <a:pt x="97" y="483"/>
                    <a:pt x="121" y="507"/>
                    <a:pt x="121" y="531"/>
                  </a:cubicBezTo>
                  <a:cubicBezTo>
                    <a:pt x="145" y="579"/>
                    <a:pt x="145" y="627"/>
                    <a:pt x="169" y="675"/>
                  </a:cubicBezTo>
                  <a:cubicBezTo>
                    <a:pt x="169" y="747"/>
                    <a:pt x="169" y="843"/>
                    <a:pt x="169" y="915"/>
                  </a:cubicBezTo>
                  <a:cubicBezTo>
                    <a:pt x="145" y="939"/>
                    <a:pt x="145" y="987"/>
                    <a:pt x="145" y="1011"/>
                  </a:cubicBezTo>
                  <a:cubicBezTo>
                    <a:pt x="121" y="1035"/>
                    <a:pt x="121" y="1059"/>
                    <a:pt x="121" y="1083"/>
                  </a:cubicBezTo>
                  <a:cubicBezTo>
                    <a:pt x="121" y="1107"/>
                    <a:pt x="121" y="1107"/>
                    <a:pt x="97" y="1107"/>
                  </a:cubicBezTo>
                  <a:cubicBezTo>
                    <a:pt x="97" y="1107"/>
                    <a:pt x="97" y="1107"/>
                    <a:pt x="97" y="1131"/>
                  </a:cubicBezTo>
                  <a:cubicBezTo>
                    <a:pt x="73" y="1179"/>
                    <a:pt x="49" y="1251"/>
                    <a:pt x="73" y="1347"/>
                  </a:cubicBezTo>
                  <a:cubicBezTo>
                    <a:pt x="97" y="1395"/>
                    <a:pt x="145" y="1467"/>
                    <a:pt x="193" y="1515"/>
                  </a:cubicBezTo>
                  <a:cubicBezTo>
                    <a:pt x="237" y="1529"/>
                    <a:pt x="285" y="1537"/>
                    <a:pt x="332" y="1537"/>
                  </a:cubicBezTo>
                  <a:cubicBezTo>
                    <a:pt x="440" y="1537"/>
                    <a:pt x="544" y="1495"/>
                    <a:pt x="577" y="1395"/>
                  </a:cubicBezTo>
                  <a:cubicBezTo>
                    <a:pt x="769" y="987"/>
                    <a:pt x="769" y="531"/>
                    <a:pt x="553" y="147"/>
                  </a:cubicBezTo>
                  <a:cubicBezTo>
                    <a:pt x="507" y="54"/>
                    <a:pt x="420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3"/>
            <p:cNvSpPr/>
            <p:nvPr/>
          </p:nvSpPr>
          <p:spPr>
            <a:xfrm>
              <a:off x="2371325" y="3018900"/>
              <a:ext cx="17450" cy="41425"/>
            </a:xfrm>
            <a:custGeom>
              <a:avLst/>
              <a:gdLst/>
              <a:ahLst/>
              <a:cxnLst/>
              <a:rect l="l" t="t" r="r" b="b"/>
              <a:pathLst>
                <a:path w="698" h="1657" extrusionOk="0">
                  <a:moveTo>
                    <a:pt x="313" y="0"/>
                  </a:moveTo>
                  <a:cubicBezTo>
                    <a:pt x="169" y="0"/>
                    <a:pt x="1" y="120"/>
                    <a:pt x="25" y="288"/>
                  </a:cubicBezTo>
                  <a:cubicBezTo>
                    <a:pt x="49" y="648"/>
                    <a:pt x="97" y="1008"/>
                    <a:pt x="121" y="1368"/>
                  </a:cubicBezTo>
                  <a:cubicBezTo>
                    <a:pt x="145" y="1440"/>
                    <a:pt x="145" y="1512"/>
                    <a:pt x="217" y="1560"/>
                  </a:cubicBezTo>
                  <a:cubicBezTo>
                    <a:pt x="265" y="1608"/>
                    <a:pt x="337" y="1656"/>
                    <a:pt x="409" y="1656"/>
                  </a:cubicBezTo>
                  <a:cubicBezTo>
                    <a:pt x="553" y="1632"/>
                    <a:pt x="697" y="1512"/>
                    <a:pt x="697" y="1368"/>
                  </a:cubicBezTo>
                  <a:cubicBezTo>
                    <a:pt x="649" y="1008"/>
                    <a:pt x="625" y="648"/>
                    <a:pt x="577" y="288"/>
                  </a:cubicBezTo>
                  <a:cubicBezTo>
                    <a:pt x="577" y="216"/>
                    <a:pt x="553" y="144"/>
                    <a:pt x="505" y="72"/>
                  </a:cubicBezTo>
                  <a:cubicBezTo>
                    <a:pt x="457" y="24"/>
                    <a:pt x="385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3"/>
            <p:cNvSpPr/>
            <p:nvPr/>
          </p:nvSpPr>
          <p:spPr>
            <a:xfrm>
              <a:off x="2374325" y="2951075"/>
              <a:ext cx="13850" cy="27625"/>
            </a:xfrm>
            <a:custGeom>
              <a:avLst/>
              <a:gdLst/>
              <a:ahLst/>
              <a:cxnLst/>
              <a:rect l="l" t="t" r="r" b="b"/>
              <a:pathLst>
                <a:path w="554" h="1105" extrusionOk="0">
                  <a:moveTo>
                    <a:pt x="265" y="1"/>
                  </a:moveTo>
                  <a:cubicBezTo>
                    <a:pt x="193" y="1"/>
                    <a:pt x="121" y="25"/>
                    <a:pt x="73" y="73"/>
                  </a:cubicBezTo>
                  <a:cubicBezTo>
                    <a:pt x="25" y="145"/>
                    <a:pt x="1" y="193"/>
                    <a:pt x="1" y="289"/>
                  </a:cubicBezTo>
                  <a:lnTo>
                    <a:pt x="1" y="817"/>
                  </a:lnTo>
                  <a:cubicBezTo>
                    <a:pt x="1" y="889"/>
                    <a:pt x="25" y="961"/>
                    <a:pt x="73" y="1009"/>
                  </a:cubicBezTo>
                  <a:cubicBezTo>
                    <a:pt x="121" y="1057"/>
                    <a:pt x="193" y="1105"/>
                    <a:pt x="265" y="1105"/>
                  </a:cubicBezTo>
                  <a:cubicBezTo>
                    <a:pt x="337" y="1105"/>
                    <a:pt x="409" y="1081"/>
                    <a:pt x="457" y="1009"/>
                  </a:cubicBezTo>
                  <a:cubicBezTo>
                    <a:pt x="505" y="961"/>
                    <a:pt x="553" y="889"/>
                    <a:pt x="553" y="817"/>
                  </a:cubicBezTo>
                  <a:lnTo>
                    <a:pt x="553" y="289"/>
                  </a:lnTo>
                  <a:cubicBezTo>
                    <a:pt x="553" y="217"/>
                    <a:pt x="529" y="121"/>
                    <a:pt x="457" y="73"/>
                  </a:cubicBezTo>
                  <a:cubicBezTo>
                    <a:pt x="409" y="25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3"/>
            <p:cNvSpPr/>
            <p:nvPr/>
          </p:nvSpPr>
          <p:spPr>
            <a:xfrm>
              <a:off x="2376725" y="2861275"/>
              <a:ext cx="16850" cy="33225"/>
            </a:xfrm>
            <a:custGeom>
              <a:avLst/>
              <a:gdLst/>
              <a:ahLst/>
              <a:cxnLst/>
              <a:rect l="l" t="t" r="r" b="b"/>
              <a:pathLst>
                <a:path w="674" h="1329" extrusionOk="0">
                  <a:moveTo>
                    <a:pt x="272" y="1"/>
                  </a:moveTo>
                  <a:cubicBezTo>
                    <a:pt x="229" y="1"/>
                    <a:pt x="187" y="12"/>
                    <a:pt x="145" y="41"/>
                  </a:cubicBezTo>
                  <a:cubicBezTo>
                    <a:pt x="97" y="89"/>
                    <a:pt x="25" y="137"/>
                    <a:pt x="25" y="209"/>
                  </a:cubicBezTo>
                  <a:cubicBezTo>
                    <a:pt x="1" y="305"/>
                    <a:pt x="1" y="377"/>
                    <a:pt x="1" y="473"/>
                  </a:cubicBezTo>
                  <a:cubicBezTo>
                    <a:pt x="1" y="569"/>
                    <a:pt x="1" y="641"/>
                    <a:pt x="1" y="737"/>
                  </a:cubicBezTo>
                  <a:cubicBezTo>
                    <a:pt x="25" y="905"/>
                    <a:pt x="73" y="1049"/>
                    <a:pt x="145" y="1193"/>
                  </a:cubicBezTo>
                  <a:cubicBezTo>
                    <a:pt x="169" y="1241"/>
                    <a:pt x="265" y="1289"/>
                    <a:pt x="313" y="1313"/>
                  </a:cubicBezTo>
                  <a:cubicBezTo>
                    <a:pt x="343" y="1323"/>
                    <a:pt x="377" y="1328"/>
                    <a:pt x="410" y="1328"/>
                  </a:cubicBezTo>
                  <a:cubicBezTo>
                    <a:pt x="456" y="1328"/>
                    <a:pt x="501" y="1317"/>
                    <a:pt x="529" y="1289"/>
                  </a:cubicBezTo>
                  <a:cubicBezTo>
                    <a:pt x="601" y="1241"/>
                    <a:pt x="649" y="1193"/>
                    <a:pt x="649" y="1121"/>
                  </a:cubicBezTo>
                  <a:cubicBezTo>
                    <a:pt x="673" y="1097"/>
                    <a:pt x="673" y="1073"/>
                    <a:pt x="673" y="1049"/>
                  </a:cubicBezTo>
                  <a:cubicBezTo>
                    <a:pt x="673" y="1001"/>
                    <a:pt x="649" y="977"/>
                    <a:pt x="649" y="929"/>
                  </a:cubicBezTo>
                  <a:cubicBezTo>
                    <a:pt x="601" y="833"/>
                    <a:pt x="577" y="737"/>
                    <a:pt x="553" y="641"/>
                  </a:cubicBezTo>
                  <a:cubicBezTo>
                    <a:pt x="553" y="537"/>
                    <a:pt x="553" y="451"/>
                    <a:pt x="553" y="353"/>
                  </a:cubicBezTo>
                  <a:cubicBezTo>
                    <a:pt x="577" y="281"/>
                    <a:pt x="577" y="209"/>
                    <a:pt x="529" y="137"/>
                  </a:cubicBezTo>
                  <a:cubicBezTo>
                    <a:pt x="481" y="89"/>
                    <a:pt x="433" y="41"/>
                    <a:pt x="361" y="17"/>
                  </a:cubicBezTo>
                  <a:cubicBezTo>
                    <a:pt x="331" y="7"/>
                    <a:pt x="301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3"/>
            <p:cNvSpPr/>
            <p:nvPr/>
          </p:nvSpPr>
          <p:spPr>
            <a:xfrm>
              <a:off x="2416950" y="2864300"/>
              <a:ext cx="20425" cy="43600"/>
            </a:xfrm>
            <a:custGeom>
              <a:avLst/>
              <a:gdLst/>
              <a:ahLst/>
              <a:cxnLst/>
              <a:rect l="l" t="t" r="r" b="b"/>
              <a:pathLst>
                <a:path w="817" h="1744" extrusionOk="0">
                  <a:moveTo>
                    <a:pt x="518" y="0"/>
                  </a:moveTo>
                  <a:cubicBezTo>
                    <a:pt x="419" y="0"/>
                    <a:pt x="319" y="43"/>
                    <a:pt x="288" y="136"/>
                  </a:cubicBezTo>
                  <a:cubicBezTo>
                    <a:pt x="96" y="544"/>
                    <a:pt x="0" y="1000"/>
                    <a:pt x="24" y="1480"/>
                  </a:cubicBezTo>
                  <a:cubicBezTo>
                    <a:pt x="24" y="1624"/>
                    <a:pt x="144" y="1744"/>
                    <a:pt x="312" y="1744"/>
                  </a:cubicBezTo>
                  <a:cubicBezTo>
                    <a:pt x="456" y="1744"/>
                    <a:pt x="576" y="1624"/>
                    <a:pt x="576" y="1480"/>
                  </a:cubicBezTo>
                  <a:cubicBezTo>
                    <a:pt x="576" y="1360"/>
                    <a:pt x="576" y="1264"/>
                    <a:pt x="576" y="1168"/>
                  </a:cubicBezTo>
                  <a:cubicBezTo>
                    <a:pt x="576" y="1120"/>
                    <a:pt x="600" y="1072"/>
                    <a:pt x="600" y="1024"/>
                  </a:cubicBezTo>
                  <a:cubicBezTo>
                    <a:pt x="600" y="1024"/>
                    <a:pt x="600" y="1000"/>
                    <a:pt x="600" y="1000"/>
                  </a:cubicBezTo>
                  <a:cubicBezTo>
                    <a:pt x="600" y="976"/>
                    <a:pt x="600" y="952"/>
                    <a:pt x="600" y="928"/>
                  </a:cubicBezTo>
                  <a:cubicBezTo>
                    <a:pt x="624" y="832"/>
                    <a:pt x="648" y="736"/>
                    <a:pt x="672" y="664"/>
                  </a:cubicBezTo>
                  <a:cubicBezTo>
                    <a:pt x="696" y="616"/>
                    <a:pt x="720" y="568"/>
                    <a:pt x="720" y="520"/>
                  </a:cubicBezTo>
                  <a:cubicBezTo>
                    <a:pt x="744" y="496"/>
                    <a:pt x="744" y="472"/>
                    <a:pt x="744" y="448"/>
                  </a:cubicBezTo>
                  <a:cubicBezTo>
                    <a:pt x="744" y="424"/>
                    <a:pt x="768" y="424"/>
                    <a:pt x="768" y="400"/>
                  </a:cubicBezTo>
                  <a:cubicBezTo>
                    <a:pt x="768" y="400"/>
                    <a:pt x="768" y="400"/>
                    <a:pt x="768" y="424"/>
                  </a:cubicBezTo>
                  <a:cubicBezTo>
                    <a:pt x="792" y="352"/>
                    <a:pt x="816" y="280"/>
                    <a:pt x="792" y="208"/>
                  </a:cubicBezTo>
                  <a:cubicBezTo>
                    <a:pt x="768" y="136"/>
                    <a:pt x="720" y="64"/>
                    <a:pt x="672" y="40"/>
                  </a:cubicBezTo>
                  <a:cubicBezTo>
                    <a:pt x="629" y="14"/>
                    <a:pt x="574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3"/>
            <p:cNvSpPr/>
            <p:nvPr/>
          </p:nvSpPr>
          <p:spPr>
            <a:xfrm>
              <a:off x="2420550" y="2978075"/>
              <a:ext cx="17425" cy="41450"/>
            </a:xfrm>
            <a:custGeom>
              <a:avLst/>
              <a:gdLst/>
              <a:ahLst/>
              <a:cxnLst/>
              <a:rect l="l" t="t" r="r" b="b"/>
              <a:pathLst>
                <a:path w="697" h="1658" extrusionOk="0">
                  <a:moveTo>
                    <a:pt x="288" y="1"/>
                  </a:moveTo>
                  <a:cubicBezTo>
                    <a:pt x="144" y="1"/>
                    <a:pt x="0" y="121"/>
                    <a:pt x="24" y="289"/>
                  </a:cubicBezTo>
                  <a:cubicBezTo>
                    <a:pt x="48" y="649"/>
                    <a:pt x="72" y="1009"/>
                    <a:pt x="120" y="1369"/>
                  </a:cubicBezTo>
                  <a:cubicBezTo>
                    <a:pt x="120" y="1441"/>
                    <a:pt x="144" y="1513"/>
                    <a:pt x="192" y="1561"/>
                  </a:cubicBezTo>
                  <a:cubicBezTo>
                    <a:pt x="240" y="1609"/>
                    <a:pt x="336" y="1657"/>
                    <a:pt x="408" y="1657"/>
                  </a:cubicBezTo>
                  <a:cubicBezTo>
                    <a:pt x="528" y="1633"/>
                    <a:pt x="696" y="1537"/>
                    <a:pt x="672" y="1369"/>
                  </a:cubicBezTo>
                  <a:cubicBezTo>
                    <a:pt x="648" y="1009"/>
                    <a:pt x="600" y="649"/>
                    <a:pt x="576" y="289"/>
                  </a:cubicBezTo>
                  <a:cubicBezTo>
                    <a:pt x="576" y="217"/>
                    <a:pt x="552" y="145"/>
                    <a:pt x="504" y="97"/>
                  </a:cubicBezTo>
                  <a:cubicBezTo>
                    <a:pt x="456" y="49"/>
                    <a:pt x="360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3"/>
            <p:cNvSpPr/>
            <p:nvPr/>
          </p:nvSpPr>
          <p:spPr>
            <a:xfrm>
              <a:off x="2422350" y="3062625"/>
              <a:ext cx="18025" cy="57175"/>
            </a:xfrm>
            <a:custGeom>
              <a:avLst/>
              <a:gdLst/>
              <a:ahLst/>
              <a:cxnLst/>
              <a:rect l="l" t="t" r="r" b="b"/>
              <a:pathLst>
                <a:path w="721" h="2287" extrusionOk="0">
                  <a:moveTo>
                    <a:pt x="320" y="1"/>
                  </a:moveTo>
                  <a:cubicBezTo>
                    <a:pt x="309" y="1"/>
                    <a:pt x="299" y="2"/>
                    <a:pt x="288" y="3"/>
                  </a:cubicBezTo>
                  <a:cubicBezTo>
                    <a:pt x="144" y="3"/>
                    <a:pt x="0" y="123"/>
                    <a:pt x="0" y="267"/>
                  </a:cubicBezTo>
                  <a:cubicBezTo>
                    <a:pt x="48" y="843"/>
                    <a:pt x="96" y="1443"/>
                    <a:pt x="144" y="2020"/>
                  </a:cubicBezTo>
                  <a:cubicBezTo>
                    <a:pt x="144" y="2153"/>
                    <a:pt x="247" y="2286"/>
                    <a:pt x="377" y="2286"/>
                  </a:cubicBezTo>
                  <a:cubicBezTo>
                    <a:pt x="387" y="2286"/>
                    <a:pt x="398" y="2285"/>
                    <a:pt x="408" y="2284"/>
                  </a:cubicBezTo>
                  <a:cubicBezTo>
                    <a:pt x="552" y="2284"/>
                    <a:pt x="720" y="2164"/>
                    <a:pt x="696" y="2020"/>
                  </a:cubicBezTo>
                  <a:cubicBezTo>
                    <a:pt x="648" y="1443"/>
                    <a:pt x="600" y="843"/>
                    <a:pt x="552" y="267"/>
                  </a:cubicBezTo>
                  <a:cubicBezTo>
                    <a:pt x="552" y="134"/>
                    <a:pt x="449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3"/>
            <p:cNvSpPr/>
            <p:nvPr/>
          </p:nvSpPr>
          <p:spPr>
            <a:xfrm>
              <a:off x="2422950" y="3179325"/>
              <a:ext cx="18025" cy="43975"/>
            </a:xfrm>
            <a:custGeom>
              <a:avLst/>
              <a:gdLst/>
              <a:ahLst/>
              <a:cxnLst/>
              <a:rect l="l" t="t" r="r" b="b"/>
              <a:pathLst>
                <a:path w="721" h="1759" extrusionOk="0">
                  <a:moveTo>
                    <a:pt x="391" y="0"/>
                  </a:moveTo>
                  <a:cubicBezTo>
                    <a:pt x="360" y="0"/>
                    <a:pt x="332" y="6"/>
                    <a:pt x="312" y="16"/>
                  </a:cubicBezTo>
                  <a:cubicBezTo>
                    <a:pt x="144" y="64"/>
                    <a:pt x="96" y="208"/>
                    <a:pt x="120" y="352"/>
                  </a:cubicBezTo>
                  <a:cubicBezTo>
                    <a:pt x="120" y="352"/>
                    <a:pt x="120" y="376"/>
                    <a:pt x="120" y="376"/>
                  </a:cubicBezTo>
                  <a:cubicBezTo>
                    <a:pt x="120" y="400"/>
                    <a:pt x="120" y="424"/>
                    <a:pt x="120" y="448"/>
                  </a:cubicBezTo>
                  <a:cubicBezTo>
                    <a:pt x="120" y="496"/>
                    <a:pt x="120" y="544"/>
                    <a:pt x="120" y="592"/>
                  </a:cubicBezTo>
                  <a:cubicBezTo>
                    <a:pt x="144" y="688"/>
                    <a:pt x="144" y="784"/>
                    <a:pt x="120" y="880"/>
                  </a:cubicBezTo>
                  <a:cubicBezTo>
                    <a:pt x="120" y="928"/>
                    <a:pt x="120" y="976"/>
                    <a:pt x="120" y="1024"/>
                  </a:cubicBezTo>
                  <a:cubicBezTo>
                    <a:pt x="120" y="1024"/>
                    <a:pt x="120" y="1048"/>
                    <a:pt x="120" y="1072"/>
                  </a:cubicBezTo>
                  <a:cubicBezTo>
                    <a:pt x="120" y="1072"/>
                    <a:pt x="96" y="1120"/>
                    <a:pt x="96" y="1120"/>
                  </a:cubicBezTo>
                  <a:cubicBezTo>
                    <a:pt x="96" y="1216"/>
                    <a:pt x="72" y="1312"/>
                    <a:pt x="48" y="1408"/>
                  </a:cubicBezTo>
                  <a:cubicBezTo>
                    <a:pt x="0" y="1552"/>
                    <a:pt x="96" y="1720"/>
                    <a:pt x="240" y="1744"/>
                  </a:cubicBezTo>
                  <a:cubicBezTo>
                    <a:pt x="270" y="1754"/>
                    <a:pt x="300" y="1759"/>
                    <a:pt x="330" y="1759"/>
                  </a:cubicBezTo>
                  <a:cubicBezTo>
                    <a:pt x="447" y="1759"/>
                    <a:pt x="557" y="1686"/>
                    <a:pt x="576" y="1552"/>
                  </a:cubicBezTo>
                  <a:cubicBezTo>
                    <a:pt x="696" y="1120"/>
                    <a:pt x="720" y="664"/>
                    <a:pt x="648" y="208"/>
                  </a:cubicBezTo>
                  <a:cubicBezTo>
                    <a:pt x="648" y="136"/>
                    <a:pt x="576" y="64"/>
                    <a:pt x="528" y="40"/>
                  </a:cubicBezTo>
                  <a:cubicBezTo>
                    <a:pt x="486" y="12"/>
                    <a:pt x="436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3"/>
            <p:cNvSpPr/>
            <p:nvPr/>
          </p:nvSpPr>
          <p:spPr>
            <a:xfrm>
              <a:off x="2419350" y="3258250"/>
              <a:ext cx="18575" cy="46300"/>
            </a:xfrm>
            <a:custGeom>
              <a:avLst/>
              <a:gdLst/>
              <a:ahLst/>
              <a:cxnLst/>
              <a:rect l="l" t="t" r="r" b="b"/>
              <a:pathLst>
                <a:path w="743" h="1852" extrusionOk="0">
                  <a:moveTo>
                    <a:pt x="465" y="0"/>
                  </a:moveTo>
                  <a:cubicBezTo>
                    <a:pt x="454" y="0"/>
                    <a:pt x="443" y="1"/>
                    <a:pt x="432" y="3"/>
                  </a:cubicBezTo>
                  <a:cubicBezTo>
                    <a:pt x="264" y="3"/>
                    <a:pt x="168" y="123"/>
                    <a:pt x="168" y="267"/>
                  </a:cubicBezTo>
                  <a:lnTo>
                    <a:pt x="24" y="1587"/>
                  </a:lnTo>
                  <a:cubicBezTo>
                    <a:pt x="0" y="1731"/>
                    <a:pt x="168" y="1851"/>
                    <a:pt x="312" y="1851"/>
                  </a:cubicBezTo>
                  <a:cubicBezTo>
                    <a:pt x="480" y="1851"/>
                    <a:pt x="576" y="1731"/>
                    <a:pt x="576" y="1587"/>
                  </a:cubicBezTo>
                  <a:lnTo>
                    <a:pt x="720" y="267"/>
                  </a:lnTo>
                  <a:cubicBezTo>
                    <a:pt x="742" y="134"/>
                    <a:pt x="600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3"/>
            <p:cNvSpPr/>
            <p:nvPr/>
          </p:nvSpPr>
          <p:spPr>
            <a:xfrm>
              <a:off x="2417550" y="3358525"/>
              <a:ext cx="13825" cy="41425"/>
            </a:xfrm>
            <a:custGeom>
              <a:avLst/>
              <a:gdLst/>
              <a:ahLst/>
              <a:cxnLst/>
              <a:rect l="l" t="t" r="r" b="b"/>
              <a:pathLst>
                <a:path w="553" h="1657" extrusionOk="0">
                  <a:moveTo>
                    <a:pt x="288" y="1"/>
                  </a:moveTo>
                  <a:cubicBezTo>
                    <a:pt x="120" y="1"/>
                    <a:pt x="0" y="121"/>
                    <a:pt x="0" y="289"/>
                  </a:cubicBezTo>
                  <a:lnTo>
                    <a:pt x="0" y="1369"/>
                  </a:lnTo>
                  <a:cubicBezTo>
                    <a:pt x="0" y="1513"/>
                    <a:pt x="120" y="1657"/>
                    <a:pt x="288" y="1657"/>
                  </a:cubicBezTo>
                  <a:cubicBezTo>
                    <a:pt x="432" y="1633"/>
                    <a:pt x="552" y="1537"/>
                    <a:pt x="552" y="1369"/>
                  </a:cubicBezTo>
                  <a:lnTo>
                    <a:pt x="552" y="289"/>
                  </a:lnTo>
                  <a:cubicBezTo>
                    <a:pt x="552" y="145"/>
                    <a:pt x="432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3"/>
            <p:cNvSpPr/>
            <p:nvPr/>
          </p:nvSpPr>
          <p:spPr>
            <a:xfrm>
              <a:off x="2412150" y="3443075"/>
              <a:ext cx="13825" cy="43875"/>
            </a:xfrm>
            <a:custGeom>
              <a:avLst/>
              <a:gdLst/>
              <a:ahLst/>
              <a:cxnLst/>
              <a:rect l="l" t="t" r="r" b="b"/>
              <a:pathLst>
                <a:path w="553" h="1755" extrusionOk="0">
                  <a:moveTo>
                    <a:pt x="320" y="0"/>
                  </a:moveTo>
                  <a:cubicBezTo>
                    <a:pt x="309" y="0"/>
                    <a:pt x="299" y="1"/>
                    <a:pt x="288" y="3"/>
                  </a:cubicBezTo>
                  <a:cubicBezTo>
                    <a:pt x="120" y="3"/>
                    <a:pt x="0" y="123"/>
                    <a:pt x="0" y="267"/>
                  </a:cubicBezTo>
                  <a:lnTo>
                    <a:pt x="0" y="1467"/>
                  </a:lnTo>
                  <a:cubicBezTo>
                    <a:pt x="0" y="1611"/>
                    <a:pt x="120" y="1755"/>
                    <a:pt x="288" y="1755"/>
                  </a:cubicBezTo>
                  <a:cubicBezTo>
                    <a:pt x="432" y="1731"/>
                    <a:pt x="552" y="1611"/>
                    <a:pt x="552" y="1467"/>
                  </a:cubicBezTo>
                  <a:lnTo>
                    <a:pt x="552" y="267"/>
                  </a:lnTo>
                  <a:cubicBezTo>
                    <a:pt x="552" y="134"/>
                    <a:pt x="449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3"/>
            <p:cNvSpPr/>
            <p:nvPr/>
          </p:nvSpPr>
          <p:spPr>
            <a:xfrm>
              <a:off x="2403750" y="3516100"/>
              <a:ext cx="16825" cy="30275"/>
            </a:xfrm>
            <a:custGeom>
              <a:avLst/>
              <a:gdLst/>
              <a:ahLst/>
              <a:cxnLst/>
              <a:rect l="l" t="t" r="r" b="b"/>
              <a:pathLst>
                <a:path w="673" h="1211" extrusionOk="0">
                  <a:moveTo>
                    <a:pt x="404" y="0"/>
                  </a:moveTo>
                  <a:cubicBezTo>
                    <a:pt x="356" y="0"/>
                    <a:pt x="298" y="17"/>
                    <a:pt x="264" y="34"/>
                  </a:cubicBezTo>
                  <a:cubicBezTo>
                    <a:pt x="192" y="82"/>
                    <a:pt x="144" y="130"/>
                    <a:pt x="120" y="202"/>
                  </a:cubicBezTo>
                  <a:cubicBezTo>
                    <a:pt x="96" y="418"/>
                    <a:pt x="48" y="634"/>
                    <a:pt x="24" y="850"/>
                  </a:cubicBezTo>
                  <a:cubicBezTo>
                    <a:pt x="0" y="946"/>
                    <a:pt x="0" y="1018"/>
                    <a:pt x="48" y="1066"/>
                  </a:cubicBezTo>
                  <a:cubicBezTo>
                    <a:pt x="72" y="1138"/>
                    <a:pt x="144" y="1186"/>
                    <a:pt x="216" y="1210"/>
                  </a:cubicBezTo>
                  <a:cubicBezTo>
                    <a:pt x="288" y="1210"/>
                    <a:pt x="360" y="1210"/>
                    <a:pt x="432" y="1186"/>
                  </a:cubicBezTo>
                  <a:cubicBezTo>
                    <a:pt x="480" y="1138"/>
                    <a:pt x="552" y="1090"/>
                    <a:pt x="552" y="1018"/>
                  </a:cubicBezTo>
                  <a:lnTo>
                    <a:pt x="672" y="346"/>
                  </a:lnTo>
                  <a:cubicBezTo>
                    <a:pt x="672" y="274"/>
                    <a:pt x="672" y="202"/>
                    <a:pt x="624" y="154"/>
                  </a:cubicBezTo>
                  <a:cubicBezTo>
                    <a:pt x="600" y="82"/>
                    <a:pt x="528" y="34"/>
                    <a:pt x="456" y="10"/>
                  </a:cubicBezTo>
                  <a:cubicBezTo>
                    <a:pt x="442" y="3"/>
                    <a:pt x="424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3"/>
            <p:cNvSpPr/>
            <p:nvPr/>
          </p:nvSpPr>
          <p:spPr>
            <a:xfrm>
              <a:off x="2391150" y="3570350"/>
              <a:ext cx="18025" cy="14425"/>
            </a:xfrm>
            <a:custGeom>
              <a:avLst/>
              <a:gdLst/>
              <a:ahLst/>
              <a:cxnLst/>
              <a:rect l="l" t="t" r="r" b="b"/>
              <a:pathLst>
                <a:path w="721" h="577" extrusionOk="0">
                  <a:moveTo>
                    <a:pt x="360" y="0"/>
                  </a:moveTo>
                  <a:cubicBezTo>
                    <a:pt x="0" y="0"/>
                    <a:pt x="0" y="576"/>
                    <a:pt x="360" y="576"/>
                  </a:cubicBezTo>
                  <a:cubicBezTo>
                    <a:pt x="720" y="576"/>
                    <a:pt x="720" y="0"/>
                    <a:pt x="3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3"/>
            <p:cNvSpPr/>
            <p:nvPr/>
          </p:nvSpPr>
          <p:spPr>
            <a:xfrm>
              <a:off x="2439750" y="3491625"/>
              <a:ext cx="24625" cy="35775"/>
            </a:xfrm>
            <a:custGeom>
              <a:avLst/>
              <a:gdLst/>
              <a:ahLst/>
              <a:cxnLst/>
              <a:rect l="l" t="t" r="r" b="b"/>
              <a:pathLst>
                <a:path w="985" h="1431" extrusionOk="0">
                  <a:moveTo>
                    <a:pt x="713" y="1"/>
                  </a:moveTo>
                  <a:cubicBezTo>
                    <a:pt x="584" y="1"/>
                    <a:pt x="450" y="74"/>
                    <a:pt x="408" y="221"/>
                  </a:cubicBezTo>
                  <a:cubicBezTo>
                    <a:pt x="384" y="341"/>
                    <a:pt x="360" y="437"/>
                    <a:pt x="312" y="557"/>
                  </a:cubicBezTo>
                  <a:cubicBezTo>
                    <a:pt x="240" y="701"/>
                    <a:pt x="168" y="845"/>
                    <a:pt x="72" y="965"/>
                  </a:cubicBezTo>
                  <a:cubicBezTo>
                    <a:pt x="24" y="1013"/>
                    <a:pt x="0" y="1085"/>
                    <a:pt x="0" y="1157"/>
                  </a:cubicBezTo>
                  <a:cubicBezTo>
                    <a:pt x="0" y="1229"/>
                    <a:pt x="24" y="1301"/>
                    <a:pt x="72" y="1349"/>
                  </a:cubicBezTo>
                  <a:cubicBezTo>
                    <a:pt x="123" y="1400"/>
                    <a:pt x="200" y="1430"/>
                    <a:pt x="276" y="1430"/>
                  </a:cubicBezTo>
                  <a:cubicBezTo>
                    <a:pt x="344" y="1430"/>
                    <a:pt x="411" y="1406"/>
                    <a:pt x="456" y="1349"/>
                  </a:cubicBezTo>
                  <a:cubicBezTo>
                    <a:pt x="696" y="1061"/>
                    <a:pt x="888" y="725"/>
                    <a:pt x="960" y="365"/>
                  </a:cubicBezTo>
                  <a:cubicBezTo>
                    <a:pt x="984" y="293"/>
                    <a:pt x="960" y="197"/>
                    <a:pt x="936" y="149"/>
                  </a:cubicBezTo>
                  <a:cubicBezTo>
                    <a:pt x="888" y="77"/>
                    <a:pt x="840" y="29"/>
                    <a:pt x="768" y="5"/>
                  </a:cubicBezTo>
                  <a:cubicBezTo>
                    <a:pt x="750" y="2"/>
                    <a:pt x="732" y="1"/>
                    <a:pt x="7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3"/>
            <p:cNvSpPr/>
            <p:nvPr/>
          </p:nvSpPr>
          <p:spPr>
            <a:xfrm>
              <a:off x="2455350" y="3413125"/>
              <a:ext cx="19825" cy="27625"/>
            </a:xfrm>
            <a:custGeom>
              <a:avLst/>
              <a:gdLst/>
              <a:ahLst/>
              <a:cxnLst/>
              <a:rect l="l" t="t" r="r" b="b"/>
              <a:pathLst>
                <a:path w="793" h="1105" extrusionOk="0">
                  <a:moveTo>
                    <a:pt x="504" y="1"/>
                  </a:moveTo>
                  <a:cubicBezTo>
                    <a:pt x="360" y="1"/>
                    <a:pt x="240" y="121"/>
                    <a:pt x="240" y="265"/>
                  </a:cubicBezTo>
                  <a:cubicBezTo>
                    <a:pt x="240" y="289"/>
                    <a:pt x="216" y="313"/>
                    <a:pt x="216" y="337"/>
                  </a:cubicBezTo>
                  <a:cubicBezTo>
                    <a:pt x="216" y="385"/>
                    <a:pt x="216" y="409"/>
                    <a:pt x="192" y="457"/>
                  </a:cubicBezTo>
                  <a:cubicBezTo>
                    <a:pt x="168" y="505"/>
                    <a:pt x="144" y="553"/>
                    <a:pt x="120" y="577"/>
                  </a:cubicBezTo>
                  <a:cubicBezTo>
                    <a:pt x="120" y="601"/>
                    <a:pt x="96" y="601"/>
                    <a:pt x="96" y="625"/>
                  </a:cubicBezTo>
                  <a:cubicBezTo>
                    <a:pt x="48" y="673"/>
                    <a:pt x="0" y="745"/>
                    <a:pt x="0" y="817"/>
                  </a:cubicBezTo>
                  <a:cubicBezTo>
                    <a:pt x="0" y="889"/>
                    <a:pt x="48" y="961"/>
                    <a:pt x="96" y="1009"/>
                  </a:cubicBezTo>
                  <a:cubicBezTo>
                    <a:pt x="144" y="1057"/>
                    <a:pt x="216" y="1105"/>
                    <a:pt x="288" y="1105"/>
                  </a:cubicBezTo>
                  <a:cubicBezTo>
                    <a:pt x="360" y="1081"/>
                    <a:pt x="432" y="1057"/>
                    <a:pt x="480" y="1009"/>
                  </a:cubicBezTo>
                  <a:cubicBezTo>
                    <a:pt x="672" y="817"/>
                    <a:pt x="792" y="553"/>
                    <a:pt x="792" y="265"/>
                  </a:cubicBezTo>
                  <a:cubicBezTo>
                    <a:pt x="792" y="193"/>
                    <a:pt x="768" y="121"/>
                    <a:pt x="696" y="73"/>
                  </a:cubicBezTo>
                  <a:cubicBezTo>
                    <a:pt x="648" y="25"/>
                    <a:pt x="576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3"/>
            <p:cNvSpPr/>
            <p:nvPr/>
          </p:nvSpPr>
          <p:spPr>
            <a:xfrm>
              <a:off x="2463750" y="3309800"/>
              <a:ext cx="22225" cy="43725"/>
            </a:xfrm>
            <a:custGeom>
              <a:avLst/>
              <a:gdLst/>
              <a:ahLst/>
              <a:cxnLst/>
              <a:rect l="l" t="t" r="r" b="b"/>
              <a:pathLst>
                <a:path w="889" h="1749" extrusionOk="0">
                  <a:moveTo>
                    <a:pt x="617" y="1"/>
                  </a:moveTo>
                  <a:cubicBezTo>
                    <a:pt x="488" y="1"/>
                    <a:pt x="354" y="72"/>
                    <a:pt x="312" y="197"/>
                  </a:cubicBezTo>
                  <a:cubicBezTo>
                    <a:pt x="216" y="605"/>
                    <a:pt x="120" y="989"/>
                    <a:pt x="24" y="1397"/>
                  </a:cubicBezTo>
                  <a:cubicBezTo>
                    <a:pt x="0" y="1541"/>
                    <a:pt x="72" y="1709"/>
                    <a:pt x="216" y="1733"/>
                  </a:cubicBezTo>
                  <a:cubicBezTo>
                    <a:pt x="246" y="1743"/>
                    <a:pt x="276" y="1748"/>
                    <a:pt x="306" y="1748"/>
                  </a:cubicBezTo>
                  <a:cubicBezTo>
                    <a:pt x="424" y="1748"/>
                    <a:pt x="538" y="1675"/>
                    <a:pt x="576" y="1541"/>
                  </a:cubicBezTo>
                  <a:cubicBezTo>
                    <a:pt x="672" y="1157"/>
                    <a:pt x="768" y="749"/>
                    <a:pt x="864" y="341"/>
                  </a:cubicBezTo>
                  <a:cubicBezTo>
                    <a:pt x="888" y="197"/>
                    <a:pt x="816" y="29"/>
                    <a:pt x="672" y="5"/>
                  </a:cubicBezTo>
                  <a:cubicBezTo>
                    <a:pt x="654" y="2"/>
                    <a:pt x="635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3"/>
            <p:cNvSpPr/>
            <p:nvPr/>
          </p:nvSpPr>
          <p:spPr>
            <a:xfrm>
              <a:off x="2472150" y="3239125"/>
              <a:ext cx="13825" cy="30175"/>
            </a:xfrm>
            <a:custGeom>
              <a:avLst/>
              <a:gdLst/>
              <a:ahLst/>
              <a:cxnLst/>
              <a:rect l="l" t="t" r="r" b="b"/>
              <a:pathLst>
                <a:path w="553" h="1207" extrusionOk="0">
                  <a:moveTo>
                    <a:pt x="264" y="0"/>
                  </a:moveTo>
                  <a:cubicBezTo>
                    <a:pt x="120" y="0"/>
                    <a:pt x="0" y="120"/>
                    <a:pt x="0" y="288"/>
                  </a:cubicBezTo>
                  <a:lnTo>
                    <a:pt x="0" y="936"/>
                  </a:lnTo>
                  <a:cubicBezTo>
                    <a:pt x="0" y="1008"/>
                    <a:pt x="24" y="1080"/>
                    <a:pt x="72" y="1128"/>
                  </a:cubicBezTo>
                  <a:cubicBezTo>
                    <a:pt x="112" y="1167"/>
                    <a:pt x="167" y="1207"/>
                    <a:pt x="225" y="1207"/>
                  </a:cubicBezTo>
                  <a:cubicBezTo>
                    <a:pt x="238" y="1207"/>
                    <a:pt x="251" y="1205"/>
                    <a:pt x="264" y="1200"/>
                  </a:cubicBezTo>
                  <a:cubicBezTo>
                    <a:pt x="408" y="1200"/>
                    <a:pt x="552" y="1080"/>
                    <a:pt x="552" y="936"/>
                  </a:cubicBezTo>
                  <a:lnTo>
                    <a:pt x="552" y="288"/>
                  </a:lnTo>
                  <a:cubicBezTo>
                    <a:pt x="552" y="216"/>
                    <a:pt x="528" y="120"/>
                    <a:pt x="456" y="72"/>
                  </a:cubicBezTo>
                  <a:cubicBezTo>
                    <a:pt x="408" y="24"/>
                    <a:pt x="33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3"/>
            <p:cNvSpPr/>
            <p:nvPr/>
          </p:nvSpPr>
          <p:spPr>
            <a:xfrm>
              <a:off x="2471550" y="3157700"/>
              <a:ext cx="17425" cy="35625"/>
            </a:xfrm>
            <a:custGeom>
              <a:avLst/>
              <a:gdLst/>
              <a:ahLst/>
              <a:cxnLst/>
              <a:rect l="l" t="t" r="r" b="b"/>
              <a:pathLst>
                <a:path w="697" h="1425" extrusionOk="0">
                  <a:moveTo>
                    <a:pt x="391" y="1"/>
                  </a:moveTo>
                  <a:cubicBezTo>
                    <a:pt x="349" y="1"/>
                    <a:pt x="307" y="13"/>
                    <a:pt x="264" y="41"/>
                  </a:cubicBezTo>
                  <a:cubicBezTo>
                    <a:pt x="216" y="65"/>
                    <a:pt x="168" y="137"/>
                    <a:pt x="144" y="209"/>
                  </a:cubicBezTo>
                  <a:cubicBezTo>
                    <a:pt x="96" y="497"/>
                    <a:pt x="72" y="785"/>
                    <a:pt x="24" y="1073"/>
                  </a:cubicBezTo>
                  <a:cubicBezTo>
                    <a:pt x="0" y="1145"/>
                    <a:pt x="0" y="1217"/>
                    <a:pt x="48" y="1289"/>
                  </a:cubicBezTo>
                  <a:cubicBezTo>
                    <a:pt x="72" y="1337"/>
                    <a:pt x="144" y="1409"/>
                    <a:pt x="216" y="1409"/>
                  </a:cubicBezTo>
                  <a:cubicBezTo>
                    <a:pt x="246" y="1419"/>
                    <a:pt x="276" y="1425"/>
                    <a:pt x="306" y="1425"/>
                  </a:cubicBezTo>
                  <a:cubicBezTo>
                    <a:pt x="348" y="1425"/>
                    <a:pt x="390" y="1413"/>
                    <a:pt x="432" y="1385"/>
                  </a:cubicBezTo>
                  <a:cubicBezTo>
                    <a:pt x="480" y="1337"/>
                    <a:pt x="552" y="1289"/>
                    <a:pt x="552" y="1217"/>
                  </a:cubicBezTo>
                  <a:cubicBezTo>
                    <a:pt x="600" y="929"/>
                    <a:pt x="648" y="641"/>
                    <a:pt x="696" y="353"/>
                  </a:cubicBezTo>
                  <a:cubicBezTo>
                    <a:pt x="696" y="281"/>
                    <a:pt x="696" y="209"/>
                    <a:pt x="648" y="137"/>
                  </a:cubicBezTo>
                  <a:cubicBezTo>
                    <a:pt x="624" y="89"/>
                    <a:pt x="552" y="17"/>
                    <a:pt x="480" y="17"/>
                  </a:cubicBezTo>
                  <a:cubicBezTo>
                    <a:pt x="451" y="7"/>
                    <a:pt x="421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3"/>
            <p:cNvSpPr/>
            <p:nvPr/>
          </p:nvSpPr>
          <p:spPr>
            <a:xfrm>
              <a:off x="2472150" y="3097500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64" y="0"/>
                  </a:moveTo>
                  <a:cubicBezTo>
                    <a:pt x="120" y="24"/>
                    <a:pt x="0" y="144"/>
                    <a:pt x="0" y="288"/>
                  </a:cubicBezTo>
                  <a:lnTo>
                    <a:pt x="0" y="937"/>
                  </a:lnTo>
                  <a:cubicBezTo>
                    <a:pt x="0" y="1009"/>
                    <a:pt x="24" y="1081"/>
                    <a:pt x="72" y="1153"/>
                  </a:cubicBezTo>
                  <a:cubicBezTo>
                    <a:pt x="120" y="1201"/>
                    <a:pt x="192" y="1225"/>
                    <a:pt x="264" y="1225"/>
                  </a:cubicBezTo>
                  <a:cubicBezTo>
                    <a:pt x="408" y="1225"/>
                    <a:pt x="552" y="1105"/>
                    <a:pt x="552" y="937"/>
                  </a:cubicBezTo>
                  <a:lnTo>
                    <a:pt x="552" y="288"/>
                  </a:lnTo>
                  <a:cubicBezTo>
                    <a:pt x="552" y="216"/>
                    <a:pt x="528" y="144"/>
                    <a:pt x="456" y="96"/>
                  </a:cubicBezTo>
                  <a:cubicBezTo>
                    <a:pt x="408" y="48"/>
                    <a:pt x="33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3"/>
            <p:cNvSpPr/>
            <p:nvPr/>
          </p:nvSpPr>
          <p:spPr>
            <a:xfrm>
              <a:off x="2469750" y="3043700"/>
              <a:ext cx="16825" cy="24825"/>
            </a:xfrm>
            <a:custGeom>
              <a:avLst/>
              <a:gdLst/>
              <a:ahLst/>
              <a:cxnLst/>
              <a:rect l="l" t="t" r="r" b="b"/>
              <a:pathLst>
                <a:path w="673" h="993" extrusionOk="0">
                  <a:moveTo>
                    <a:pt x="367" y="0"/>
                  </a:moveTo>
                  <a:cubicBezTo>
                    <a:pt x="325" y="0"/>
                    <a:pt x="283" y="12"/>
                    <a:pt x="240" y="40"/>
                  </a:cubicBezTo>
                  <a:cubicBezTo>
                    <a:pt x="192" y="64"/>
                    <a:pt x="144" y="136"/>
                    <a:pt x="120" y="208"/>
                  </a:cubicBezTo>
                  <a:cubicBezTo>
                    <a:pt x="72" y="352"/>
                    <a:pt x="48" y="496"/>
                    <a:pt x="24" y="640"/>
                  </a:cubicBezTo>
                  <a:cubicBezTo>
                    <a:pt x="0" y="712"/>
                    <a:pt x="0" y="784"/>
                    <a:pt x="48" y="856"/>
                  </a:cubicBezTo>
                  <a:cubicBezTo>
                    <a:pt x="72" y="904"/>
                    <a:pt x="144" y="976"/>
                    <a:pt x="216" y="976"/>
                  </a:cubicBezTo>
                  <a:cubicBezTo>
                    <a:pt x="246" y="986"/>
                    <a:pt x="276" y="992"/>
                    <a:pt x="306" y="992"/>
                  </a:cubicBezTo>
                  <a:cubicBezTo>
                    <a:pt x="348" y="992"/>
                    <a:pt x="390" y="980"/>
                    <a:pt x="432" y="952"/>
                  </a:cubicBezTo>
                  <a:cubicBezTo>
                    <a:pt x="480" y="904"/>
                    <a:pt x="528" y="856"/>
                    <a:pt x="552" y="784"/>
                  </a:cubicBezTo>
                  <a:cubicBezTo>
                    <a:pt x="576" y="640"/>
                    <a:pt x="624" y="496"/>
                    <a:pt x="648" y="352"/>
                  </a:cubicBezTo>
                  <a:cubicBezTo>
                    <a:pt x="672" y="280"/>
                    <a:pt x="672" y="208"/>
                    <a:pt x="624" y="136"/>
                  </a:cubicBezTo>
                  <a:cubicBezTo>
                    <a:pt x="600" y="88"/>
                    <a:pt x="528" y="16"/>
                    <a:pt x="456" y="16"/>
                  </a:cubicBezTo>
                  <a:cubicBezTo>
                    <a:pt x="427" y="6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3"/>
            <p:cNvSpPr/>
            <p:nvPr/>
          </p:nvSpPr>
          <p:spPr>
            <a:xfrm>
              <a:off x="2466150" y="2999700"/>
              <a:ext cx="14425" cy="19825"/>
            </a:xfrm>
            <a:custGeom>
              <a:avLst/>
              <a:gdLst/>
              <a:ahLst/>
              <a:cxnLst/>
              <a:rect l="l" t="t" r="r" b="b"/>
              <a:pathLst>
                <a:path w="577" h="793" extrusionOk="0">
                  <a:moveTo>
                    <a:pt x="288" y="0"/>
                  </a:moveTo>
                  <a:cubicBezTo>
                    <a:pt x="264" y="24"/>
                    <a:pt x="240" y="24"/>
                    <a:pt x="216" y="24"/>
                  </a:cubicBezTo>
                  <a:cubicBezTo>
                    <a:pt x="168" y="24"/>
                    <a:pt x="120" y="48"/>
                    <a:pt x="96" y="96"/>
                  </a:cubicBezTo>
                  <a:cubicBezTo>
                    <a:pt x="72" y="120"/>
                    <a:pt x="72" y="120"/>
                    <a:pt x="48" y="144"/>
                  </a:cubicBezTo>
                  <a:cubicBezTo>
                    <a:pt x="24" y="192"/>
                    <a:pt x="0" y="240"/>
                    <a:pt x="0" y="288"/>
                  </a:cubicBezTo>
                  <a:lnTo>
                    <a:pt x="0" y="504"/>
                  </a:lnTo>
                  <a:cubicBezTo>
                    <a:pt x="0" y="552"/>
                    <a:pt x="24" y="576"/>
                    <a:pt x="24" y="624"/>
                  </a:cubicBezTo>
                  <a:cubicBezTo>
                    <a:pt x="48" y="648"/>
                    <a:pt x="72" y="672"/>
                    <a:pt x="96" y="696"/>
                  </a:cubicBezTo>
                  <a:cubicBezTo>
                    <a:pt x="120" y="744"/>
                    <a:pt x="144" y="744"/>
                    <a:pt x="192" y="768"/>
                  </a:cubicBezTo>
                  <a:cubicBezTo>
                    <a:pt x="216" y="792"/>
                    <a:pt x="264" y="792"/>
                    <a:pt x="288" y="792"/>
                  </a:cubicBezTo>
                  <a:cubicBezTo>
                    <a:pt x="312" y="792"/>
                    <a:pt x="336" y="792"/>
                    <a:pt x="360" y="768"/>
                  </a:cubicBezTo>
                  <a:cubicBezTo>
                    <a:pt x="408" y="768"/>
                    <a:pt x="456" y="744"/>
                    <a:pt x="480" y="696"/>
                  </a:cubicBezTo>
                  <a:lnTo>
                    <a:pt x="528" y="648"/>
                  </a:lnTo>
                  <a:cubicBezTo>
                    <a:pt x="552" y="600"/>
                    <a:pt x="576" y="552"/>
                    <a:pt x="576" y="504"/>
                  </a:cubicBezTo>
                  <a:lnTo>
                    <a:pt x="576" y="288"/>
                  </a:lnTo>
                  <a:cubicBezTo>
                    <a:pt x="576" y="264"/>
                    <a:pt x="552" y="216"/>
                    <a:pt x="552" y="192"/>
                  </a:cubicBezTo>
                  <a:cubicBezTo>
                    <a:pt x="528" y="144"/>
                    <a:pt x="504" y="120"/>
                    <a:pt x="480" y="96"/>
                  </a:cubicBezTo>
                  <a:cubicBezTo>
                    <a:pt x="456" y="72"/>
                    <a:pt x="432" y="48"/>
                    <a:pt x="408" y="24"/>
                  </a:cubicBezTo>
                  <a:cubicBezTo>
                    <a:pt x="360" y="24"/>
                    <a:pt x="336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3"/>
            <p:cNvSpPr/>
            <p:nvPr/>
          </p:nvSpPr>
          <p:spPr>
            <a:xfrm>
              <a:off x="2452950" y="2945675"/>
              <a:ext cx="13825" cy="24625"/>
            </a:xfrm>
            <a:custGeom>
              <a:avLst/>
              <a:gdLst/>
              <a:ahLst/>
              <a:cxnLst/>
              <a:rect l="l" t="t" r="r" b="b"/>
              <a:pathLst>
                <a:path w="553" h="985" extrusionOk="0">
                  <a:moveTo>
                    <a:pt x="264" y="1"/>
                  </a:moveTo>
                  <a:cubicBezTo>
                    <a:pt x="192" y="1"/>
                    <a:pt x="120" y="25"/>
                    <a:pt x="72" y="73"/>
                  </a:cubicBezTo>
                  <a:cubicBezTo>
                    <a:pt x="24" y="145"/>
                    <a:pt x="0" y="193"/>
                    <a:pt x="0" y="289"/>
                  </a:cubicBezTo>
                  <a:lnTo>
                    <a:pt x="0" y="721"/>
                  </a:lnTo>
                  <a:cubicBezTo>
                    <a:pt x="0" y="793"/>
                    <a:pt x="24" y="865"/>
                    <a:pt x="72" y="913"/>
                  </a:cubicBezTo>
                  <a:cubicBezTo>
                    <a:pt x="120" y="961"/>
                    <a:pt x="216" y="985"/>
                    <a:pt x="264" y="985"/>
                  </a:cubicBezTo>
                  <a:cubicBezTo>
                    <a:pt x="336" y="985"/>
                    <a:pt x="432" y="961"/>
                    <a:pt x="480" y="913"/>
                  </a:cubicBezTo>
                  <a:cubicBezTo>
                    <a:pt x="528" y="865"/>
                    <a:pt x="552" y="793"/>
                    <a:pt x="552" y="721"/>
                  </a:cubicBezTo>
                  <a:lnTo>
                    <a:pt x="552" y="289"/>
                  </a:lnTo>
                  <a:cubicBezTo>
                    <a:pt x="552" y="217"/>
                    <a:pt x="528" y="121"/>
                    <a:pt x="480" y="73"/>
                  </a:cubicBezTo>
                  <a:cubicBezTo>
                    <a:pt x="432" y="25"/>
                    <a:pt x="336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3"/>
            <p:cNvSpPr/>
            <p:nvPr/>
          </p:nvSpPr>
          <p:spPr>
            <a:xfrm>
              <a:off x="2466750" y="3562550"/>
              <a:ext cx="24625" cy="27625"/>
            </a:xfrm>
            <a:custGeom>
              <a:avLst/>
              <a:gdLst/>
              <a:ahLst/>
              <a:cxnLst/>
              <a:rect l="l" t="t" r="r" b="b"/>
              <a:pathLst>
                <a:path w="985" h="1105" extrusionOk="0">
                  <a:moveTo>
                    <a:pt x="720" y="0"/>
                  </a:moveTo>
                  <a:cubicBezTo>
                    <a:pt x="648" y="0"/>
                    <a:pt x="552" y="24"/>
                    <a:pt x="504" y="72"/>
                  </a:cubicBezTo>
                  <a:cubicBezTo>
                    <a:pt x="360" y="264"/>
                    <a:pt x="216" y="456"/>
                    <a:pt x="72" y="624"/>
                  </a:cubicBezTo>
                  <a:cubicBezTo>
                    <a:pt x="48" y="648"/>
                    <a:pt x="24" y="672"/>
                    <a:pt x="24" y="720"/>
                  </a:cubicBezTo>
                  <a:cubicBezTo>
                    <a:pt x="0" y="744"/>
                    <a:pt x="0" y="792"/>
                    <a:pt x="0" y="816"/>
                  </a:cubicBezTo>
                  <a:cubicBezTo>
                    <a:pt x="0" y="888"/>
                    <a:pt x="24" y="984"/>
                    <a:pt x="72" y="1032"/>
                  </a:cubicBezTo>
                  <a:cubicBezTo>
                    <a:pt x="120" y="1080"/>
                    <a:pt x="192" y="1104"/>
                    <a:pt x="264" y="1104"/>
                  </a:cubicBezTo>
                  <a:cubicBezTo>
                    <a:pt x="336" y="1104"/>
                    <a:pt x="432" y="1080"/>
                    <a:pt x="480" y="1032"/>
                  </a:cubicBezTo>
                  <a:cubicBezTo>
                    <a:pt x="624" y="840"/>
                    <a:pt x="768" y="648"/>
                    <a:pt x="912" y="480"/>
                  </a:cubicBezTo>
                  <a:cubicBezTo>
                    <a:pt x="936" y="456"/>
                    <a:pt x="960" y="432"/>
                    <a:pt x="960" y="384"/>
                  </a:cubicBezTo>
                  <a:cubicBezTo>
                    <a:pt x="984" y="360"/>
                    <a:pt x="984" y="312"/>
                    <a:pt x="984" y="288"/>
                  </a:cubicBezTo>
                  <a:cubicBezTo>
                    <a:pt x="984" y="216"/>
                    <a:pt x="960" y="120"/>
                    <a:pt x="912" y="72"/>
                  </a:cubicBezTo>
                  <a:cubicBezTo>
                    <a:pt x="864" y="24"/>
                    <a:pt x="792" y="0"/>
                    <a:pt x="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3"/>
            <p:cNvSpPr/>
            <p:nvPr/>
          </p:nvSpPr>
          <p:spPr>
            <a:xfrm>
              <a:off x="2488350" y="3489225"/>
              <a:ext cx="19825" cy="35650"/>
            </a:xfrm>
            <a:custGeom>
              <a:avLst/>
              <a:gdLst/>
              <a:ahLst/>
              <a:cxnLst/>
              <a:rect l="l" t="t" r="r" b="b"/>
              <a:pathLst>
                <a:path w="793" h="1426" extrusionOk="0">
                  <a:moveTo>
                    <a:pt x="521" y="0"/>
                  </a:moveTo>
                  <a:cubicBezTo>
                    <a:pt x="392" y="0"/>
                    <a:pt x="261" y="71"/>
                    <a:pt x="240" y="197"/>
                  </a:cubicBezTo>
                  <a:lnTo>
                    <a:pt x="24" y="1085"/>
                  </a:lnTo>
                  <a:cubicBezTo>
                    <a:pt x="0" y="1205"/>
                    <a:pt x="72" y="1373"/>
                    <a:pt x="240" y="1421"/>
                  </a:cubicBezTo>
                  <a:cubicBezTo>
                    <a:pt x="256" y="1424"/>
                    <a:pt x="272" y="1426"/>
                    <a:pt x="289" y="1426"/>
                  </a:cubicBezTo>
                  <a:cubicBezTo>
                    <a:pt x="407" y="1426"/>
                    <a:pt x="556" y="1355"/>
                    <a:pt x="577" y="1229"/>
                  </a:cubicBezTo>
                  <a:lnTo>
                    <a:pt x="769" y="341"/>
                  </a:lnTo>
                  <a:cubicBezTo>
                    <a:pt x="793" y="197"/>
                    <a:pt x="721" y="29"/>
                    <a:pt x="577" y="5"/>
                  </a:cubicBezTo>
                  <a:cubicBezTo>
                    <a:pt x="558" y="2"/>
                    <a:pt x="540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3"/>
            <p:cNvSpPr/>
            <p:nvPr/>
          </p:nvSpPr>
          <p:spPr>
            <a:xfrm>
              <a:off x="2498550" y="3415775"/>
              <a:ext cx="20425" cy="38300"/>
            </a:xfrm>
            <a:custGeom>
              <a:avLst/>
              <a:gdLst/>
              <a:ahLst/>
              <a:cxnLst/>
              <a:rect l="l" t="t" r="r" b="b"/>
              <a:pathLst>
                <a:path w="817" h="1532" extrusionOk="0">
                  <a:moveTo>
                    <a:pt x="487" y="0"/>
                  </a:moveTo>
                  <a:cubicBezTo>
                    <a:pt x="370" y="0"/>
                    <a:pt x="260" y="73"/>
                    <a:pt x="241" y="207"/>
                  </a:cubicBezTo>
                  <a:cubicBezTo>
                    <a:pt x="169" y="519"/>
                    <a:pt x="97" y="855"/>
                    <a:pt x="24" y="1191"/>
                  </a:cubicBezTo>
                  <a:cubicBezTo>
                    <a:pt x="0" y="1311"/>
                    <a:pt x="73" y="1479"/>
                    <a:pt x="217" y="1527"/>
                  </a:cubicBezTo>
                  <a:cubicBezTo>
                    <a:pt x="235" y="1530"/>
                    <a:pt x="253" y="1531"/>
                    <a:pt x="272" y="1531"/>
                  </a:cubicBezTo>
                  <a:cubicBezTo>
                    <a:pt x="401" y="1531"/>
                    <a:pt x="535" y="1461"/>
                    <a:pt x="577" y="1335"/>
                  </a:cubicBezTo>
                  <a:cubicBezTo>
                    <a:pt x="649" y="999"/>
                    <a:pt x="697" y="687"/>
                    <a:pt x="769" y="351"/>
                  </a:cubicBezTo>
                  <a:cubicBezTo>
                    <a:pt x="817" y="207"/>
                    <a:pt x="745" y="39"/>
                    <a:pt x="577" y="15"/>
                  </a:cubicBezTo>
                  <a:cubicBezTo>
                    <a:pt x="547" y="5"/>
                    <a:pt x="517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3"/>
            <p:cNvSpPr/>
            <p:nvPr/>
          </p:nvSpPr>
          <p:spPr>
            <a:xfrm>
              <a:off x="2506950" y="3353125"/>
              <a:ext cx="14425" cy="30625"/>
            </a:xfrm>
            <a:custGeom>
              <a:avLst/>
              <a:gdLst/>
              <a:ahLst/>
              <a:cxnLst/>
              <a:rect l="l" t="t" r="r" b="b"/>
              <a:pathLst>
                <a:path w="577" h="1225" extrusionOk="0">
                  <a:moveTo>
                    <a:pt x="289" y="0"/>
                  </a:moveTo>
                  <a:cubicBezTo>
                    <a:pt x="145" y="0"/>
                    <a:pt x="1" y="120"/>
                    <a:pt x="1" y="289"/>
                  </a:cubicBezTo>
                  <a:lnTo>
                    <a:pt x="1" y="937"/>
                  </a:lnTo>
                  <a:cubicBezTo>
                    <a:pt x="1" y="1009"/>
                    <a:pt x="49" y="1081"/>
                    <a:pt x="97" y="1129"/>
                  </a:cubicBezTo>
                  <a:cubicBezTo>
                    <a:pt x="145" y="1177"/>
                    <a:pt x="217" y="1225"/>
                    <a:pt x="289" y="1225"/>
                  </a:cubicBezTo>
                  <a:cubicBezTo>
                    <a:pt x="433" y="1201"/>
                    <a:pt x="577" y="1081"/>
                    <a:pt x="577" y="937"/>
                  </a:cubicBezTo>
                  <a:lnTo>
                    <a:pt x="577" y="289"/>
                  </a:lnTo>
                  <a:cubicBezTo>
                    <a:pt x="577" y="217"/>
                    <a:pt x="529" y="144"/>
                    <a:pt x="481" y="72"/>
                  </a:cubicBezTo>
                  <a:cubicBezTo>
                    <a:pt x="433" y="24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3"/>
            <p:cNvSpPr/>
            <p:nvPr/>
          </p:nvSpPr>
          <p:spPr>
            <a:xfrm>
              <a:off x="2501550" y="3285325"/>
              <a:ext cx="17425" cy="27425"/>
            </a:xfrm>
            <a:custGeom>
              <a:avLst/>
              <a:gdLst/>
              <a:ahLst/>
              <a:cxnLst/>
              <a:rect l="l" t="t" r="r" b="b"/>
              <a:pathLst>
                <a:path w="697" h="1097" extrusionOk="0">
                  <a:moveTo>
                    <a:pt x="481" y="0"/>
                  </a:moveTo>
                  <a:cubicBezTo>
                    <a:pt x="409" y="0"/>
                    <a:pt x="337" y="0"/>
                    <a:pt x="265" y="48"/>
                  </a:cubicBezTo>
                  <a:cubicBezTo>
                    <a:pt x="217" y="72"/>
                    <a:pt x="145" y="144"/>
                    <a:pt x="145" y="216"/>
                  </a:cubicBezTo>
                  <a:cubicBezTo>
                    <a:pt x="97" y="384"/>
                    <a:pt x="73" y="576"/>
                    <a:pt x="25" y="744"/>
                  </a:cubicBezTo>
                  <a:cubicBezTo>
                    <a:pt x="1" y="816"/>
                    <a:pt x="25" y="888"/>
                    <a:pt x="49" y="960"/>
                  </a:cubicBezTo>
                  <a:cubicBezTo>
                    <a:pt x="97" y="1032"/>
                    <a:pt x="145" y="1080"/>
                    <a:pt x="217" y="1080"/>
                  </a:cubicBezTo>
                  <a:cubicBezTo>
                    <a:pt x="246" y="1090"/>
                    <a:pt x="276" y="1096"/>
                    <a:pt x="306" y="1096"/>
                  </a:cubicBezTo>
                  <a:cubicBezTo>
                    <a:pt x="348" y="1096"/>
                    <a:pt x="390" y="1084"/>
                    <a:pt x="433" y="1056"/>
                  </a:cubicBezTo>
                  <a:cubicBezTo>
                    <a:pt x="505" y="1032"/>
                    <a:pt x="553" y="960"/>
                    <a:pt x="553" y="888"/>
                  </a:cubicBezTo>
                  <a:lnTo>
                    <a:pt x="673" y="360"/>
                  </a:lnTo>
                  <a:cubicBezTo>
                    <a:pt x="697" y="288"/>
                    <a:pt x="697" y="216"/>
                    <a:pt x="649" y="144"/>
                  </a:cubicBezTo>
                  <a:cubicBezTo>
                    <a:pt x="625" y="72"/>
                    <a:pt x="553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3"/>
            <p:cNvSpPr/>
            <p:nvPr/>
          </p:nvSpPr>
          <p:spPr>
            <a:xfrm>
              <a:off x="2506350" y="3214500"/>
              <a:ext cx="19225" cy="30350"/>
            </a:xfrm>
            <a:custGeom>
              <a:avLst/>
              <a:gdLst/>
              <a:ahLst/>
              <a:cxnLst/>
              <a:rect l="l" t="t" r="r" b="b"/>
              <a:pathLst>
                <a:path w="769" h="1214" extrusionOk="0">
                  <a:moveTo>
                    <a:pt x="409" y="1"/>
                  </a:moveTo>
                  <a:cubicBezTo>
                    <a:pt x="337" y="1"/>
                    <a:pt x="241" y="1"/>
                    <a:pt x="193" y="49"/>
                  </a:cubicBezTo>
                  <a:cubicBezTo>
                    <a:pt x="49" y="121"/>
                    <a:pt x="1" y="289"/>
                    <a:pt x="73" y="409"/>
                  </a:cubicBezTo>
                  <a:cubicBezTo>
                    <a:pt x="97" y="433"/>
                    <a:pt x="97" y="457"/>
                    <a:pt x="121" y="481"/>
                  </a:cubicBezTo>
                  <a:cubicBezTo>
                    <a:pt x="145" y="529"/>
                    <a:pt x="145" y="577"/>
                    <a:pt x="169" y="625"/>
                  </a:cubicBezTo>
                  <a:cubicBezTo>
                    <a:pt x="169" y="697"/>
                    <a:pt x="169" y="745"/>
                    <a:pt x="169" y="793"/>
                  </a:cubicBezTo>
                  <a:cubicBezTo>
                    <a:pt x="145" y="817"/>
                    <a:pt x="145" y="841"/>
                    <a:pt x="145" y="865"/>
                  </a:cubicBezTo>
                  <a:cubicBezTo>
                    <a:pt x="121" y="937"/>
                    <a:pt x="145" y="1009"/>
                    <a:pt x="169" y="1081"/>
                  </a:cubicBezTo>
                  <a:cubicBezTo>
                    <a:pt x="217" y="1129"/>
                    <a:pt x="265" y="1177"/>
                    <a:pt x="337" y="1201"/>
                  </a:cubicBezTo>
                  <a:cubicBezTo>
                    <a:pt x="362" y="1210"/>
                    <a:pt x="388" y="1214"/>
                    <a:pt x="414" y="1214"/>
                  </a:cubicBezTo>
                  <a:cubicBezTo>
                    <a:pt x="536" y="1214"/>
                    <a:pt x="653" y="1128"/>
                    <a:pt x="673" y="1009"/>
                  </a:cubicBezTo>
                  <a:cubicBezTo>
                    <a:pt x="769" y="721"/>
                    <a:pt x="721" y="409"/>
                    <a:pt x="577" y="145"/>
                  </a:cubicBezTo>
                  <a:cubicBezTo>
                    <a:pt x="529" y="73"/>
                    <a:pt x="457" y="25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3"/>
            <p:cNvSpPr/>
            <p:nvPr/>
          </p:nvSpPr>
          <p:spPr>
            <a:xfrm>
              <a:off x="2508750" y="3135600"/>
              <a:ext cx="16825" cy="35850"/>
            </a:xfrm>
            <a:custGeom>
              <a:avLst/>
              <a:gdLst/>
              <a:ahLst/>
              <a:cxnLst/>
              <a:rect l="l" t="t" r="r" b="b"/>
              <a:pathLst>
                <a:path w="673" h="1434" extrusionOk="0">
                  <a:moveTo>
                    <a:pt x="342" y="0"/>
                  </a:moveTo>
                  <a:cubicBezTo>
                    <a:pt x="316" y="0"/>
                    <a:pt x="290" y="4"/>
                    <a:pt x="265" y="13"/>
                  </a:cubicBezTo>
                  <a:cubicBezTo>
                    <a:pt x="121" y="61"/>
                    <a:pt x="49" y="205"/>
                    <a:pt x="73" y="349"/>
                  </a:cubicBezTo>
                  <a:cubicBezTo>
                    <a:pt x="73" y="397"/>
                    <a:pt x="73" y="421"/>
                    <a:pt x="97" y="445"/>
                  </a:cubicBezTo>
                  <a:cubicBezTo>
                    <a:pt x="97" y="589"/>
                    <a:pt x="97" y="709"/>
                    <a:pt x="97" y="853"/>
                  </a:cubicBezTo>
                  <a:cubicBezTo>
                    <a:pt x="73" y="925"/>
                    <a:pt x="49" y="997"/>
                    <a:pt x="25" y="1069"/>
                  </a:cubicBezTo>
                  <a:cubicBezTo>
                    <a:pt x="1" y="1213"/>
                    <a:pt x="97" y="1381"/>
                    <a:pt x="241" y="1429"/>
                  </a:cubicBezTo>
                  <a:cubicBezTo>
                    <a:pt x="259" y="1432"/>
                    <a:pt x="277" y="1433"/>
                    <a:pt x="295" y="1433"/>
                  </a:cubicBezTo>
                  <a:cubicBezTo>
                    <a:pt x="420" y="1433"/>
                    <a:pt x="535" y="1362"/>
                    <a:pt x="577" y="1237"/>
                  </a:cubicBezTo>
                  <a:cubicBezTo>
                    <a:pt x="673" y="901"/>
                    <a:pt x="673" y="541"/>
                    <a:pt x="601" y="205"/>
                  </a:cubicBezTo>
                  <a:cubicBezTo>
                    <a:pt x="581" y="86"/>
                    <a:pt x="464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3"/>
            <p:cNvSpPr/>
            <p:nvPr/>
          </p:nvSpPr>
          <p:spPr>
            <a:xfrm>
              <a:off x="2509950" y="3062625"/>
              <a:ext cx="13825" cy="38500"/>
            </a:xfrm>
            <a:custGeom>
              <a:avLst/>
              <a:gdLst/>
              <a:ahLst/>
              <a:cxnLst/>
              <a:rect l="l" t="t" r="r" b="b"/>
              <a:pathLst>
                <a:path w="553" h="1540" extrusionOk="0">
                  <a:moveTo>
                    <a:pt x="320" y="1"/>
                  </a:moveTo>
                  <a:cubicBezTo>
                    <a:pt x="310" y="1"/>
                    <a:pt x="299" y="2"/>
                    <a:pt x="289" y="3"/>
                  </a:cubicBezTo>
                  <a:cubicBezTo>
                    <a:pt x="121" y="3"/>
                    <a:pt x="1" y="123"/>
                    <a:pt x="1" y="267"/>
                  </a:cubicBezTo>
                  <a:lnTo>
                    <a:pt x="1" y="1251"/>
                  </a:lnTo>
                  <a:cubicBezTo>
                    <a:pt x="1" y="1395"/>
                    <a:pt x="121" y="1539"/>
                    <a:pt x="289" y="1539"/>
                  </a:cubicBezTo>
                  <a:cubicBezTo>
                    <a:pt x="433" y="1515"/>
                    <a:pt x="553" y="1419"/>
                    <a:pt x="553" y="1251"/>
                  </a:cubicBezTo>
                  <a:lnTo>
                    <a:pt x="553" y="267"/>
                  </a:lnTo>
                  <a:cubicBezTo>
                    <a:pt x="553" y="134"/>
                    <a:pt x="450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3"/>
            <p:cNvSpPr/>
            <p:nvPr/>
          </p:nvSpPr>
          <p:spPr>
            <a:xfrm>
              <a:off x="2501550" y="2991650"/>
              <a:ext cx="17425" cy="33050"/>
            </a:xfrm>
            <a:custGeom>
              <a:avLst/>
              <a:gdLst/>
              <a:ahLst/>
              <a:cxnLst/>
              <a:rect l="l" t="t" r="r" b="b"/>
              <a:pathLst>
                <a:path w="697" h="1322" extrusionOk="0">
                  <a:moveTo>
                    <a:pt x="254" y="1"/>
                  </a:moveTo>
                  <a:cubicBezTo>
                    <a:pt x="233" y="1"/>
                    <a:pt x="212" y="4"/>
                    <a:pt x="193" y="10"/>
                  </a:cubicBezTo>
                  <a:cubicBezTo>
                    <a:pt x="121" y="34"/>
                    <a:pt x="73" y="82"/>
                    <a:pt x="25" y="154"/>
                  </a:cubicBezTo>
                  <a:cubicBezTo>
                    <a:pt x="1" y="226"/>
                    <a:pt x="1" y="274"/>
                    <a:pt x="1" y="370"/>
                  </a:cubicBezTo>
                  <a:cubicBezTo>
                    <a:pt x="49" y="610"/>
                    <a:pt x="97" y="874"/>
                    <a:pt x="145" y="1114"/>
                  </a:cubicBezTo>
                  <a:cubicBezTo>
                    <a:pt x="145" y="1186"/>
                    <a:pt x="217" y="1258"/>
                    <a:pt x="265" y="1282"/>
                  </a:cubicBezTo>
                  <a:cubicBezTo>
                    <a:pt x="307" y="1310"/>
                    <a:pt x="349" y="1322"/>
                    <a:pt x="391" y="1322"/>
                  </a:cubicBezTo>
                  <a:cubicBezTo>
                    <a:pt x="421" y="1322"/>
                    <a:pt x="451" y="1316"/>
                    <a:pt x="481" y="1306"/>
                  </a:cubicBezTo>
                  <a:cubicBezTo>
                    <a:pt x="553" y="1282"/>
                    <a:pt x="625" y="1258"/>
                    <a:pt x="649" y="1186"/>
                  </a:cubicBezTo>
                  <a:cubicBezTo>
                    <a:pt x="697" y="1114"/>
                    <a:pt x="697" y="1042"/>
                    <a:pt x="673" y="970"/>
                  </a:cubicBezTo>
                  <a:cubicBezTo>
                    <a:pt x="625" y="730"/>
                    <a:pt x="577" y="466"/>
                    <a:pt x="553" y="226"/>
                  </a:cubicBezTo>
                  <a:cubicBezTo>
                    <a:pt x="529" y="154"/>
                    <a:pt x="481" y="82"/>
                    <a:pt x="409" y="58"/>
                  </a:cubicBezTo>
                  <a:cubicBezTo>
                    <a:pt x="373" y="23"/>
                    <a:pt x="313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3"/>
            <p:cNvSpPr/>
            <p:nvPr/>
          </p:nvSpPr>
          <p:spPr>
            <a:xfrm>
              <a:off x="2528550" y="2969975"/>
              <a:ext cx="18025" cy="38500"/>
            </a:xfrm>
            <a:custGeom>
              <a:avLst/>
              <a:gdLst/>
              <a:ahLst/>
              <a:cxnLst/>
              <a:rect l="l" t="t" r="r" b="b"/>
              <a:pathLst>
                <a:path w="721" h="1540" extrusionOk="0">
                  <a:moveTo>
                    <a:pt x="317" y="0"/>
                  </a:moveTo>
                  <a:cubicBezTo>
                    <a:pt x="292" y="0"/>
                    <a:pt x="266" y="4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cubicBezTo>
                    <a:pt x="97" y="469"/>
                    <a:pt x="121" y="589"/>
                    <a:pt x="145" y="709"/>
                  </a:cubicBezTo>
                  <a:cubicBezTo>
                    <a:pt x="145" y="853"/>
                    <a:pt x="145" y="997"/>
                    <a:pt x="121" y="1141"/>
                  </a:cubicBezTo>
                  <a:cubicBezTo>
                    <a:pt x="121" y="1165"/>
                    <a:pt x="121" y="1165"/>
                    <a:pt x="121" y="1189"/>
                  </a:cubicBezTo>
                  <a:cubicBezTo>
                    <a:pt x="121" y="1261"/>
                    <a:pt x="121" y="1333"/>
                    <a:pt x="145" y="1405"/>
                  </a:cubicBezTo>
                  <a:cubicBezTo>
                    <a:pt x="193" y="1453"/>
                    <a:pt x="265" y="1525"/>
                    <a:pt x="313" y="1525"/>
                  </a:cubicBezTo>
                  <a:cubicBezTo>
                    <a:pt x="342" y="1535"/>
                    <a:pt x="373" y="1540"/>
                    <a:pt x="405" y="1540"/>
                  </a:cubicBezTo>
                  <a:cubicBezTo>
                    <a:pt x="528" y="1540"/>
                    <a:pt x="654" y="1467"/>
                    <a:pt x="673" y="1333"/>
                  </a:cubicBezTo>
                  <a:cubicBezTo>
                    <a:pt x="721" y="949"/>
                    <a:pt x="721" y="565"/>
                    <a:pt x="577" y="205"/>
                  </a:cubicBezTo>
                  <a:cubicBezTo>
                    <a:pt x="537" y="86"/>
                    <a:pt x="433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3"/>
            <p:cNvSpPr/>
            <p:nvPr/>
          </p:nvSpPr>
          <p:spPr>
            <a:xfrm>
              <a:off x="2541750" y="3059425"/>
              <a:ext cx="18625" cy="41250"/>
            </a:xfrm>
            <a:custGeom>
              <a:avLst/>
              <a:gdLst/>
              <a:ahLst/>
              <a:cxnLst/>
              <a:rect l="l" t="t" r="r" b="b"/>
              <a:pathLst>
                <a:path w="745" h="1650" extrusionOk="0">
                  <a:moveTo>
                    <a:pt x="309" y="0"/>
                  </a:moveTo>
                  <a:cubicBezTo>
                    <a:pt x="286" y="0"/>
                    <a:pt x="263" y="4"/>
                    <a:pt x="241" y="11"/>
                  </a:cubicBezTo>
                  <a:cubicBezTo>
                    <a:pt x="97" y="59"/>
                    <a:pt x="1" y="203"/>
                    <a:pt x="49" y="371"/>
                  </a:cubicBezTo>
                  <a:cubicBezTo>
                    <a:pt x="73" y="443"/>
                    <a:pt x="97" y="539"/>
                    <a:pt x="121" y="611"/>
                  </a:cubicBezTo>
                  <a:cubicBezTo>
                    <a:pt x="121" y="659"/>
                    <a:pt x="145" y="707"/>
                    <a:pt x="145" y="755"/>
                  </a:cubicBezTo>
                  <a:cubicBezTo>
                    <a:pt x="145" y="779"/>
                    <a:pt x="145" y="803"/>
                    <a:pt x="145" y="827"/>
                  </a:cubicBezTo>
                  <a:cubicBezTo>
                    <a:pt x="169" y="923"/>
                    <a:pt x="169" y="995"/>
                    <a:pt x="169" y="1091"/>
                  </a:cubicBezTo>
                  <a:cubicBezTo>
                    <a:pt x="169" y="1139"/>
                    <a:pt x="145" y="1187"/>
                    <a:pt x="145" y="1211"/>
                  </a:cubicBezTo>
                  <a:cubicBezTo>
                    <a:pt x="145" y="1235"/>
                    <a:pt x="145" y="1259"/>
                    <a:pt x="145" y="1283"/>
                  </a:cubicBezTo>
                  <a:cubicBezTo>
                    <a:pt x="145" y="1283"/>
                    <a:pt x="145" y="1283"/>
                    <a:pt x="145" y="1307"/>
                  </a:cubicBezTo>
                  <a:cubicBezTo>
                    <a:pt x="121" y="1379"/>
                    <a:pt x="121" y="1451"/>
                    <a:pt x="169" y="1523"/>
                  </a:cubicBezTo>
                  <a:cubicBezTo>
                    <a:pt x="217" y="1571"/>
                    <a:pt x="265" y="1643"/>
                    <a:pt x="337" y="1643"/>
                  </a:cubicBezTo>
                  <a:cubicBezTo>
                    <a:pt x="360" y="1647"/>
                    <a:pt x="383" y="1649"/>
                    <a:pt x="406" y="1649"/>
                  </a:cubicBezTo>
                  <a:cubicBezTo>
                    <a:pt x="530" y="1649"/>
                    <a:pt x="653" y="1593"/>
                    <a:pt x="673" y="1451"/>
                  </a:cubicBezTo>
                  <a:cubicBezTo>
                    <a:pt x="745" y="1043"/>
                    <a:pt x="721" y="611"/>
                    <a:pt x="601" y="203"/>
                  </a:cubicBezTo>
                  <a:cubicBezTo>
                    <a:pt x="560" y="102"/>
                    <a:pt x="434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3"/>
            <p:cNvSpPr/>
            <p:nvPr/>
          </p:nvSpPr>
          <p:spPr>
            <a:xfrm>
              <a:off x="2550750" y="3122100"/>
              <a:ext cx="13825" cy="30625"/>
            </a:xfrm>
            <a:custGeom>
              <a:avLst/>
              <a:gdLst/>
              <a:ahLst/>
              <a:cxnLst/>
              <a:rect l="l" t="t" r="r" b="b"/>
              <a:pathLst>
                <a:path w="553" h="1225" extrusionOk="0">
                  <a:moveTo>
                    <a:pt x="265" y="1"/>
                  </a:moveTo>
                  <a:cubicBezTo>
                    <a:pt x="121" y="25"/>
                    <a:pt x="1" y="121"/>
                    <a:pt x="1" y="289"/>
                  </a:cubicBezTo>
                  <a:lnTo>
                    <a:pt x="1" y="937"/>
                  </a:lnTo>
                  <a:cubicBezTo>
                    <a:pt x="1" y="1009"/>
                    <a:pt x="25" y="1081"/>
                    <a:pt x="73" y="1129"/>
                  </a:cubicBezTo>
                  <a:cubicBezTo>
                    <a:pt x="121" y="1177"/>
                    <a:pt x="217" y="1225"/>
                    <a:pt x="265" y="1225"/>
                  </a:cubicBezTo>
                  <a:cubicBezTo>
                    <a:pt x="433" y="1201"/>
                    <a:pt x="553" y="1105"/>
                    <a:pt x="553" y="937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81" y="97"/>
                  </a:cubicBezTo>
                  <a:cubicBezTo>
                    <a:pt x="433" y="49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3"/>
            <p:cNvSpPr/>
            <p:nvPr/>
          </p:nvSpPr>
          <p:spPr>
            <a:xfrm>
              <a:off x="2547750" y="3209100"/>
              <a:ext cx="17425" cy="35750"/>
            </a:xfrm>
            <a:custGeom>
              <a:avLst/>
              <a:gdLst/>
              <a:ahLst/>
              <a:cxnLst/>
              <a:rect l="l" t="t" r="r" b="b"/>
              <a:pathLst>
                <a:path w="697" h="1430" extrusionOk="0">
                  <a:moveTo>
                    <a:pt x="385" y="1"/>
                  </a:moveTo>
                  <a:cubicBezTo>
                    <a:pt x="313" y="1"/>
                    <a:pt x="241" y="25"/>
                    <a:pt x="193" y="97"/>
                  </a:cubicBezTo>
                  <a:cubicBezTo>
                    <a:pt x="145" y="145"/>
                    <a:pt x="97" y="217"/>
                    <a:pt x="121" y="289"/>
                  </a:cubicBezTo>
                  <a:cubicBezTo>
                    <a:pt x="121" y="433"/>
                    <a:pt x="121" y="553"/>
                    <a:pt x="121" y="697"/>
                  </a:cubicBezTo>
                  <a:cubicBezTo>
                    <a:pt x="97" y="841"/>
                    <a:pt x="73" y="961"/>
                    <a:pt x="25" y="1081"/>
                  </a:cubicBezTo>
                  <a:cubicBezTo>
                    <a:pt x="1" y="1153"/>
                    <a:pt x="25" y="1225"/>
                    <a:pt x="49" y="1297"/>
                  </a:cubicBezTo>
                  <a:cubicBezTo>
                    <a:pt x="73" y="1345"/>
                    <a:pt x="145" y="1417"/>
                    <a:pt x="217" y="1417"/>
                  </a:cubicBezTo>
                  <a:cubicBezTo>
                    <a:pt x="242" y="1426"/>
                    <a:pt x="268" y="1430"/>
                    <a:pt x="293" y="1430"/>
                  </a:cubicBezTo>
                  <a:cubicBezTo>
                    <a:pt x="409" y="1430"/>
                    <a:pt x="513" y="1344"/>
                    <a:pt x="553" y="1225"/>
                  </a:cubicBezTo>
                  <a:cubicBezTo>
                    <a:pt x="673" y="937"/>
                    <a:pt x="697" y="601"/>
                    <a:pt x="673" y="289"/>
                  </a:cubicBezTo>
                  <a:cubicBezTo>
                    <a:pt x="673" y="217"/>
                    <a:pt x="649" y="145"/>
                    <a:pt x="601" y="97"/>
                  </a:cubicBezTo>
                  <a:cubicBezTo>
                    <a:pt x="553" y="49"/>
                    <a:pt x="457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3"/>
            <p:cNvSpPr/>
            <p:nvPr/>
          </p:nvSpPr>
          <p:spPr>
            <a:xfrm>
              <a:off x="2547750" y="3276925"/>
              <a:ext cx="14425" cy="27625"/>
            </a:xfrm>
            <a:custGeom>
              <a:avLst/>
              <a:gdLst/>
              <a:ahLst/>
              <a:cxnLst/>
              <a:rect l="l" t="t" r="r" b="b"/>
              <a:pathLst>
                <a:path w="577" h="1105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lnTo>
                    <a:pt x="1" y="840"/>
                  </a:lnTo>
                  <a:cubicBezTo>
                    <a:pt x="1" y="912"/>
                    <a:pt x="49" y="984"/>
                    <a:pt x="97" y="1032"/>
                  </a:cubicBezTo>
                  <a:cubicBezTo>
                    <a:pt x="145" y="1080"/>
                    <a:pt x="217" y="1104"/>
                    <a:pt x="289" y="1104"/>
                  </a:cubicBezTo>
                  <a:cubicBezTo>
                    <a:pt x="361" y="1104"/>
                    <a:pt x="433" y="1080"/>
                    <a:pt x="481" y="1032"/>
                  </a:cubicBezTo>
                  <a:cubicBezTo>
                    <a:pt x="529" y="984"/>
                    <a:pt x="577" y="912"/>
                    <a:pt x="577" y="840"/>
                  </a:cubicBezTo>
                  <a:lnTo>
                    <a:pt x="577" y="288"/>
                  </a:lnTo>
                  <a:cubicBezTo>
                    <a:pt x="577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3"/>
            <p:cNvSpPr/>
            <p:nvPr/>
          </p:nvSpPr>
          <p:spPr>
            <a:xfrm>
              <a:off x="2542350" y="3328525"/>
              <a:ext cx="14425" cy="33100"/>
            </a:xfrm>
            <a:custGeom>
              <a:avLst/>
              <a:gdLst/>
              <a:ahLst/>
              <a:cxnLst/>
              <a:rect l="l" t="t" r="r" b="b"/>
              <a:pathLst>
                <a:path w="577" h="1324" extrusionOk="0">
                  <a:moveTo>
                    <a:pt x="289" y="0"/>
                  </a:moveTo>
                  <a:cubicBezTo>
                    <a:pt x="145" y="24"/>
                    <a:pt x="1" y="120"/>
                    <a:pt x="1" y="288"/>
                  </a:cubicBezTo>
                  <a:lnTo>
                    <a:pt x="1" y="1056"/>
                  </a:lnTo>
                  <a:cubicBezTo>
                    <a:pt x="1" y="1190"/>
                    <a:pt x="124" y="1323"/>
                    <a:pt x="257" y="1323"/>
                  </a:cubicBezTo>
                  <a:cubicBezTo>
                    <a:pt x="267" y="1323"/>
                    <a:pt x="278" y="1322"/>
                    <a:pt x="289" y="1321"/>
                  </a:cubicBezTo>
                  <a:cubicBezTo>
                    <a:pt x="433" y="1321"/>
                    <a:pt x="577" y="1201"/>
                    <a:pt x="577" y="1056"/>
                  </a:cubicBezTo>
                  <a:lnTo>
                    <a:pt x="577" y="288"/>
                  </a:lnTo>
                  <a:cubicBezTo>
                    <a:pt x="577" y="144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3"/>
            <p:cNvSpPr/>
            <p:nvPr/>
          </p:nvSpPr>
          <p:spPr>
            <a:xfrm>
              <a:off x="2536950" y="3388525"/>
              <a:ext cx="13825" cy="24625"/>
            </a:xfrm>
            <a:custGeom>
              <a:avLst/>
              <a:gdLst/>
              <a:ahLst/>
              <a:cxnLst/>
              <a:rect l="l" t="t" r="r" b="b"/>
              <a:pathLst>
                <a:path w="553" h="985" extrusionOk="0">
                  <a:moveTo>
                    <a:pt x="289" y="1"/>
                  </a:moveTo>
                  <a:cubicBezTo>
                    <a:pt x="217" y="1"/>
                    <a:pt x="145" y="25"/>
                    <a:pt x="97" y="73"/>
                  </a:cubicBezTo>
                  <a:cubicBezTo>
                    <a:pt x="49" y="145"/>
                    <a:pt x="1" y="193"/>
                    <a:pt x="1" y="289"/>
                  </a:cubicBezTo>
                  <a:lnTo>
                    <a:pt x="1" y="721"/>
                  </a:lnTo>
                  <a:cubicBezTo>
                    <a:pt x="1" y="793"/>
                    <a:pt x="25" y="865"/>
                    <a:pt x="97" y="913"/>
                  </a:cubicBezTo>
                  <a:cubicBezTo>
                    <a:pt x="145" y="961"/>
                    <a:pt x="217" y="985"/>
                    <a:pt x="289" y="985"/>
                  </a:cubicBezTo>
                  <a:cubicBezTo>
                    <a:pt x="361" y="985"/>
                    <a:pt x="433" y="961"/>
                    <a:pt x="481" y="913"/>
                  </a:cubicBezTo>
                  <a:cubicBezTo>
                    <a:pt x="529" y="865"/>
                    <a:pt x="553" y="793"/>
                    <a:pt x="553" y="721"/>
                  </a:cubicBezTo>
                  <a:lnTo>
                    <a:pt x="553" y="289"/>
                  </a:lnTo>
                  <a:cubicBezTo>
                    <a:pt x="553" y="217"/>
                    <a:pt x="529" y="121"/>
                    <a:pt x="481" y="73"/>
                  </a:cubicBezTo>
                  <a:cubicBezTo>
                    <a:pt x="433" y="25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3"/>
            <p:cNvSpPr/>
            <p:nvPr/>
          </p:nvSpPr>
          <p:spPr>
            <a:xfrm>
              <a:off x="2525550" y="3445525"/>
              <a:ext cx="17425" cy="24875"/>
            </a:xfrm>
            <a:custGeom>
              <a:avLst/>
              <a:gdLst/>
              <a:ahLst/>
              <a:cxnLst/>
              <a:rect l="l" t="t" r="r" b="b"/>
              <a:pathLst>
                <a:path w="697" h="995" extrusionOk="0">
                  <a:moveTo>
                    <a:pt x="481" y="1"/>
                  </a:moveTo>
                  <a:cubicBezTo>
                    <a:pt x="409" y="1"/>
                    <a:pt x="313" y="1"/>
                    <a:pt x="265" y="25"/>
                  </a:cubicBezTo>
                  <a:cubicBezTo>
                    <a:pt x="193" y="73"/>
                    <a:pt x="145" y="121"/>
                    <a:pt x="121" y="193"/>
                  </a:cubicBezTo>
                  <a:cubicBezTo>
                    <a:pt x="97" y="337"/>
                    <a:pt x="49" y="481"/>
                    <a:pt x="25" y="649"/>
                  </a:cubicBezTo>
                  <a:cubicBezTo>
                    <a:pt x="1" y="697"/>
                    <a:pt x="1" y="793"/>
                    <a:pt x="49" y="841"/>
                  </a:cubicBezTo>
                  <a:cubicBezTo>
                    <a:pt x="73" y="913"/>
                    <a:pt x="145" y="961"/>
                    <a:pt x="217" y="985"/>
                  </a:cubicBezTo>
                  <a:cubicBezTo>
                    <a:pt x="238" y="992"/>
                    <a:pt x="259" y="995"/>
                    <a:pt x="280" y="995"/>
                  </a:cubicBezTo>
                  <a:cubicBezTo>
                    <a:pt x="331" y="995"/>
                    <a:pt x="382" y="978"/>
                    <a:pt x="433" y="961"/>
                  </a:cubicBezTo>
                  <a:cubicBezTo>
                    <a:pt x="481" y="913"/>
                    <a:pt x="553" y="865"/>
                    <a:pt x="553" y="793"/>
                  </a:cubicBezTo>
                  <a:lnTo>
                    <a:pt x="673" y="361"/>
                  </a:lnTo>
                  <a:cubicBezTo>
                    <a:pt x="697" y="289"/>
                    <a:pt x="673" y="193"/>
                    <a:pt x="649" y="145"/>
                  </a:cubicBezTo>
                  <a:cubicBezTo>
                    <a:pt x="601" y="73"/>
                    <a:pt x="553" y="25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3"/>
            <p:cNvSpPr/>
            <p:nvPr/>
          </p:nvSpPr>
          <p:spPr>
            <a:xfrm>
              <a:off x="2519550" y="3491500"/>
              <a:ext cx="26425" cy="33050"/>
            </a:xfrm>
            <a:custGeom>
              <a:avLst/>
              <a:gdLst/>
              <a:ahLst/>
              <a:cxnLst/>
              <a:rect l="l" t="t" r="r" b="b"/>
              <a:pathLst>
                <a:path w="1057" h="1322" extrusionOk="0">
                  <a:moveTo>
                    <a:pt x="767" y="1"/>
                  </a:moveTo>
                  <a:cubicBezTo>
                    <a:pt x="672" y="1"/>
                    <a:pt x="571" y="55"/>
                    <a:pt x="505" y="154"/>
                  </a:cubicBezTo>
                  <a:cubicBezTo>
                    <a:pt x="361" y="394"/>
                    <a:pt x="217" y="658"/>
                    <a:pt x="73" y="898"/>
                  </a:cubicBezTo>
                  <a:cubicBezTo>
                    <a:pt x="1" y="1042"/>
                    <a:pt x="49" y="1210"/>
                    <a:pt x="193" y="1282"/>
                  </a:cubicBezTo>
                  <a:cubicBezTo>
                    <a:pt x="236" y="1308"/>
                    <a:pt x="285" y="1321"/>
                    <a:pt x="335" y="1321"/>
                  </a:cubicBezTo>
                  <a:cubicBezTo>
                    <a:pt x="424" y="1321"/>
                    <a:pt x="515" y="1278"/>
                    <a:pt x="577" y="1186"/>
                  </a:cubicBezTo>
                  <a:cubicBezTo>
                    <a:pt x="721" y="946"/>
                    <a:pt x="865" y="682"/>
                    <a:pt x="985" y="418"/>
                  </a:cubicBezTo>
                  <a:cubicBezTo>
                    <a:pt x="1057" y="298"/>
                    <a:pt x="1033" y="106"/>
                    <a:pt x="889" y="34"/>
                  </a:cubicBezTo>
                  <a:cubicBezTo>
                    <a:pt x="852" y="12"/>
                    <a:pt x="810" y="1"/>
                    <a:pt x="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3"/>
            <p:cNvSpPr/>
            <p:nvPr/>
          </p:nvSpPr>
          <p:spPr>
            <a:xfrm>
              <a:off x="2550750" y="3393925"/>
              <a:ext cx="19225" cy="27625"/>
            </a:xfrm>
            <a:custGeom>
              <a:avLst/>
              <a:gdLst/>
              <a:ahLst/>
              <a:cxnLst/>
              <a:rect l="l" t="t" r="r" b="b"/>
              <a:pathLst>
                <a:path w="769" h="1105" extrusionOk="0">
                  <a:moveTo>
                    <a:pt x="505" y="1"/>
                  </a:moveTo>
                  <a:cubicBezTo>
                    <a:pt x="337" y="1"/>
                    <a:pt x="217" y="121"/>
                    <a:pt x="217" y="289"/>
                  </a:cubicBezTo>
                  <a:cubicBezTo>
                    <a:pt x="217" y="289"/>
                    <a:pt x="217" y="313"/>
                    <a:pt x="217" y="337"/>
                  </a:cubicBezTo>
                  <a:cubicBezTo>
                    <a:pt x="217" y="385"/>
                    <a:pt x="193" y="433"/>
                    <a:pt x="169" y="481"/>
                  </a:cubicBezTo>
                  <a:cubicBezTo>
                    <a:pt x="169" y="505"/>
                    <a:pt x="145" y="553"/>
                    <a:pt x="121" y="577"/>
                  </a:cubicBezTo>
                  <a:cubicBezTo>
                    <a:pt x="97" y="601"/>
                    <a:pt x="97" y="601"/>
                    <a:pt x="73" y="625"/>
                  </a:cubicBezTo>
                  <a:cubicBezTo>
                    <a:pt x="25" y="673"/>
                    <a:pt x="1" y="745"/>
                    <a:pt x="1" y="817"/>
                  </a:cubicBezTo>
                  <a:cubicBezTo>
                    <a:pt x="1" y="889"/>
                    <a:pt x="25" y="961"/>
                    <a:pt x="73" y="1009"/>
                  </a:cubicBezTo>
                  <a:cubicBezTo>
                    <a:pt x="121" y="1057"/>
                    <a:pt x="193" y="1105"/>
                    <a:pt x="265" y="1105"/>
                  </a:cubicBezTo>
                  <a:cubicBezTo>
                    <a:pt x="337" y="1105"/>
                    <a:pt x="409" y="1081"/>
                    <a:pt x="481" y="1009"/>
                  </a:cubicBezTo>
                  <a:cubicBezTo>
                    <a:pt x="673" y="817"/>
                    <a:pt x="769" y="553"/>
                    <a:pt x="769" y="289"/>
                  </a:cubicBezTo>
                  <a:cubicBezTo>
                    <a:pt x="769" y="217"/>
                    <a:pt x="745" y="121"/>
                    <a:pt x="697" y="73"/>
                  </a:cubicBezTo>
                  <a:cubicBezTo>
                    <a:pt x="649" y="25"/>
                    <a:pt x="577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3"/>
            <p:cNvSpPr/>
            <p:nvPr/>
          </p:nvSpPr>
          <p:spPr>
            <a:xfrm>
              <a:off x="2566950" y="3317925"/>
              <a:ext cx="21025" cy="27425"/>
            </a:xfrm>
            <a:custGeom>
              <a:avLst/>
              <a:gdLst/>
              <a:ahLst/>
              <a:cxnLst/>
              <a:rect l="l" t="t" r="r" b="b"/>
              <a:pathLst>
                <a:path w="841" h="1097" extrusionOk="0">
                  <a:moveTo>
                    <a:pt x="506" y="1"/>
                  </a:moveTo>
                  <a:cubicBezTo>
                    <a:pt x="473" y="1"/>
                    <a:pt x="439" y="6"/>
                    <a:pt x="409" y="16"/>
                  </a:cubicBezTo>
                  <a:cubicBezTo>
                    <a:pt x="361" y="40"/>
                    <a:pt x="289" y="64"/>
                    <a:pt x="241" y="136"/>
                  </a:cubicBezTo>
                  <a:cubicBezTo>
                    <a:pt x="217" y="208"/>
                    <a:pt x="193" y="280"/>
                    <a:pt x="217" y="352"/>
                  </a:cubicBezTo>
                  <a:cubicBezTo>
                    <a:pt x="217" y="352"/>
                    <a:pt x="217" y="376"/>
                    <a:pt x="217" y="376"/>
                  </a:cubicBezTo>
                  <a:cubicBezTo>
                    <a:pt x="217" y="400"/>
                    <a:pt x="217" y="400"/>
                    <a:pt x="217" y="424"/>
                  </a:cubicBezTo>
                  <a:cubicBezTo>
                    <a:pt x="217" y="448"/>
                    <a:pt x="217" y="472"/>
                    <a:pt x="217" y="496"/>
                  </a:cubicBezTo>
                  <a:cubicBezTo>
                    <a:pt x="193" y="496"/>
                    <a:pt x="193" y="520"/>
                    <a:pt x="193" y="520"/>
                  </a:cubicBezTo>
                  <a:cubicBezTo>
                    <a:pt x="169" y="544"/>
                    <a:pt x="145" y="568"/>
                    <a:pt x="121" y="568"/>
                  </a:cubicBezTo>
                  <a:cubicBezTo>
                    <a:pt x="73" y="616"/>
                    <a:pt x="25" y="664"/>
                    <a:pt x="1" y="736"/>
                  </a:cubicBezTo>
                  <a:cubicBezTo>
                    <a:pt x="1" y="808"/>
                    <a:pt x="1" y="904"/>
                    <a:pt x="25" y="952"/>
                  </a:cubicBezTo>
                  <a:cubicBezTo>
                    <a:pt x="73" y="1024"/>
                    <a:pt x="121" y="1072"/>
                    <a:pt x="193" y="1096"/>
                  </a:cubicBezTo>
                  <a:cubicBezTo>
                    <a:pt x="265" y="1096"/>
                    <a:pt x="361" y="1096"/>
                    <a:pt x="409" y="1048"/>
                  </a:cubicBezTo>
                  <a:cubicBezTo>
                    <a:pt x="697" y="880"/>
                    <a:pt x="841" y="520"/>
                    <a:pt x="769" y="208"/>
                  </a:cubicBezTo>
                  <a:cubicBezTo>
                    <a:pt x="745" y="136"/>
                    <a:pt x="697" y="64"/>
                    <a:pt x="625" y="40"/>
                  </a:cubicBezTo>
                  <a:cubicBezTo>
                    <a:pt x="597" y="12"/>
                    <a:pt x="552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3"/>
            <p:cNvSpPr/>
            <p:nvPr/>
          </p:nvSpPr>
          <p:spPr>
            <a:xfrm>
              <a:off x="2577150" y="3225600"/>
              <a:ext cx="21025" cy="32850"/>
            </a:xfrm>
            <a:custGeom>
              <a:avLst/>
              <a:gdLst/>
              <a:ahLst/>
              <a:cxnLst/>
              <a:rect l="l" t="t" r="r" b="b"/>
              <a:pathLst>
                <a:path w="841" h="1314" extrusionOk="0">
                  <a:moveTo>
                    <a:pt x="523" y="0"/>
                  </a:moveTo>
                  <a:cubicBezTo>
                    <a:pt x="402" y="0"/>
                    <a:pt x="285" y="86"/>
                    <a:pt x="265" y="205"/>
                  </a:cubicBezTo>
                  <a:cubicBezTo>
                    <a:pt x="193" y="445"/>
                    <a:pt x="121" y="709"/>
                    <a:pt x="49" y="973"/>
                  </a:cubicBezTo>
                  <a:cubicBezTo>
                    <a:pt x="1" y="1117"/>
                    <a:pt x="97" y="1285"/>
                    <a:pt x="241" y="1309"/>
                  </a:cubicBezTo>
                  <a:cubicBezTo>
                    <a:pt x="259" y="1312"/>
                    <a:pt x="278" y="1314"/>
                    <a:pt x="297" y="1314"/>
                  </a:cubicBezTo>
                  <a:cubicBezTo>
                    <a:pt x="425" y="1314"/>
                    <a:pt x="556" y="1243"/>
                    <a:pt x="577" y="1117"/>
                  </a:cubicBezTo>
                  <a:cubicBezTo>
                    <a:pt x="649" y="853"/>
                    <a:pt x="721" y="613"/>
                    <a:pt x="793" y="349"/>
                  </a:cubicBezTo>
                  <a:cubicBezTo>
                    <a:pt x="841" y="205"/>
                    <a:pt x="745" y="37"/>
                    <a:pt x="601" y="13"/>
                  </a:cubicBezTo>
                  <a:cubicBezTo>
                    <a:pt x="575" y="4"/>
                    <a:pt x="5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3"/>
            <p:cNvSpPr/>
            <p:nvPr/>
          </p:nvSpPr>
          <p:spPr>
            <a:xfrm>
              <a:off x="2575350" y="3154850"/>
              <a:ext cx="16825" cy="27675"/>
            </a:xfrm>
            <a:custGeom>
              <a:avLst/>
              <a:gdLst/>
              <a:ahLst/>
              <a:cxnLst/>
              <a:rect l="l" t="t" r="r" b="b"/>
              <a:pathLst>
                <a:path w="673" h="1107" extrusionOk="0">
                  <a:moveTo>
                    <a:pt x="413" y="1"/>
                  </a:moveTo>
                  <a:cubicBezTo>
                    <a:pt x="357" y="1"/>
                    <a:pt x="299" y="18"/>
                    <a:pt x="265" y="35"/>
                  </a:cubicBezTo>
                  <a:cubicBezTo>
                    <a:pt x="193" y="83"/>
                    <a:pt x="145" y="131"/>
                    <a:pt x="121" y="203"/>
                  </a:cubicBezTo>
                  <a:lnTo>
                    <a:pt x="25" y="755"/>
                  </a:lnTo>
                  <a:cubicBezTo>
                    <a:pt x="1" y="827"/>
                    <a:pt x="1" y="899"/>
                    <a:pt x="49" y="971"/>
                  </a:cubicBezTo>
                  <a:cubicBezTo>
                    <a:pt x="73" y="1019"/>
                    <a:pt x="145" y="1091"/>
                    <a:pt x="217" y="1091"/>
                  </a:cubicBezTo>
                  <a:cubicBezTo>
                    <a:pt x="247" y="1101"/>
                    <a:pt x="276" y="1107"/>
                    <a:pt x="306" y="1107"/>
                  </a:cubicBezTo>
                  <a:cubicBezTo>
                    <a:pt x="349" y="1107"/>
                    <a:pt x="391" y="1095"/>
                    <a:pt x="433" y="1067"/>
                  </a:cubicBezTo>
                  <a:cubicBezTo>
                    <a:pt x="481" y="1043"/>
                    <a:pt x="553" y="971"/>
                    <a:pt x="553" y="899"/>
                  </a:cubicBezTo>
                  <a:lnTo>
                    <a:pt x="673" y="347"/>
                  </a:lnTo>
                  <a:cubicBezTo>
                    <a:pt x="673" y="275"/>
                    <a:pt x="673" y="203"/>
                    <a:pt x="649" y="131"/>
                  </a:cubicBezTo>
                  <a:cubicBezTo>
                    <a:pt x="601" y="83"/>
                    <a:pt x="553" y="35"/>
                    <a:pt x="481" y="11"/>
                  </a:cubicBezTo>
                  <a:cubicBezTo>
                    <a:pt x="460" y="4"/>
                    <a:pt x="437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3"/>
            <p:cNvSpPr/>
            <p:nvPr/>
          </p:nvSpPr>
          <p:spPr>
            <a:xfrm>
              <a:off x="2572350" y="3086900"/>
              <a:ext cx="17425" cy="24825"/>
            </a:xfrm>
            <a:custGeom>
              <a:avLst/>
              <a:gdLst/>
              <a:ahLst/>
              <a:cxnLst/>
              <a:rect l="l" t="t" r="r" b="b"/>
              <a:pathLst>
                <a:path w="697" h="993" extrusionOk="0">
                  <a:moveTo>
                    <a:pt x="391" y="1"/>
                  </a:moveTo>
                  <a:cubicBezTo>
                    <a:pt x="349" y="1"/>
                    <a:pt x="307" y="12"/>
                    <a:pt x="265" y="40"/>
                  </a:cubicBezTo>
                  <a:cubicBezTo>
                    <a:pt x="193" y="88"/>
                    <a:pt x="145" y="136"/>
                    <a:pt x="145" y="208"/>
                  </a:cubicBezTo>
                  <a:cubicBezTo>
                    <a:pt x="97" y="352"/>
                    <a:pt x="49" y="496"/>
                    <a:pt x="25" y="640"/>
                  </a:cubicBezTo>
                  <a:cubicBezTo>
                    <a:pt x="1" y="712"/>
                    <a:pt x="1" y="784"/>
                    <a:pt x="49" y="857"/>
                  </a:cubicBezTo>
                  <a:cubicBezTo>
                    <a:pt x="73" y="905"/>
                    <a:pt x="145" y="977"/>
                    <a:pt x="217" y="977"/>
                  </a:cubicBezTo>
                  <a:cubicBezTo>
                    <a:pt x="247" y="986"/>
                    <a:pt x="276" y="992"/>
                    <a:pt x="306" y="992"/>
                  </a:cubicBezTo>
                  <a:cubicBezTo>
                    <a:pt x="348" y="992"/>
                    <a:pt x="391" y="981"/>
                    <a:pt x="433" y="953"/>
                  </a:cubicBezTo>
                  <a:cubicBezTo>
                    <a:pt x="481" y="929"/>
                    <a:pt x="529" y="857"/>
                    <a:pt x="553" y="784"/>
                  </a:cubicBezTo>
                  <a:cubicBezTo>
                    <a:pt x="601" y="640"/>
                    <a:pt x="625" y="496"/>
                    <a:pt x="673" y="352"/>
                  </a:cubicBezTo>
                  <a:cubicBezTo>
                    <a:pt x="697" y="280"/>
                    <a:pt x="673" y="208"/>
                    <a:pt x="649" y="136"/>
                  </a:cubicBezTo>
                  <a:cubicBezTo>
                    <a:pt x="601" y="88"/>
                    <a:pt x="553" y="40"/>
                    <a:pt x="481" y="16"/>
                  </a:cubicBezTo>
                  <a:cubicBezTo>
                    <a:pt x="451" y="6"/>
                    <a:pt x="421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3"/>
            <p:cNvSpPr/>
            <p:nvPr/>
          </p:nvSpPr>
          <p:spPr>
            <a:xfrm>
              <a:off x="1833675" y="3511200"/>
              <a:ext cx="820325" cy="802150"/>
            </a:xfrm>
            <a:custGeom>
              <a:avLst/>
              <a:gdLst/>
              <a:ahLst/>
              <a:cxnLst/>
              <a:rect l="l" t="t" r="r" b="b"/>
              <a:pathLst>
                <a:path w="32813" h="32086" extrusionOk="0">
                  <a:moveTo>
                    <a:pt x="997" y="1"/>
                  </a:moveTo>
                  <a:cubicBezTo>
                    <a:pt x="935" y="1"/>
                    <a:pt x="872" y="26"/>
                    <a:pt x="817" y="86"/>
                  </a:cubicBezTo>
                  <a:cubicBezTo>
                    <a:pt x="1" y="998"/>
                    <a:pt x="49" y="2270"/>
                    <a:pt x="241" y="3398"/>
                  </a:cubicBezTo>
                  <a:cubicBezTo>
                    <a:pt x="457" y="4599"/>
                    <a:pt x="721" y="5823"/>
                    <a:pt x="1225" y="6927"/>
                  </a:cubicBezTo>
                  <a:cubicBezTo>
                    <a:pt x="1537" y="7623"/>
                    <a:pt x="1969" y="8223"/>
                    <a:pt x="2497" y="8727"/>
                  </a:cubicBezTo>
                  <a:lnTo>
                    <a:pt x="5977" y="28337"/>
                  </a:lnTo>
                  <a:cubicBezTo>
                    <a:pt x="5977" y="28337"/>
                    <a:pt x="10026" y="32085"/>
                    <a:pt x="17466" y="32085"/>
                  </a:cubicBezTo>
                  <a:cubicBezTo>
                    <a:pt x="17604" y="32085"/>
                    <a:pt x="17742" y="32084"/>
                    <a:pt x="17883" y="32081"/>
                  </a:cubicBezTo>
                  <a:cubicBezTo>
                    <a:pt x="25563" y="31961"/>
                    <a:pt x="28132" y="28697"/>
                    <a:pt x="28132" y="28697"/>
                  </a:cubicBezTo>
                  <a:lnTo>
                    <a:pt x="30388" y="9735"/>
                  </a:lnTo>
                  <a:cubicBezTo>
                    <a:pt x="30988" y="9399"/>
                    <a:pt x="31492" y="8919"/>
                    <a:pt x="31756" y="8247"/>
                  </a:cubicBezTo>
                  <a:cubicBezTo>
                    <a:pt x="32236" y="7791"/>
                    <a:pt x="32452" y="7095"/>
                    <a:pt x="32308" y="6471"/>
                  </a:cubicBezTo>
                  <a:cubicBezTo>
                    <a:pt x="32596" y="4551"/>
                    <a:pt x="32764" y="2606"/>
                    <a:pt x="32812" y="662"/>
                  </a:cubicBezTo>
                  <a:cubicBezTo>
                    <a:pt x="32812" y="484"/>
                    <a:pt x="32680" y="385"/>
                    <a:pt x="32534" y="385"/>
                  </a:cubicBezTo>
                  <a:cubicBezTo>
                    <a:pt x="32483" y="385"/>
                    <a:pt x="32430" y="397"/>
                    <a:pt x="32380" y="422"/>
                  </a:cubicBezTo>
                  <a:cubicBezTo>
                    <a:pt x="30484" y="1286"/>
                    <a:pt x="28468" y="1934"/>
                    <a:pt x="26427" y="2390"/>
                  </a:cubicBezTo>
                  <a:cubicBezTo>
                    <a:pt x="24387" y="2846"/>
                    <a:pt x="22299" y="3086"/>
                    <a:pt x="20211" y="3206"/>
                  </a:cubicBezTo>
                  <a:cubicBezTo>
                    <a:pt x="19478" y="3239"/>
                    <a:pt x="18748" y="3255"/>
                    <a:pt x="18019" y="3255"/>
                  </a:cubicBezTo>
                  <a:cubicBezTo>
                    <a:pt x="16625" y="3255"/>
                    <a:pt x="15238" y="3197"/>
                    <a:pt x="13850" y="3086"/>
                  </a:cubicBezTo>
                  <a:cubicBezTo>
                    <a:pt x="11714" y="2942"/>
                    <a:pt x="9602" y="2654"/>
                    <a:pt x="7489" y="2294"/>
                  </a:cubicBezTo>
                  <a:cubicBezTo>
                    <a:pt x="6457" y="2102"/>
                    <a:pt x="5401" y="1910"/>
                    <a:pt x="4369" y="1694"/>
                  </a:cubicBezTo>
                  <a:cubicBezTo>
                    <a:pt x="3865" y="1574"/>
                    <a:pt x="3385" y="1478"/>
                    <a:pt x="2905" y="1358"/>
                  </a:cubicBezTo>
                  <a:cubicBezTo>
                    <a:pt x="2449" y="1238"/>
                    <a:pt x="2017" y="1094"/>
                    <a:pt x="1633" y="830"/>
                  </a:cubicBezTo>
                  <a:cubicBezTo>
                    <a:pt x="1465" y="734"/>
                    <a:pt x="1345" y="614"/>
                    <a:pt x="1225" y="494"/>
                  </a:cubicBezTo>
                  <a:cubicBezTo>
                    <a:pt x="1410" y="290"/>
                    <a:pt x="1209" y="1"/>
                    <a:pt x="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3"/>
            <p:cNvSpPr/>
            <p:nvPr/>
          </p:nvSpPr>
          <p:spPr>
            <a:xfrm>
              <a:off x="1890025" y="3721275"/>
              <a:ext cx="727350" cy="68400"/>
            </a:xfrm>
            <a:custGeom>
              <a:avLst/>
              <a:gdLst/>
              <a:ahLst/>
              <a:cxnLst/>
              <a:rect l="l" t="t" r="r" b="b"/>
              <a:pathLst>
                <a:path w="29094" h="2736" extrusionOk="0">
                  <a:moveTo>
                    <a:pt x="422" y="1"/>
                  </a:moveTo>
                  <a:cubicBezTo>
                    <a:pt x="172" y="1"/>
                    <a:pt x="0" y="372"/>
                    <a:pt x="267" y="516"/>
                  </a:cubicBezTo>
                  <a:cubicBezTo>
                    <a:pt x="1947" y="1356"/>
                    <a:pt x="3819" y="1596"/>
                    <a:pt x="5644" y="1860"/>
                  </a:cubicBezTo>
                  <a:cubicBezTo>
                    <a:pt x="7612" y="2124"/>
                    <a:pt x="9604" y="2340"/>
                    <a:pt x="11596" y="2484"/>
                  </a:cubicBezTo>
                  <a:cubicBezTo>
                    <a:pt x="13588" y="2628"/>
                    <a:pt x="15581" y="2724"/>
                    <a:pt x="17573" y="2724"/>
                  </a:cubicBezTo>
                  <a:cubicBezTo>
                    <a:pt x="18056" y="2730"/>
                    <a:pt x="18540" y="2735"/>
                    <a:pt x="19025" y="2735"/>
                  </a:cubicBezTo>
                  <a:cubicBezTo>
                    <a:pt x="20396" y="2735"/>
                    <a:pt x="21770" y="2698"/>
                    <a:pt x="23117" y="2556"/>
                  </a:cubicBezTo>
                  <a:cubicBezTo>
                    <a:pt x="24870" y="2364"/>
                    <a:pt x="26622" y="1980"/>
                    <a:pt x="28230" y="1236"/>
                  </a:cubicBezTo>
                  <a:cubicBezTo>
                    <a:pt x="28422" y="1140"/>
                    <a:pt x="28614" y="1020"/>
                    <a:pt x="28806" y="924"/>
                  </a:cubicBezTo>
                  <a:cubicBezTo>
                    <a:pt x="29093" y="780"/>
                    <a:pt x="28924" y="409"/>
                    <a:pt x="28675" y="409"/>
                  </a:cubicBezTo>
                  <a:cubicBezTo>
                    <a:pt x="28632" y="409"/>
                    <a:pt x="28587" y="420"/>
                    <a:pt x="28542" y="444"/>
                  </a:cubicBezTo>
                  <a:cubicBezTo>
                    <a:pt x="27030" y="1260"/>
                    <a:pt x="25326" y="1716"/>
                    <a:pt x="23645" y="1932"/>
                  </a:cubicBezTo>
                  <a:cubicBezTo>
                    <a:pt x="21869" y="2148"/>
                    <a:pt x="20069" y="2172"/>
                    <a:pt x="18269" y="2172"/>
                  </a:cubicBezTo>
                  <a:cubicBezTo>
                    <a:pt x="16301" y="2172"/>
                    <a:pt x="14332" y="2100"/>
                    <a:pt x="12364" y="1980"/>
                  </a:cubicBezTo>
                  <a:cubicBezTo>
                    <a:pt x="10420" y="1860"/>
                    <a:pt x="8452" y="1668"/>
                    <a:pt x="6508" y="1404"/>
                  </a:cubicBezTo>
                  <a:cubicBezTo>
                    <a:pt x="5596" y="1284"/>
                    <a:pt x="4659" y="1164"/>
                    <a:pt x="3723" y="996"/>
                  </a:cubicBezTo>
                  <a:cubicBezTo>
                    <a:pt x="2835" y="852"/>
                    <a:pt x="1971" y="636"/>
                    <a:pt x="1131" y="300"/>
                  </a:cubicBezTo>
                  <a:cubicBezTo>
                    <a:pt x="939" y="204"/>
                    <a:pt x="747" y="132"/>
                    <a:pt x="555" y="36"/>
                  </a:cubicBezTo>
                  <a:cubicBezTo>
                    <a:pt x="510" y="12"/>
                    <a:pt x="465" y="1"/>
                    <a:pt x="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5" name="Google Shape;3585;p53"/>
          <p:cNvGrpSpPr/>
          <p:nvPr/>
        </p:nvGrpSpPr>
        <p:grpSpPr>
          <a:xfrm>
            <a:off x="7981269" y="3119150"/>
            <a:ext cx="1135350" cy="2024125"/>
            <a:chOff x="3917700" y="2289125"/>
            <a:chExt cx="1135350" cy="2024125"/>
          </a:xfrm>
        </p:grpSpPr>
        <p:sp>
          <p:nvSpPr>
            <p:cNvPr id="3586" name="Google Shape;3586;p53"/>
            <p:cNvSpPr/>
            <p:nvPr/>
          </p:nvSpPr>
          <p:spPr>
            <a:xfrm>
              <a:off x="4140325" y="3460450"/>
              <a:ext cx="846100" cy="182825"/>
            </a:xfrm>
            <a:custGeom>
              <a:avLst/>
              <a:gdLst/>
              <a:ahLst/>
              <a:cxnLst/>
              <a:rect l="l" t="t" r="r" b="b"/>
              <a:pathLst>
                <a:path w="33844" h="7313" extrusionOk="0">
                  <a:moveTo>
                    <a:pt x="14940" y="0"/>
                  </a:moveTo>
                  <a:cubicBezTo>
                    <a:pt x="14705" y="0"/>
                    <a:pt x="14469" y="2"/>
                    <a:pt x="14234" y="4"/>
                  </a:cubicBezTo>
                  <a:cubicBezTo>
                    <a:pt x="11858" y="28"/>
                    <a:pt x="9457" y="220"/>
                    <a:pt x="7105" y="580"/>
                  </a:cubicBezTo>
                  <a:cubicBezTo>
                    <a:pt x="5929" y="748"/>
                    <a:pt x="4753" y="988"/>
                    <a:pt x="3577" y="1252"/>
                  </a:cubicBezTo>
                  <a:cubicBezTo>
                    <a:pt x="2665" y="1468"/>
                    <a:pt x="1729" y="1732"/>
                    <a:pt x="936" y="2284"/>
                  </a:cubicBezTo>
                  <a:cubicBezTo>
                    <a:pt x="576" y="2548"/>
                    <a:pt x="288" y="2884"/>
                    <a:pt x="72" y="3268"/>
                  </a:cubicBezTo>
                  <a:cubicBezTo>
                    <a:pt x="0" y="3364"/>
                    <a:pt x="0" y="3484"/>
                    <a:pt x="72" y="3580"/>
                  </a:cubicBezTo>
                  <a:cubicBezTo>
                    <a:pt x="72" y="3580"/>
                    <a:pt x="72" y="3580"/>
                    <a:pt x="72" y="3604"/>
                  </a:cubicBezTo>
                  <a:cubicBezTo>
                    <a:pt x="528" y="4444"/>
                    <a:pt x="1369" y="4924"/>
                    <a:pt x="2233" y="5212"/>
                  </a:cubicBezTo>
                  <a:cubicBezTo>
                    <a:pt x="3265" y="5572"/>
                    <a:pt x="4369" y="5764"/>
                    <a:pt x="5425" y="5981"/>
                  </a:cubicBezTo>
                  <a:cubicBezTo>
                    <a:pt x="7825" y="6461"/>
                    <a:pt x="10225" y="6821"/>
                    <a:pt x="12650" y="7037"/>
                  </a:cubicBezTo>
                  <a:cubicBezTo>
                    <a:pt x="14684" y="7216"/>
                    <a:pt x="16718" y="7313"/>
                    <a:pt x="18753" y="7313"/>
                  </a:cubicBezTo>
                  <a:cubicBezTo>
                    <a:pt x="19167" y="7313"/>
                    <a:pt x="19581" y="7309"/>
                    <a:pt x="19994" y="7301"/>
                  </a:cubicBezTo>
                  <a:cubicBezTo>
                    <a:pt x="22419" y="7253"/>
                    <a:pt x="24867" y="7085"/>
                    <a:pt x="27267" y="6773"/>
                  </a:cubicBezTo>
                  <a:cubicBezTo>
                    <a:pt x="28467" y="6629"/>
                    <a:pt x="29644" y="6461"/>
                    <a:pt x="30796" y="6197"/>
                  </a:cubicBezTo>
                  <a:cubicBezTo>
                    <a:pt x="31372" y="6077"/>
                    <a:pt x="31948" y="5908"/>
                    <a:pt x="32500" y="5716"/>
                  </a:cubicBezTo>
                  <a:cubicBezTo>
                    <a:pt x="32956" y="5524"/>
                    <a:pt x="33436" y="5236"/>
                    <a:pt x="33556" y="4708"/>
                  </a:cubicBezTo>
                  <a:cubicBezTo>
                    <a:pt x="33844" y="3532"/>
                    <a:pt x="32620" y="2836"/>
                    <a:pt x="31732" y="2404"/>
                  </a:cubicBezTo>
                  <a:cubicBezTo>
                    <a:pt x="30676" y="1900"/>
                    <a:pt x="29547" y="1588"/>
                    <a:pt x="28419" y="1348"/>
                  </a:cubicBezTo>
                  <a:cubicBezTo>
                    <a:pt x="26115" y="844"/>
                    <a:pt x="23739" y="532"/>
                    <a:pt x="21387" y="316"/>
                  </a:cubicBezTo>
                  <a:cubicBezTo>
                    <a:pt x="19246" y="100"/>
                    <a:pt x="17085" y="0"/>
                    <a:pt x="14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3"/>
            <p:cNvSpPr/>
            <p:nvPr/>
          </p:nvSpPr>
          <p:spPr>
            <a:xfrm>
              <a:off x="4120525" y="2289125"/>
              <a:ext cx="397250" cy="1377350"/>
            </a:xfrm>
            <a:custGeom>
              <a:avLst/>
              <a:gdLst/>
              <a:ahLst/>
              <a:cxnLst/>
              <a:rect l="l" t="t" r="r" b="b"/>
              <a:pathLst>
                <a:path w="15890" h="55094" extrusionOk="0">
                  <a:moveTo>
                    <a:pt x="309" y="1"/>
                  </a:moveTo>
                  <a:cubicBezTo>
                    <a:pt x="156" y="1"/>
                    <a:pt x="0" y="98"/>
                    <a:pt x="0" y="292"/>
                  </a:cubicBezTo>
                  <a:cubicBezTo>
                    <a:pt x="240" y="3965"/>
                    <a:pt x="1104" y="7565"/>
                    <a:pt x="2209" y="11069"/>
                  </a:cubicBezTo>
                  <a:cubicBezTo>
                    <a:pt x="3289" y="14622"/>
                    <a:pt x="4609" y="18102"/>
                    <a:pt x="5689" y="21654"/>
                  </a:cubicBezTo>
                  <a:cubicBezTo>
                    <a:pt x="6793" y="25255"/>
                    <a:pt x="7609" y="28927"/>
                    <a:pt x="7873" y="32719"/>
                  </a:cubicBezTo>
                  <a:cubicBezTo>
                    <a:pt x="8113" y="36728"/>
                    <a:pt x="7993" y="40784"/>
                    <a:pt x="8953" y="44721"/>
                  </a:cubicBezTo>
                  <a:cubicBezTo>
                    <a:pt x="9793" y="48153"/>
                    <a:pt x="11474" y="51345"/>
                    <a:pt x="13754" y="54034"/>
                  </a:cubicBezTo>
                  <a:cubicBezTo>
                    <a:pt x="13778" y="54058"/>
                    <a:pt x="13802" y="54082"/>
                    <a:pt x="13826" y="54106"/>
                  </a:cubicBezTo>
                  <a:cubicBezTo>
                    <a:pt x="13706" y="54250"/>
                    <a:pt x="13778" y="54562"/>
                    <a:pt x="14042" y="54586"/>
                  </a:cubicBezTo>
                  <a:cubicBezTo>
                    <a:pt x="14114" y="54610"/>
                    <a:pt x="14210" y="54610"/>
                    <a:pt x="14282" y="54610"/>
                  </a:cubicBezTo>
                  <a:cubicBezTo>
                    <a:pt x="14402" y="54754"/>
                    <a:pt x="14522" y="54874"/>
                    <a:pt x="14642" y="55018"/>
                  </a:cubicBezTo>
                  <a:cubicBezTo>
                    <a:pt x="14701" y="55071"/>
                    <a:pt x="14767" y="55094"/>
                    <a:pt x="14830" y="55094"/>
                  </a:cubicBezTo>
                  <a:cubicBezTo>
                    <a:pt x="15020" y="55094"/>
                    <a:pt x="15188" y="54886"/>
                    <a:pt x="15098" y="54706"/>
                  </a:cubicBezTo>
                  <a:lnTo>
                    <a:pt x="15242" y="54706"/>
                  </a:lnTo>
                  <a:cubicBezTo>
                    <a:pt x="15255" y="54709"/>
                    <a:pt x="15268" y="54710"/>
                    <a:pt x="15281" y="54710"/>
                  </a:cubicBezTo>
                  <a:cubicBezTo>
                    <a:pt x="15368" y="54710"/>
                    <a:pt x="15461" y="54645"/>
                    <a:pt x="15482" y="54562"/>
                  </a:cubicBezTo>
                  <a:cubicBezTo>
                    <a:pt x="15866" y="53842"/>
                    <a:pt x="15890" y="53026"/>
                    <a:pt x="15794" y="52233"/>
                  </a:cubicBezTo>
                  <a:cubicBezTo>
                    <a:pt x="15698" y="51273"/>
                    <a:pt x="15554" y="50313"/>
                    <a:pt x="15410" y="49353"/>
                  </a:cubicBezTo>
                  <a:cubicBezTo>
                    <a:pt x="15170" y="47385"/>
                    <a:pt x="14906" y="45441"/>
                    <a:pt x="14642" y="43473"/>
                  </a:cubicBezTo>
                  <a:cubicBezTo>
                    <a:pt x="14114" y="39560"/>
                    <a:pt x="13610" y="35624"/>
                    <a:pt x="13082" y="31711"/>
                  </a:cubicBezTo>
                  <a:cubicBezTo>
                    <a:pt x="12842" y="29839"/>
                    <a:pt x="12602" y="27967"/>
                    <a:pt x="12242" y="26095"/>
                  </a:cubicBezTo>
                  <a:cubicBezTo>
                    <a:pt x="11906" y="24247"/>
                    <a:pt x="11402" y="22422"/>
                    <a:pt x="10753" y="20622"/>
                  </a:cubicBezTo>
                  <a:cubicBezTo>
                    <a:pt x="9433" y="17046"/>
                    <a:pt x="7729" y="13614"/>
                    <a:pt x="6121" y="10157"/>
                  </a:cubicBezTo>
                  <a:cubicBezTo>
                    <a:pt x="5305" y="8357"/>
                    <a:pt x="4465" y="6557"/>
                    <a:pt x="3649" y="4757"/>
                  </a:cubicBezTo>
                  <a:cubicBezTo>
                    <a:pt x="3241" y="3893"/>
                    <a:pt x="2833" y="3005"/>
                    <a:pt x="2425" y="2116"/>
                  </a:cubicBezTo>
                  <a:cubicBezTo>
                    <a:pt x="2137" y="1492"/>
                    <a:pt x="1801" y="844"/>
                    <a:pt x="1248" y="412"/>
                  </a:cubicBezTo>
                  <a:cubicBezTo>
                    <a:pt x="984" y="220"/>
                    <a:pt x="696" y="76"/>
                    <a:pt x="360" y="4"/>
                  </a:cubicBezTo>
                  <a:cubicBezTo>
                    <a:pt x="344" y="2"/>
                    <a:pt x="32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3"/>
            <p:cNvSpPr/>
            <p:nvPr/>
          </p:nvSpPr>
          <p:spPr>
            <a:xfrm>
              <a:off x="4416950" y="2791000"/>
              <a:ext cx="171650" cy="879775"/>
            </a:xfrm>
            <a:custGeom>
              <a:avLst/>
              <a:gdLst/>
              <a:ahLst/>
              <a:cxnLst/>
              <a:rect l="l" t="t" r="r" b="b"/>
              <a:pathLst>
                <a:path w="6866" h="35191" extrusionOk="0">
                  <a:moveTo>
                    <a:pt x="2110" y="0"/>
                  </a:moveTo>
                  <a:cubicBezTo>
                    <a:pt x="1810" y="0"/>
                    <a:pt x="1509" y="134"/>
                    <a:pt x="1297" y="379"/>
                  </a:cubicBezTo>
                  <a:cubicBezTo>
                    <a:pt x="985" y="715"/>
                    <a:pt x="889" y="1219"/>
                    <a:pt x="841" y="1675"/>
                  </a:cubicBezTo>
                  <a:cubicBezTo>
                    <a:pt x="697" y="2972"/>
                    <a:pt x="577" y="4268"/>
                    <a:pt x="457" y="5564"/>
                  </a:cubicBezTo>
                  <a:cubicBezTo>
                    <a:pt x="361" y="6884"/>
                    <a:pt x="241" y="8204"/>
                    <a:pt x="169" y="9524"/>
                  </a:cubicBezTo>
                  <a:cubicBezTo>
                    <a:pt x="25" y="12140"/>
                    <a:pt x="1" y="14781"/>
                    <a:pt x="193" y="17421"/>
                  </a:cubicBezTo>
                  <a:cubicBezTo>
                    <a:pt x="385" y="19989"/>
                    <a:pt x="745" y="22557"/>
                    <a:pt x="1201" y="25102"/>
                  </a:cubicBezTo>
                  <a:cubicBezTo>
                    <a:pt x="1681" y="27646"/>
                    <a:pt x="2233" y="30166"/>
                    <a:pt x="2809" y="32686"/>
                  </a:cubicBezTo>
                  <a:cubicBezTo>
                    <a:pt x="2881" y="33023"/>
                    <a:pt x="2953" y="33359"/>
                    <a:pt x="3049" y="33671"/>
                  </a:cubicBezTo>
                  <a:cubicBezTo>
                    <a:pt x="2905" y="33671"/>
                    <a:pt x="2761" y="33767"/>
                    <a:pt x="2785" y="33935"/>
                  </a:cubicBezTo>
                  <a:cubicBezTo>
                    <a:pt x="2852" y="34739"/>
                    <a:pt x="3606" y="35190"/>
                    <a:pt x="4349" y="35190"/>
                  </a:cubicBezTo>
                  <a:cubicBezTo>
                    <a:pt x="4404" y="35190"/>
                    <a:pt x="4459" y="35188"/>
                    <a:pt x="4513" y="35183"/>
                  </a:cubicBezTo>
                  <a:cubicBezTo>
                    <a:pt x="5497" y="35087"/>
                    <a:pt x="6097" y="34247"/>
                    <a:pt x="6385" y="33359"/>
                  </a:cubicBezTo>
                  <a:cubicBezTo>
                    <a:pt x="6553" y="32855"/>
                    <a:pt x="6601" y="32302"/>
                    <a:pt x="6673" y="31774"/>
                  </a:cubicBezTo>
                  <a:cubicBezTo>
                    <a:pt x="6745" y="31126"/>
                    <a:pt x="6793" y="30454"/>
                    <a:pt x="6817" y="29806"/>
                  </a:cubicBezTo>
                  <a:cubicBezTo>
                    <a:pt x="6865" y="28486"/>
                    <a:pt x="6817" y="27190"/>
                    <a:pt x="6721" y="25870"/>
                  </a:cubicBezTo>
                  <a:cubicBezTo>
                    <a:pt x="6553" y="23254"/>
                    <a:pt x="6241" y="20661"/>
                    <a:pt x="5977" y="18045"/>
                  </a:cubicBezTo>
                  <a:cubicBezTo>
                    <a:pt x="5713" y="15453"/>
                    <a:pt x="5449" y="12885"/>
                    <a:pt x="5137" y="10292"/>
                  </a:cubicBezTo>
                  <a:cubicBezTo>
                    <a:pt x="4801" y="7724"/>
                    <a:pt x="4417" y="5132"/>
                    <a:pt x="3841" y="2587"/>
                  </a:cubicBezTo>
                  <a:cubicBezTo>
                    <a:pt x="3745" y="2059"/>
                    <a:pt x="3625" y="1531"/>
                    <a:pt x="3385" y="1051"/>
                  </a:cubicBezTo>
                  <a:cubicBezTo>
                    <a:pt x="3217" y="667"/>
                    <a:pt x="2929" y="259"/>
                    <a:pt x="2521" y="91"/>
                  </a:cubicBezTo>
                  <a:cubicBezTo>
                    <a:pt x="2390" y="30"/>
                    <a:pt x="2250" y="0"/>
                    <a:pt x="2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3"/>
            <p:cNvSpPr/>
            <p:nvPr/>
          </p:nvSpPr>
          <p:spPr>
            <a:xfrm>
              <a:off x="4728975" y="2614350"/>
              <a:ext cx="324075" cy="1057325"/>
            </a:xfrm>
            <a:custGeom>
              <a:avLst/>
              <a:gdLst/>
              <a:ahLst/>
              <a:cxnLst/>
              <a:rect l="l" t="t" r="r" b="b"/>
              <a:pathLst>
                <a:path w="12963" h="42293" extrusionOk="0">
                  <a:moveTo>
                    <a:pt x="11439" y="0"/>
                  </a:moveTo>
                  <a:cubicBezTo>
                    <a:pt x="10799" y="0"/>
                    <a:pt x="10479" y="793"/>
                    <a:pt x="10226" y="1277"/>
                  </a:cubicBezTo>
                  <a:cubicBezTo>
                    <a:pt x="8786" y="3989"/>
                    <a:pt x="7778" y="6893"/>
                    <a:pt x="6962" y="9846"/>
                  </a:cubicBezTo>
                  <a:cubicBezTo>
                    <a:pt x="6122" y="12966"/>
                    <a:pt x="5497" y="16134"/>
                    <a:pt x="4945" y="19326"/>
                  </a:cubicBezTo>
                  <a:cubicBezTo>
                    <a:pt x="4417" y="22471"/>
                    <a:pt x="3913" y="25639"/>
                    <a:pt x="3337" y="28807"/>
                  </a:cubicBezTo>
                  <a:cubicBezTo>
                    <a:pt x="2761" y="31904"/>
                    <a:pt x="2065" y="35024"/>
                    <a:pt x="1129" y="38048"/>
                  </a:cubicBezTo>
                  <a:cubicBezTo>
                    <a:pt x="889" y="38792"/>
                    <a:pt x="649" y="39536"/>
                    <a:pt x="385" y="40281"/>
                  </a:cubicBezTo>
                  <a:cubicBezTo>
                    <a:pt x="385" y="40305"/>
                    <a:pt x="385" y="40305"/>
                    <a:pt x="385" y="40329"/>
                  </a:cubicBezTo>
                  <a:cubicBezTo>
                    <a:pt x="365" y="40326"/>
                    <a:pt x="344" y="40324"/>
                    <a:pt x="324" y="40324"/>
                  </a:cubicBezTo>
                  <a:cubicBezTo>
                    <a:pt x="178" y="40324"/>
                    <a:pt x="46" y="40403"/>
                    <a:pt x="25" y="40593"/>
                  </a:cubicBezTo>
                  <a:cubicBezTo>
                    <a:pt x="1" y="41217"/>
                    <a:pt x="361" y="41841"/>
                    <a:pt x="937" y="42129"/>
                  </a:cubicBezTo>
                  <a:cubicBezTo>
                    <a:pt x="1166" y="42238"/>
                    <a:pt x="1415" y="42292"/>
                    <a:pt x="1664" y="42292"/>
                  </a:cubicBezTo>
                  <a:cubicBezTo>
                    <a:pt x="1962" y="42292"/>
                    <a:pt x="2259" y="42214"/>
                    <a:pt x="2521" y="42057"/>
                  </a:cubicBezTo>
                  <a:cubicBezTo>
                    <a:pt x="2545" y="42057"/>
                    <a:pt x="2593" y="42033"/>
                    <a:pt x="2617" y="42009"/>
                  </a:cubicBezTo>
                  <a:cubicBezTo>
                    <a:pt x="2665" y="41985"/>
                    <a:pt x="2713" y="41937"/>
                    <a:pt x="2761" y="41913"/>
                  </a:cubicBezTo>
                  <a:cubicBezTo>
                    <a:pt x="2761" y="41913"/>
                    <a:pt x="2761" y="41889"/>
                    <a:pt x="2785" y="41889"/>
                  </a:cubicBezTo>
                  <a:cubicBezTo>
                    <a:pt x="2785" y="41889"/>
                    <a:pt x="2809" y="41865"/>
                    <a:pt x="2809" y="41865"/>
                  </a:cubicBezTo>
                  <a:cubicBezTo>
                    <a:pt x="2809" y="41841"/>
                    <a:pt x="2809" y="41841"/>
                    <a:pt x="2809" y="41841"/>
                  </a:cubicBezTo>
                  <a:cubicBezTo>
                    <a:pt x="2857" y="41793"/>
                    <a:pt x="2905" y="41721"/>
                    <a:pt x="2929" y="41649"/>
                  </a:cubicBezTo>
                  <a:cubicBezTo>
                    <a:pt x="3361" y="41505"/>
                    <a:pt x="3745" y="41145"/>
                    <a:pt x="4009" y="40785"/>
                  </a:cubicBezTo>
                  <a:cubicBezTo>
                    <a:pt x="4417" y="40257"/>
                    <a:pt x="4681" y="39608"/>
                    <a:pt x="4969" y="39008"/>
                  </a:cubicBezTo>
                  <a:cubicBezTo>
                    <a:pt x="6170" y="36512"/>
                    <a:pt x="6986" y="33824"/>
                    <a:pt x="7586" y="31112"/>
                  </a:cubicBezTo>
                  <a:cubicBezTo>
                    <a:pt x="8210" y="28351"/>
                    <a:pt x="8594" y="25567"/>
                    <a:pt x="8978" y="22759"/>
                  </a:cubicBezTo>
                  <a:cubicBezTo>
                    <a:pt x="9338" y="19927"/>
                    <a:pt x="9698" y="17118"/>
                    <a:pt x="10226" y="14310"/>
                  </a:cubicBezTo>
                  <a:cubicBezTo>
                    <a:pt x="10490" y="12918"/>
                    <a:pt x="10802" y="11526"/>
                    <a:pt x="11162" y="10158"/>
                  </a:cubicBezTo>
                  <a:cubicBezTo>
                    <a:pt x="11570" y="8693"/>
                    <a:pt x="12098" y="7253"/>
                    <a:pt x="12434" y="5765"/>
                  </a:cubicBezTo>
                  <a:cubicBezTo>
                    <a:pt x="12794" y="4277"/>
                    <a:pt x="12962" y="2741"/>
                    <a:pt x="12602" y="1253"/>
                  </a:cubicBezTo>
                  <a:cubicBezTo>
                    <a:pt x="12482" y="725"/>
                    <a:pt x="12146" y="53"/>
                    <a:pt x="11522" y="5"/>
                  </a:cubicBezTo>
                  <a:cubicBezTo>
                    <a:pt x="11494" y="2"/>
                    <a:pt x="11466" y="0"/>
                    <a:pt x="11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3"/>
            <p:cNvSpPr/>
            <p:nvPr/>
          </p:nvSpPr>
          <p:spPr>
            <a:xfrm>
              <a:off x="3917700" y="2745625"/>
              <a:ext cx="588675" cy="933800"/>
            </a:xfrm>
            <a:custGeom>
              <a:avLst/>
              <a:gdLst/>
              <a:ahLst/>
              <a:cxnLst/>
              <a:rect l="l" t="t" r="r" b="b"/>
              <a:pathLst>
                <a:path w="23547" h="37352" extrusionOk="0">
                  <a:moveTo>
                    <a:pt x="987" y="0"/>
                  </a:moveTo>
                  <a:cubicBezTo>
                    <a:pt x="887" y="0"/>
                    <a:pt x="793" y="49"/>
                    <a:pt x="745" y="130"/>
                  </a:cubicBezTo>
                  <a:cubicBezTo>
                    <a:pt x="0" y="1570"/>
                    <a:pt x="409" y="3226"/>
                    <a:pt x="889" y="4691"/>
                  </a:cubicBezTo>
                  <a:cubicBezTo>
                    <a:pt x="1465" y="6419"/>
                    <a:pt x="2041" y="8123"/>
                    <a:pt x="2593" y="9851"/>
                  </a:cubicBezTo>
                  <a:cubicBezTo>
                    <a:pt x="3673" y="13091"/>
                    <a:pt x="4681" y="16380"/>
                    <a:pt x="5953" y="19548"/>
                  </a:cubicBezTo>
                  <a:cubicBezTo>
                    <a:pt x="6553" y="21084"/>
                    <a:pt x="7249" y="22572"/>
                    <a:pt x="8065" y="24012"/>
                  </a:cubicBezTo>
                  <a:cubicBezTo>
                    <a:pt x="8881" y="25477"/>
                    <a:pt x="9938" y="26797"/>
                    <a:pt x="10802" y="28237"/>
                  </a:cubicBezTo>
                  <a:cubicBezTo>
                    <a:pt x="11690" y="29653"/>
                    <a:pt x="12314" y="31237"/>
                    <a:pt x="13226" y="32629"/>
                  </a:cubicBezTo>
                  <a:cubicBezTo>
                    <a:pt x="13994" y="33805"/>
                    <a:pt x="14978" y="34838"/>
                    <a:pt x="16106" y="35654"/>
                  </a:cubicBezTo>
                  <a:cubicBezTo>
                    <a:pt x="17186" y="36446"/>
                    <a:pt x="18458" y="37046"/>
                    <a:pt x="19803" y="37262"/>
                  </a:cubicBezTo>
                  <a:cubicBezTo>
                    <a:pt x="20195" y="37320"/>
                    <a:pt x="20587" y="37352"/>
                    <a:pt x="20985" y="37352"/>
                  </a:cubicBezTo>
                  <a:cubicBezTo>
                    <a:pt x="21244" y="37352"/>
                    <a:pt x="21506" y="37338"/>
                    <a:pt x="21771" y="37310"/>
                  </a:cubicBezTo>
                  <a:cubicBezTo>
                    <a:pt x="22347" y="37214"/>
                    <a:pt x="23163" y="37142"/>
                    <a:pt x="23427" y="36518"/>
                  </a:cubicBezTo>
                  <a:cubicBezTo>
                    <a:pt x="23547" y="36254"/>
                    <a:pt x="23427" y="35942"/>
                    <a:pt x="23115" y="35870"/>
                  </a:cubicBezTo>
                  <a:cubicBezTo>
                    <a:pt x="22563" y="34742"/>
                    <a:pt x="21867" y="33685"/>
                    <a:pt x="21051" y="32725"/>
                  </a:cubicBezTo>
                  <a:cubicBezTo>
                    <a:pt x="20595" y="32221"/>
                    <a:pt x="20115" y="31741"/>
                    <a:pt x="19611" y="31285"/>
                  </a:cubicBezTo>
                  <a:cubicBezTo>
                    <a:pt x="19082" y="30829"/>
                    <a:pt x="18530" y="30421"/>
                    <a:pt x="17978" y="29989"/>
                  </a:cubicBezTo>
                  <a:cubicBezTo>
                    <a:pt x="17450" y="29533"/>
                    <a:pt x="16922" y="29077"/>
                    <a:pt x="16466" y="28525"/>
                  </a:cubicBezTo>
                  <a:cubicBezTo>
                    <a:pt x="16010" y="27997"/>
                    <a:pt x="15650" y="27397"/>
                    <a:pt x="15314" y="26773"/>
                  </a:cubicBezTo>
                  <a:cubicBezTo>
                    <a:pt x="14642" y="25453"/>
                    <a:pt x="14042" y="24084"/>
                    <a:pt x="13418" y="22740"/>
                  </a:cubicBezTo>
                  <a:cubicBezTo>
                    <a:pt x="12770" y="21324"/>
                    <a:pt x="12146" y="19908"/>
                    <a:pt x="11594" y="18468"/>
                  </a:cubicBezTo>
                  <a:cubicBezTo>
                    <a:pt x="11018" y="17052"/>
                    <a:pt x="10538" y="15612"/>
                    <a:pt x="10058" y="14171"/>
                  </a:cubicBezTo>
                  <a:cubicBezTo>
                    <a:pt x="9169" y="11435"/>
                    <a:pt x="8305" y="8651"/>
                    <a:pt x="6913" y="6107"/>
                  </a:cubicBezTo>
                  <a:cubicBezTo>
                    <a:pt x="5689" y="3898"/>
                    <a:pt x="4057" y="1858"/>
                    <a:pt x="1921" y="490"/>
                  </a:cubicBezTo>
                  <a:cubicBezTo>
                    <a:pt x="1657" y="322"/>
                    <a:pt x="1393" y="178"/>
                    <a:pt x="1129" y="34"/>
                  </a:cubicBezTo>
                  <a:cubicBezTo>
                    <a:pt x="1082" y="11"/>
                    <a:pt x="1034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3"/>
            <p:cNvSpPr/>
            <p:nvPr/>
          </p:nvSpPr>
          <p:spPr>
            <a:xfrm>
              <a:off x="4551375" y="2714325"/>
              <a:ext cx="217250" cy="965700"/>
            </a:xfrm>
            <a:custGeom>
              <a:avLst/>
              <a:gdLst/>
              <a:ahLst/>
              <a:cxnLst/>
              <a:rect l="l" t="t" r="r" b="b"/>
              <a:pathLst>
                <a:path w="8690" h="38628" extrusionOk="0">
                  <a:moveTo>
                    <a:pt x="3808" y="1"/>
                  </a:moveTo>
                  <a:cubicBezTo>
                    <a:pt x="3707" y="1"/>
                    <a:pt x="3606" y="13"/>
                    <a:pt x="3504" y="38"/>
                  </a:cubicBezTo>
                  <a:cubicBezTo>
                    <a:pt x="2928" y="182"/>
                    <a:pt x="2640" y="758"/>
                    <a:pt x="2568" y="1310"/>
                  </a:cubicBezTo>
                  <a:cubicBezTo>
                    <a:pt x="2448" y="1958"/>
                    <a:pt x="2472" y="2678"/>
                    <a:pt x="2496" y="3350"/>
                  </a:cubicBezTo>
                  <a:cubicBezTo>
                    <a:pt x="2592" y="6279"/>
                    <a:pt x="3216" y="9159"/>
                    <a:pt x="3721" y="12039"/>
                  </a:cubicBezTo>
                  <a:cubicBezTo>
                    <a:pt x="3961" y="13479"/>
                    <a:pt x="4153" y="14919"/>
                    <a:pt x="4225" y="16360"/>
                  </a:cubicBezTo>
                  <a:cubicBezTo>
                    <a:pt x="4297" y="17800"/>
                    <a:pt x="4273" y="19264"/>
                    <a:pt x="4129" y="20680"/>
                  </a:cubicBezTo>
                  <a:cubicBezTo>
                    <a:pt x="3841" y="23560"/>
                    <a:pt x="3120" y="26321"/>
                    <a:pt x="2040" y="28985"/>
                  </a:cubicBezTo>
                  <a:cubicBezTo>
                    <a:pt x="1080" y="31457"/>
                    <a:pt x="0" y="34121"/>
                    <a:pt x="768" y="36786"/>
                  </a:cubicBezTo>
                  <a:cubicBezTo>
                    <a:pt x="792" y="36906"/>
                    <a:pt x="840" y="37002"/>
                    <a:pt x="864" y="37098"/>
                  </a:cubicBezTo>
                  <a:cubicBezTo>
                    <a:pt x="854" y="37096"/>
                    <a:pt x="844" y="37096"/>
                    <a:pt x="835" y="37096"/>
                  </a:cubicBezTo>
                  <a:cubicBezTo>
                    <a:pt x="651" y="37096"/>
                    <a:pt x="462" y="37302"/>
                    <a:pt x="576" y="37530"/>
                  </a:cubicBezTo>
                  <a:cubicBezTo>
                    <a:pt x="792" y="37938"/>
                    <a:pt x="1128" y="38226"/>
                    <a:pt x="1536" y="38418"/>
                  </a:cubicBezTo>
                  <a:cubicBezTo>
                    <a:pt x="1536" y="38418"/>
                    <a:pt x="1536" y="38418"/>
                    <a:pt x="1536" y="38442"/>
                  </a:cubicBezTo>
                  <a:cubicBezTo>
                    <a:pt x="1603" y="38525"/>
                    <a:pt x="1692" y="38550"/>
                    <a:pt x="1772" y="38550"/>
                  </a:cubicBezTo>
                  <a:cubicBezTo>
                    <a:pt x="1808" y="38550"/>
                    <a:pt x="1843" y="38545"/>
                    <a:pt x="1872" y="38538"/>
                  </a:cubicBezTo>
                  <a:cubicBezTo>
                    <a:pt x="2119" y="38596"/>
                    <a:pt x="2375" y="38628"/>
                    <a:pt x="2629" y="38628"/>
                  </a:cubicBezTo>
                  <a:cubicBezTo>
                    <a:pt x="2795" y="38628"/>
                    <a:pt x="2959" y="38614"/>
                    <a:pt x="3120" y="38586"/>
                  </a:cubicBezTo>
                  <a:cubicBezTo>
                    <a:pt x="4297" y="38394"/>
                    <a:pt x="5137" y="37434"/>
                    <a:pt x="5665" y="36426"/>
                  </a:cubicBezTo>
                  <a:cubicBezTo>
                    <a:pt x="6313" y="35273"/>
                    <a:pt x="6745" y="33977"/>
                    <a:pt x="7153" y="32705"/>
                  </a:cubicBezTo>
                  <a:cubicBezTo>
                    <a:pt x="7561" y="31361"/>
                    <a:pt x="7873" y="29993"/>
                    <a:pt x="8089" y="28601"/>
                  </a:cubicBezTo>
                  <a:cubicBezTo>
                    <a:pt x="8569" y="25817"/>
                    <a:pt x="8689" y="22960"/>
                    <a:pt x="8569" y="20152"/>
                  </a:cubicBezTo>
                  <a:cubicBezTo>
                    <a:pt x="8449" y="17176"/>
                    <a:pt x="8065" y="14223"/>
                    <a:pt x="7537" y="11295"/>
                  </a:cubicBezTo>
                  <a:cubicBezTo>
                    <a:pt x="7009" y="8319"/>
                    <a:pt x="6337" y="5390"/>
                    <a:pt x="5665" y="2438"/>
                  </a:cubicBezTo>
                  <a:cubicBezTo>
                    <a:pt x="5521" y="1814"/>
                    <a:pt x="5401" y="1142"/>
                    <a:pt x="5017" y="638"/>
                  </a:cubicBezTo>
                  <a:cubicBezTo>
                    <a:pt x="4720" y="262"/>
                    <a:pt x="4277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3"/>
            <p:cNvSpPr/>
            <p:nvPr/>
          </p:nvSpPr>
          <p:spPr>
            <a:xfrm>
              <a:off x="4158925" y="2307225"/>
              <a:ext cx="22225" cy="32425"/>
            </a:xfrm>
            <a:custGeom>
              <a:avLst/>
              <a:gdLst/>
              <a:ahLst/>
              <a:cxnLst/>
              <a:rect l="l" t="t" r="r" b="b"/>
              <a:pathLst>
                <a:path w="889" h="1297" extrusionOk="0">
                  <a:moveTo>
                    <a:pt x="313" y="0"/>
                  </a:moveTo>
                  <a:cubicBezTo>
                    <a:pt x="240" y="0"/>
                    <a:pt x="168" y="24"/>
                    <a:pt x="120" y="72"/>
                  </a:cubicBezTo>
                  <a:cubicBezTo>
                    <a:pt x="0" y="192"/>
                    <a:pt x="0" y="360"/>
                    <a:pt x="120" y="480"/>
                  </a:cubicBezTo>
                  <a:cubicBezTo>
                    <a:pt x="120" y="480"/>
                    <a:pt x="144" y="504"/>
                    <a:pt x="144" y="504"/>
                  </a:cubicBezTo>
                  <a:cubicBezTo>
                    <a:pt x="192" y="552"/>
                    <a:pt x="216" y="600"/>
                    <a:pt x="240" y="672"/>
                  </a:cubicBezTo>
                  <a:cubicBezTo>
                    <a:pt x="265" y="720"/>
                    <a:pt x="289" y="792"/>
                    <a:pt x="289" y="864"/>
                  </a:cubicBezTo>
                  <a:cubicBezTo>
                    <a:pt x="289" y="912"/>
                    <a:pt x="289" y="960"/>
                    <a:pt x="289" y="1008"/>
                  </a:cubicBezTo>
                  <a:cubicBezTo>
                    <a:pt x="289" y="1080"/>
                    <a:pt x="337" y="1176"/>
                    <a:pt x="385" y="1224"/>
                  </a:cubicBezTo>
                  <a:cubicBezTo>
                    <a:pt x="433" y="1272"/>
                    <a:pt x="505" y="1296"/>
                    <a:pt x="577" y="1296"/>
                  </a:cubicBezTo>
                  <a:cubicBezTo>
                    <a:pt x="649" y="1296"/>
                    <a:pt x="721" y="1272"/>
                    <a:pt x="769" y="1224"/>
                  </a:cubicBezTo>
                  <a:cubicBezTo>
                    <a:pt x="817" y="1152"/>
                    <a:pt x="841" y="1104"/>
                    <a:pt x="865" y="1008"/>
                  </a:cubicBezTo>
                  <a:cubicBezTo>
                    <a:pt x="889" y="672"/>
                    <a:pt x="745" y="336"/>
                    <a:pt x="505" y="72"/>
                  </a:cubicBezTo>
                  <a:cubicBezTo>
                    <a:pt x="457" y="24"/>
                    <a:pt x="385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3"/>
            <p:cNvSpPr/>
            <p:nvPr/>
          </p:nvSpPr>
          <p:spPr>
            <a:xfrm>
              <a:off x="4184725" y="2384975"/>
              <a:ext cx="17425" cy="35925"/>
            </a:xfrm>
            <a:custGeom>
              <a:avLst/>
              <a:gdLst/>
              <a:ahLst/>
              <a:cxnLst/>
              <a:rect l="l" t="t" r="r" b="b"/>
              <a:pathLst>
                <a:path w="697" h="1437" extrusionOk="0">
                  <a:moveTo>
                    <a:pt x="260" y="1"/>
                  </a:moveTo>
                  <a:cubicBezTo>
                    <a:pt x="237" y="1"/>
                    <a:pt x="214" y="4"/>
                    <a:pt x="193" y="11"/>
                  </a:cubicBezTo>
                  <a:cubicBezTo>
                    <a:pt x="145" y="35"/>
                    <a:pt x="73" y="83"/>
                    <a:pt x="25" y="131"/>
                  </a:cubicBezTo>
                  <a:cubicBezTo>
                    <a:pt x="1" y="203"/>
                    <a:pt x="1" y="275"/>
                    <a:pt x="1" y="347"/>
                  </a:cubicBezTo>
                  <a:lnTo>
                    <a:pt x="145" y="1211"/>
                  </a:lnTo>
                  <a:cubicBezTo>
                    <a:pt x="169" y="1283"/>
                    <a:pt x="217" y="1355"/>
                    <a:pt x="289" y="1379"/>
                  </a:cubicBezTo>
                  <a:cubicBezTo>
                    <a:pt x="324" y="1414"/>
                    <a:pt x="385" y="1436"/>
                    <a:pt x="443" y="1436"/>
                  </a:cubicBezTo>
                  <a:cubicBezTo>
                    <a:pt x="464" y="1436"/>
                    <a:pt x="485" y="1433"/>
                    <a:pt x="505" y="1427"/>
                  </a:cubicBezTo>
                  <a:cubicBezTo>
                    <a:pt x="577" y="1403"/>
                    <a:pt x="625" y="1355"/>
                    <a:pt x="673" y="1283"/>
                  </a:cubicBezTo>
                  <a:cubicBezTo>
                    <a:pt x="697" y="1211"/>
                    <a:pt x="697" y="1163"/>
                    <a:pt x="697" y="1067"/>
                  </a:cubicBezTo>
                  <a:lnTo>
                    <a:pt x="553" y="203"/>
                  </a:lnTo>
                  <a:cubicBezTo>
                    <a:pt x="529" y="131"/>
                    <a:pt x="481" y="59"/>
                    <a:pt x="409" y="35"/>
                  </a:cubicBezTo>
                  <a:cubicBezTo>
                    <a:pt x="375" y="18"/>
                    <a:pt x="317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3"/>
            <p:cNvSpPr/>
            <p:nvPr/>
          </p:nvSpPr>
          <p:spPr>
            <a:xfrm>
              <a:off x="4212925" y="2481600"/>
              <a:ext cx="21025" cy="29450"/>
            </a:xfrm>
            <a:custGeom>
              <a:avLst/>
              <a:gdLst/>
              <a:ahLst/>
              <a:cxnLst/>
              <a:rect l="l" t="t" r="r" b="b"/>
              <a:pathLst>
                <a:path w="841" h="1178" extrusionOk="0">
                  <a:moveTo>
                    <a:pt x="280" y="0"/>
                  </a:moveTo>
                  <a:cubicBezTo>
                    <a:pt x="259" y="0"/>
                    <a:pt x="238" y="3"/>
                    <a:pt x="217" y="10"/>
                  </a:cubicBezTo>
                  <a:cubicBezTo>
                    <a:pt x="145" y="34"/>
                    <a:pt x="73" y="82"/>
                    <a:pt x="49" y="130"/>
                  </a:cubicBezTo>
                  <a:cubicBezTo>
                    <a:pt x="25" y="202"/>
                    <a:pt x="1" y="274"/>
                    <a:pt x="25" y="346"/>
                  </a:cubicBezTo>
                  <a:cubicBezTo>
                    <a:pt x="97" y="562"/>
                    <a:pt x="193" y="778"/>
                    <a:pt x="265" y="970"/>
                  </a:cubicBezTo>
                  <a:cubicBezTo>
                    <a:pt x="289" y="1042"/>
                    <a:pt x="337" y="1114"/>
                    <a:pt x="385" y="1138"/>
                  </a:cubicBezTo>
                  <a:cubicBezTo>
                    <a:pt x="427" y="1166"/>
                    <a:pt x="477" y="1178"/>
                    <a:pt x="522" y="1178"/>
                  </a:cubicBezTo>
                  <a:cubicBezTo>
                    <a:pt x="553" y="1178"/>
                    <a:pt x="581" y="1172"/>
                    <a:pt x="601" y="1162"/>
                  </a:cubicBezTo>
                  <a:cubicBezTo>
                    <a:pt x="673" y="1138"/>
                    <a:pt x="745" y="1114"/>
                    <a:pt x="769" y="1042"/>
                  </a:cubicBezTo>
                  <a:cubicBezTo>
                    <a:pt x="817" y="970"/>
                    <a:pt x="841" y="898"/>
                    <a:pt x="817" y="826"/>
                  </a:cubicBezTo>
                  <a:cubicBezTo>
                    <a:pt x="721" y="610"/>
                    <a:pt x="649" y="418"/>
                    <a:pt x="553" y="202"/>
                  </a:cubicBezTo>
                  <a:cubicBezTo>
                    <a:pt x="529" y="130"/>
                    <a:pt x="505" y="82"/>
                    <a:pt x="433" y="34"/>
                  </a:cubicBezTo>
                  <a:cubicBezTo>
                    <a:pt x="382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3"/>
            <p:cNvSpPr/>
            <p:nvPr/>
          </p:nvSpPr>
          <p:spPr>
            <a:xfrm>
              <a:off x="4239925" y="2556325"/>
              <a:ext cx="24025" cy="39200"/>
            </a:xfrm>
            <a:custGeom>
              <a:avLst/>
              <a:gdLst/>
              <a:ahLst/>
              <a:cxnLst/>
              <a:rect l="l" t="t" r="r" b="b"/>
              <a:pathLst>
                <a:path w="961" h="1568" extrusionOk="0">
                  <a:moveTo>
                    <a:pt x="325" y="1"/>
                  </a:moveTo>
                  <a:cubicBezTo>
                    <a:pt x="278" y="1"/>
                    <a:pt x="232" y="14"/>
                    <a:pt x="193" y="45"/>
                  </a:cubicBezTo>
                  <a:cubicBezTo>
                    <a:pt x="73" y="117"/>
                    <a:pt x="1" y="285"/>
                    <a:pt x="97" y="429"/>
                  </a:cubicBezTo>
                  <a:cubicBezTo>
                    <a:pt x="145" y="501"/>
                    <a:pt x="169" y="573"/>
                    <a:pt x="217" y="669"/>
                  </a:cubicBezTo>
                  <a:cubicBezTo>
                    <a:pt x="217" y="693"/>
                    <a:pt x="241" y="693"/>
                    <a:pt x="241" y="717"/>
                  </a:cubicBezTo>
                  <a:cubicBezTo>
                    <a:pt x="265" y="765"/>
                    <a:pt x="265" y="813"/>
                    <a:pt x="289" y="861"/>
                  </a:cubicBezTo>
                  <a:cubicBezTo>
                    <a:pt x="361" y="1005"/>
                    <a:pt x="385" y="1197"/>
                    <a:pt x="409" y="1365"/>
                  </a:cubicBezTo>
                  <a:cubicBezTo>
                    <a:pt x="433" y="1437"/>
                    <a:pt x="481" y="1509"/>
                    <a:pt x="553" y="1533"/>
                  </a:cubicBezTo>
                  <a:cubicBezTo>
                    <a:pt x="587" y="1550"/>
                    <a:pt x="645" y="1567"/>
                    <a:pt x="701" y="1567"/>
                  </a:cubicBezTo>
                  <a:cubicBezTo>
                    <a:pt x="725" y="1567"/>
                    <a:pt x="748" y="1564"/>
                    <a:pt x="769" y="1557"/>
                  </a:cubicBezTo>
                  <a:cubicBezTo>
                    <a:pt x="817" y="1533"/>
                    <a:pt x="889" y="1485"/>
                    <a:pt x="937" y="1437"/>
                  </a:cubicBezTo>
                  <a:cubicBezTo>
                    <a:pt x="961" y="1365"/>
                    <a:pt x="961" y="1293"/>
                    <a:pt x="961" y="1221"/>
                  </a:cubicBezTo>
                  <a:cubicBezTo>
                    <a:pt x="913" y="837"/>
                    <a:pt x="769" y="477"/>
                    <a:pt x="577" y="141"/>
                  </a:cubicBezTo>
                  <a:cubicBezTo>
                    <a:pt x="528" y="60"/>
                    <a:pt x="424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3"/>
            <p:cNvSpPr/>
            <p:nvPr/>
          </p:nvSpPr>
          <p:spPr>
            <a:xfrm>
              <a:off x="4269325" y="2630975"/>
              <a:ext cx="20450" cy="36400"/>
            </a:xfrm>
            <a:custGeom>
              <a:avLst/>
              <a:gdLst/>
              <a:ahLst/>
              <a:cxnLst/>
              <a:rect l="l" t="t" r="r" b="b"/>
              <a:pathLst>
                <a:path w="818" h="1456" extrusionOk="0">
                  <a:moveTo>
                    <a:pt x="285" y="1"/>
                  </a:moveTo>
                  <a:cubicBezTo>
                    <a:pt x="262" y="1"/>
                    <a:pt x="239" y="4"/>
                    <a:pt x="217" y="12"/>
                  </a:cubicBezTo>
                  <a:cubicBezTo>
                    <a:pt x="73" y="60"/>
                    <a:pt x="1" y="204"/>
                    <a:pt x="25" y="372"/>
                  </a:cubicBezTo>
                  <a:cubicBezTo>
                    <a:pt x="97" y="660"/>
                    <a:pt x="169" y="948"/>
                    <a:pt x="241" y="1236"/>
                  </a:cubicBezTo>
                  <a:cubicBezTo>
                    <a:pt x="284" y="1365"/>
                    <a:pt x="424" y="1455"/>
                    <a:pt x="556" y="1455"/>
                  </a:cubicBezTo>
                  <a:cubicBezTo>
                    <a:pt x="571" y="1455"/>
                    <a:pt x="586" y="1454"/>
                    <a:pt x="601" y="1452"/>
                  </a:cubicBezTo>
                  <a:cubicBezTo>
                    <a:pt x="745" y="1404"/>
                    <a:pt x="817" y="1260"/>
                    <a:pt x="793" y="1092"/>
                  </a:cubicBezTo>
                  <a:cubicBezTo>
                    <a:pt x="721" y="804"/>
                    <a:pt x="649" y="516"/>
                    <a:pt x="577" y="204"/>
                  </a:cubicBezTo>
                  <a:cubicBezTo>
                    <a:pt x="536" y="102"/>
                    <a:pt x="410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3"/>
            <p:cNvSpPr/>
            <p:nvPr/>
          </p:nvSpPr>
          <p:spPr>
            <a:xfrm>
              <a:off x="4299950" y="2705950"/>
              <a:ext cx="24025" cy="45650"/>
            </a:xfrm>
            <a:custGeom>
              <a:avLst/>
              <a:gdLst/>
              <a:ahLst/>
              <a:cxnLst/>
              <a:rect l="l" t="t" r="r" b="b"/>
              <a:pathLst>
                <a:path w="961" h="1826" extrusionOk="0">
                  <a:moveTo>
                    <a:pt x="318" y="0"/>
                  </a:moveTo>
                  <a:cubicBezTo>
                    <a:pt x="292" y="0"/>
                    <a:pt x="266" y="4"/>
                    <a:pt x="240" y="13"/>
                  </a:cubicBezTo>
                  <a:cubicBezTo>
                    <a:pt x="96" y="61"/>
                    <a:pt x="0" y="205"/>
                    <a:pt x="48" y="349"/>
                  </a:cubicBezTo>
                  <a:cubicBezTo>
                    <a:pt x="168" y="781"/>
                    <a:pt x="264" y="1189"/>
                    <a:pt x="384" y="1621"/>
                  </a:cubicBezTo>
                  <a:cubicBezTo>
                    <a:pt x="424" y="1740"/>
                    <a:pt x="528" y="1826"/>
                    <a:pt x="644" y="1826"/>
                  </a:cubicBezTo>
                  <a:cubicBezTo>
                    <a:pt x="669" y="1826"/>
                    <a:pt x="695" y="1822"/>
                    <a:pt x="720" y="1813"/>
                  </a:cubicBezTo>
                  <a:cubicBezTo>
                    <a:pt x="864" y="1765"/>
                    <a:pt x="960" y="1621"/>
                    <a:pt x="936" y="1477"/>
                  </a:cubicBezTo>
                  <a:lnTo>
                    <a:pt x="600" y="205"/>
                  </a:lnTo>
                  <a:cubicBezTo>
                    <a:pt x="561" y="86"/>
                    <a:pt x="440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3"/>
            <p:cNvSpPr/>
            <p:nvPr/>
          </p:nvSpPr>
          <p:spPr>
            <a:xfrm>
              <a:off x="4322750" y="2771550"/>
              <a:ext cx="19825" cy="42450"/>
            </a:xfrm>
            <a:custGeom>
              <a:avLst/>
              <a:gdLst/>
              <a:ahLst/>
              <a:cxnLst/>
              <a:rect l="l" t="t" r="r" b="b"/>
              <a:pathLst>
                <a:path w="793" h="1698" extrusionOk="0">
                  <a:moveTo>
                    <a:pt x="272" y="1"/>
                  </a:moveTo>
                  <a:cubicBezTo>
                    <a:pt x="253" y="1"/>
                    <a:pt x="234" y="2"/>
                    <a:pt x="216" y="5"/>
                  </a:cubicBezTo>
                  <a:cubicBezTo>
                    <a:pt x="72" y="53"/>
                    <a:pt x="0" y="197"/>
                    <a:pt x="24" y="365"/>
                  </a:cubicBezTo>
                  <a:cubicBezTo>
                    <a:pt x="96" y="725"/>
                    <a:pt x="168" y="1109"/>
                    <a:pt x="240" y="1493"/>
                  </a:cubicBezTo>
                  <a:cubicBezTo>
                    <a:pt x="260" y="1612"/>
                    <a:pt x="377" y="1698"/>
                    <a:pt x="498" y="1698"/>
                  </a:cubicBezTo>
                  <a:cubicBezTo>
                    <a:pt x="524" y="1698"/>
                    <a:pt x="551" y="1694"/>
                    <a:pt x="576" y="1685"/>
                  </a:cubicBezTo>
                  <a:cubicBezTo>
                    <a:pt x="720" y="1637"/>
                    <a:pt x="792" y="1493"/>
                    <a:pt x="768" y="1349"/>
                  </a:cubicBezTo>
                  <a:cubicBezTo>
                    <a:pt x="696" y="965"/>
                    <a:pt x="624" y="581"/>
                    <a:pt x="576" y="197"/>
                  </a:cubicBezTo>
                  <a:cubicBezTo>
                    <a:pt x="534" y="71"/>
                    <a:pt x="401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3"/>
            <p:cNvSpPr/>
            <p:nvPr/>
          </p:nvSpPr>
          <p:spPr>
            <a:xfrm>
              <a:off x="4339550" y="2849675"/>
              <a:ext cx="24025" cy="36025"/>
            </a:xfrm>
            <a:custGeom>
              <a:avLst/>
              <a:gdLst/>
              <a:ahLst/>
              <a:cxnLst/>
              <a:rect l="l" t="t" r="r" b="b"/>
              <a:pathLst>
                <a:path w="961" h="1441" extrusionOk="0">
                  <a:moveTo>
                    <a:pt x="408" y="0"/>
                  </a:moveTo>
                  <a:cubicBezTo>
                    <a:pt x="336" y="0"/>
                    <a:pt x="264" y="0"/>
                    <a:pt x="192" y="48"/>
                  </a:cubicBezTo>
                  <a:cubicBezTo>
                    <a:pt x="72" y="120"/>
                    <a:pt x="0" y="289"/>
                    <a:pt x="96" y="433"/>
                  </a:cubicBezTo>
                  <a:cubicBezTo>
                    <a:pt x="168" y="529"/>
                    <a:pt x="216" y="625"/>
                    <a:pt x="264" y="721"/>
                  </a:cubicBezTo>
                  <a:cubicBezTo>
                    <a:pt x="312" y="841"/>
                    <a:pt x="360" y="961"/>
                    <a:pt x="360" y="1105"/>
                  </a:cubicBezTo>
                  <a:cubicBezTo>
                    <a:pt x="384" y="1129"/>
                    <a:pt x="384" y="1129"/>
                    <a:pt x="384" y="1153"/>
                  </a:cubicBezTo>
                  <a:cubicBezTo>
                    <a:pt x="384" y="1249"/>
                    <a:pt x="408" y="1297"/>
                    <a:pt x="456" y="1369"/>
                  </a:cubicBezTo>
                  <a:cubicBezTo>
                    <a:pt x="504" y="1417"/>
                    <a:pt x="576" y="1441"/>
                    <a:pt x="648" y="1441"/>
                  </a:cubicBezTo>
                  <a:cubicBezTo>
                    <a:pt x="792" y="1441"/>
                    <a:pt x="960" y="1321"/>
                    <a:pt x="936" y="1153"/>
                  </a:cubicBezTo>
                  <a:cubicBezTo>
                    <a:pt x="912" y="793"/>
                    <a:pt x="792" y="433"/>
                    <a:pt x="576" y="144"/>
                  </a:cubicBezTo>
                  <a:cubicBezTo>
                    <a:pt x="528" y="72"/>
                    <a:pt x="480" y="24"/>
                    <a:pt x="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3"/>
            <p:cNvSpPr/>
            <p:nvPr/>
          </p:nvSpPr>
          <p:spPr>
            <a:xfrm>
              <a:off x="4375550" y="2933675"/>
              <a:ext cx="18025" cy="23425"/>
            </a:xfrm>
            <a:custGeom>
              <a:avLst/>
              <a:gdLst/>
              <a:ahLst/>
              <a:cxnLst/>
              <a:rect l="l" t="t" r="r" b="b"/>
              <a:pathLst>
                <a:path w="721" h="937" extrusionOk="0">
                  <a:moveTo>
                    <a:pt x="336" y="1"/>
                  </a:moveTo>
                  <a:cubicBezTo>
                    <a:pt x="288" y="1"/>
                    <a:pt x="264" y="1"/>
                    <a:pt x="216" y="25"/>
                  </a:cubicBezTo>
                  <a:cubicBezTo>
                    <a:pt x="144" y="49"/>
                    <a:pt x="96" y="73"/>
                    <a:pt x="48" y="145"/>
                  </a:cubicBezTo>
                  <a:cubicBezTo>
                    <a:pt x="24" y="217"/>
                    <a:pt x="0" y="289"/>
                    <a:pt x="24" y="361"/>
                  </a:cubicBezTo>
                  <a:cubicBezTo>
                    <a:pt x="72" y="481"/>
                    <a:pt x="96" y="601"/>
                    <a:pt x="144" y="745"/>
                  </a:cubicBezTo>
                  <a:cubicBezTo>
                    <a:pt x="168" y="793"/>
                    <a:pt x="216" y="865"/>
                    <a:pt x="288" y="913"/>
                  </a:cubicBezTo>
                  <a:cubicBezTo>
                    <a:pt x="312" y="913"/>
                    <a:pt x="336" y="937"/>
                    <a:pt x="384" y="937"/>
                  </a:cubicBezTo>
                  <a:lnTo>
                    <a:pt x="504" y="937"/>
                  </a:lnTo>
                  <a:cubicBezTo>
                    <a:pt x="552" y="913"/>
                    <a:pt x="624" y="865"/>
                    <a:pt x="648" y="793"/>
                  </a:cubicBezTo>
                  <a:cubicBezTo>
                    <a:pt x="696" y="745"/>
                    <a:pt x="720" y="649"/>
                    <a:pt x="696" y="577"/>
                  </a:cubicBezTo>
                  <a:cubicBezTo>
                    <a:pt x="648" y="457"/>
                    <a:pt x="600" y="337"/>
                    <a:pt x="552" y="217"/>
                  </a:cubicBezTo>
                  <a:cubicBezTo>
                    <a:pt x="528" y="145"/>
                    <a:pt x="504" y="73"/>
                    <a:pt x="432" y="49"/>
                  </a:cubicBezTo>
                  <a:cubicBezTo>
                    <a:pt x="408" y="25"/>
                    <a:pt x="360" y="1"/>
                    <a:pt x="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3"/>
            <p:cNvSpPr/>
            <p:nvPr/>
          </p:nvSpPr>
          <p:spPr>
            <a:xfrm>
              <a:off x="4136725" y="2472450"/>
              <a:ext cx="25825" cy="38600"/>
            </a:xfrm>
            <a:custGeom>
              <a:avLst/>
              <a:gdLst/>
              <a:ahLst/>
              <a:cxnLst/>
              <a:rect l="l" t="t" r="r" b="b"/>
              <a:pathLst>
                <a:path w="1033" h="1544" extrusionOk="0">
                  <a:moveTo>
                    <a:pt x="344" y="0"/>
                  </a:moveTo>
                  <a:cubicBezTo>
                    <a:pt x="312" y="0"/>
                    <a:pt x="284" y="6"/>
                    <a:pt x="264" y="16"/>
                  </a:cubicBezTo>
                  <a:cubicBezTo>
                    <a:pt x="120" y="40"/>
                    <a:pt x="0" y="208"/>
                    <a:pt x="48" y="352"/>
                  </a:cubicBezTo>
                  <a:cubicBezTo>
                    <a:pt x="192" y="688"/>
                    <a:pt x="312" y="1000"/>
                    <a:pt x="456" y="1336"/>
                  </a:cubicBezTo>
                  <a:cubicBezTo>
                    <a:pt x="480" y="1408"/>
                    <a:pt x="504" y="1480"/>
                    <a:pt x="576" y="1504"/>
                  </a:cubicBezTo>
                  <a:cubicBezTo>
                    <a:pt x="605" y="1532"/>
                    <a:pt x="649" y="1544"/>
                    <a:pt x="696" y="1544"/>
                  </a:cubicBezTo>
                  <a:cubicBezTo>
                    <a:pt x="729" y="1544"/>
                    <a:pt x="763" y="1538"/>
                    <a:pt x="792" y="1528"/>
                  </a:cubicBezTo>
                  <a:cubicBezTo>
                    <a:pt x="912" y="1504"/>
                    <a:pt x="1032" y="1336"/>
                    <a:pt x="984" y="1192"/>
                  </a:cubicBezTo>
                  <a:cubicBezTo>
                    <a:pt x="864" y="856"/>
                    <a:pt x="720" y="520"/>
                    <a:pt x="600" y="208"/>
                  </a:cubicBezTo>
                  <a:cubicBezTo>
                    <a:pt x="576" y="136"/>
                    <a:pt x="528" y="64"/>
                    <a:pt x="480" y="40"/>
                  </a:cubicBezTo>
                  <a:cubicBezTo>
                    <a:pt x="438" y="12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3"/>
            <p:cNvSpPr/>
            <p:nvPr/>
          </p:nvSpPr>
          <p:spPr>
            <a:xfrm>
              <a:off x="4175125" y="2562600"/>
              <a:ext cx="24025" cy="36075"/>
            </a:xfrm>
            <a:custGeom>
              <a:avLst/>
              <a:gdLst/>
              <a:ahLst/>
              <a:cxnLst/>
              <a:rect l="l" t="t" r="r" b="b"/>
              <a:pathLst>
                <a:path w="961" h="1443" extrusionOk="0">
                  <a:moveTo>
                    <a:pt x="308" y="0"/>
                  </a:moveTo>
                  <a:cubicBezTo>
                    <a:pt x="258" y="0"/>
                    <a:pt x="195" y="17"/>
                    <a:pt x="145" y="34"/>
                  </a:cubicBezTo>
                  <a:cubicBezTo>
                    <a:pt x="97" y="82"/>
                    <a:pt x="49" y="130"/>
                    <a:pt x="25" y="202"/>
                  </a:cubicBezTo>
                  <a:cubicBezTo>
                    <a:pt x="1" y="298"/>
                    <a:pt x="25" y="346"/>
                    <a:pt x="49" y="418"/>
                  </a:cubicBezTo>
                  <a:cubicBezTo>
                    <a:pt x="169" y="706"/>
                    <a:pt x="313" y="1018"/>
                    <a:pt x="433" y="1306"/>
                  </a:cubicBezTo>
                  <a:cubicBezTo>
                    <a:pt x="457" y="1354"/>
                    <a:pt x="529" y="1402"/>
                    <a:pt x="601" y="1426"/>
                  </a:cubicBezTo>
                  <a:cubicBezTo>
                    <a:pt x="630" y="1436"/>
                    <a:pt x="660" y="1442"/>
                    <a:pt x="690" y="1442"/>
                  </a:cubicBezTo>
                  <a:cubicBezTo>
                    <a:pt x="732" y="1442"/>
                    <a:pt x="774" y="1431"/>
                    <a:pt x="817" y="1402"/>
                  </a:cubicBezTo>
                  <a:cubicBezTo>
                    <a:pt x="865" y="1354"/>
                    <a:pt x="913" y="1306"/>
                    <a:pt x="937" y="1234"/>
                  </a:cubicBezTo>
                  <a:cubicBezTo>
                    <a:pt x="961" y="1162"/>
                    <a:pt x="937" y="1090"/>
                    <a:pt x="913" y="1018"/>
                  </a:cubicBezTo>
                  <a:cubicBezTo>
                    <a:pt x="793" y="730"/>
                    <a:pt x="673" y="442"/>
                    <a:pt x="529" y="154"/>
                  </a:cubicBezTo>
                  <a:cubicBezTo>
                    <a:pt x="505" y="82"/>
                    <a:pt x="433" y="34"/>
                    <a:pt x="361" y="10"/>
                  </a:cubicBezTo>
                  <a:cubicBezTo>
                    <a:pt x="347" y="3"/>
                    <a:pt x="328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3"/>
            <p:cNvSpPr/>
            <p:nvPr/>
          </p:nvSpPr>
          <p:spPr>
            <a:xfrm>
              <a:off x="4209325" y="2653200"/>
              <a:ext cx="27025" cy="42075"/>
            </a:xfrm>
            <a:custGeom>
              <a:avLst/>
              <a:gdLst/>
              <a:ahLst/>
              <a:cxnLst/>
              <a:rect l="l" t="t" r="r" b="b"/>
              <a:pathLst>
                <a:path w="1081" h="1683" extrusionOk="0">
                  <a:moveTo>
                    <a:pt x="308" y="1"/>
                  </a:moveTo>
                  <a:cubicBezTo>
                    <a:pt x="259" y="1"/>
                    <a:pt x="196" y="18"/>
                    <a:pt x="145" y="35"/>
                  </a:cubicBezTo>
                  <a:cubicBezTo>
                    <a:pt x="97" y="83"/>
                    <a:pt x="49" y="131"/>
                    <a:pt x="25" y="203"/>
                  </a:cubicBezTo>
                  <a:cubicBezTo>
                    <a:pt x="1" y="299"/>
                    <a:pt x="25" y="347"/>
                    <a:pt x="49" y="419"/>
                  </a:cubicBezTo>
                  <a:cubicBezTo>
                    <a:pt x="217" y="803"/>
                    <a:pt x="385" y="1163"/>
                    <a:pt x="553" y="1547"/>
                  </a:cubicBezTo>
                  <a:cubicBezTo>
                    <a:pt x="577" y="1619"/>
                    <a:pt x="649" y="1667"/>
                    <a:pt x="721" y="1667"/>
                  </a:cubicBezTo>
                  <a:cubicBezTo>
                    <a:pt x="751" y="1677"/>
                    <a:pt x="780" y="1683"/>
                    <a:pt x="810" y="1683"/>
                  </a:cubicBezTo>
                  <a:cubicBezTo>
                    <a:pt x="852" y="1683"/>
                    <a:pt x="895" y="1671"/>
                    <a:pt x="937" y="1643"/>
                  </a:cubicBezTo>
                  <a:cubicBezTo>
                    <a:pt x="985" y="1619"/>
                    <a:pt x="1033" y="1547"/>
                    <a:pt x="1057" y="1475"/>
                  </a:cubicBezTo>
                  <a:cubicBezTo>
                    <a:pt x="1081" y="1403"/>
                    <a:pt x="1057" y="1331"/>
                    <a:pt x="1033" y="1259"/>
                  </a:cubicBezTo>
                  <a:cubicBezTo>
                    <a:pt x="865" y="899"/>
                    <a:pt x="697" y="515"/>
                    <a:pt x="529" y="155"/>
                  </a:cubicBezTo>
                  <a:cubicBezTo>
                    <a:pt x="505" y="83"/>
                    <a:pt x="433" y="35"/>
                    <a:pt x="361" y="11"/>
                  </a:cubicBezTo>
                  <a:cubicBezTo>
                    <a:pt x="347" y="4"/>
                    <a:pt x="328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3"/>
            <p:cNvSpPr/>
            <p:nvPr/>
          </p:nvSpPr>
          <p:spPr>
            <a:xfrm>
              <a:off x="4237525" y="2746750"/>
              <a:ext cx="28225" cy="48050"/>
            </a:xfrm>
            <a:custGeom>
              <a:avLst/>
              <a:gdLst/>
              <a:ahLst/>
              <a:cxnLst/>
              <a:rect l="l" t="t" r="r" b="b"/>
              <a:pathLst>
                <a:path w="1129" h="1922" extrusionOk="0">
                  <a:moveTo>
                    <a:pt x="317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cubicBezTo>
                    <a:pt x="217" y="805"/>
                    <a:pt x="385" y="1261"/>
                    <a:pt x="553" y="1717"/>
                  </a:cubicBezTo>
                  <a:cubicBezTo>
                    <a:pt x="592" y="1836"/>
                    <a:pt x="697" y="1922"/>
                    <a:pt x="813" y="1922"/>
                  </a:cubicBezTo>
                  <a:cubicBezTo>
                    <a:pt x="838" y="1922"/>
                    <a:pt x="863" y="1918"/>
                    <a:pt x="889" y="1909"/>
                  </a:cubicBezTo>
                  <a:cubicBezTo>
                    <a:pt x="1033" y="1885"/>
                    <a:pt x="1129" y="1717"/>
                    <a:pt x="1081" y="1573"/>
                  </a:cubicBezTo>
                  <a:lnTo>
                    <a:pt x="577" y="205"/>
                  </a:lnTo>
                  <a:cubicBezTo>
                    <a:pt x="537" y="87"/>
                    <a:pt x="433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3"/>
            <p:cNvSpPr/>
            <p:nvPr/>
          </p:nvSpPr>
          <p:spPr>
            <a:xfrm>
              <a:off x="4261525" y="2824750"/>
              <a:ext cx="25225" cy="42625"/>
            </a:xfrm>
            <a:custGeom>
              <a:avLst/>
              <a:gdLst/>
              <a:ahLst/>
              <a:cxnLst/>
              <a:rect l="l" t="t" r="r" b="b"/>
              <a:pathLst>
                <a:path w="1009" h="1705" extrusionOk="0">
                  <a:moveTo>
                    <a:pt x="328" y="1"/>
                  </a:moveTo>
                  <a:cubicBezTo>
                    <a:pt x="300" y="1"/>
                    <a:pt x="271" y="5"/>
                    <a:pt x="241" y="13"/>
                  </a:cubicBezTo>
                  <a:cubicBezTo>
                    <a:pt x="121" y="61"/>
                    <a:pt x="1" y="205"/>
                    <a:pt x="49" y="349"/>
                  </a:cubicBezTo>
                  <a:lnTo>
                    <a:pt x="409" y="1478"/>
                  </a:lnTo>
                  <a:cubicBezTo>
                    <a:pt x="450" y="1600"/>
                    <a:pt x="576" y="1704"/>
                    <a:pt x="702" y="1704"/>
                  </a:cubicBezTo>
                  <a:cubicBezTo>
                    <a:pt x="724" y="1704"/>
                    <a:pt x="747" y="1701"/>
                    <a:pt x="769" y="1694"/>
                  </a:cubicBezTo>
                  <a:cubicBezTo>
                    <a:pt x="913" y="1646"/>
                    <a:pt x="1009" y="1478"/>
                    <a:pt x="961" y="1334"/>
                  </a:cubicBezTo>
                  <a:cubicBezTo>
                    <a:pt x="841" y="973"/>
                    <a:pt x="721" y="589"/>
                    <a:pt x="601" y="205"/>
                  </a:cubicBezTo>
                  <a:cubicBezTo>
                    <a:pt x="561" y="87"/>
                    <a:pt x="457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3"/>
            <p:cNvSpPr/>
            <p:nvPr/>
          </p:nvSpPr>
          <p:spPr>
            <a:xfrm>
              <a:off x="4287350" y="2918425"/>
              <a:ext cx="28225" cy="35600"/>
            </a:xfrm>
            <a:custGeom>
              <a:avLst/>
              <a:gdLst/>
              <a:ahLst/>
              <a:cxnLst/>
              <a:rect l="l" t="t" r="r" b="b"/>
              <a:pathLst>
                <a:path w="1129" h="1424" extrusionOk="0">
                  <a:moveTo>
                    <a:pt x="299" y="1"/>
                  </a:moveTo>
                  <a:cubicBezTo>
                    <a:pt x="252" y="1"/>
                    <a:pt x="207" y="12"/>
                    <a:pt x="168" y="35"/>
                  </a:cubicBezTo>
                  <a:cubicBezTo>
                    <a:pt x="48" y="107"/>
                    <a:pt x="0" y="275"/>
                    <a:pt x="72" y="419"/>
                  </a:cubicBezTo>
                  <a:cubicBezTo>
                    <a:pt x="240" y="707"/>
                    <a:pt x="408" y="995"/>
                    <a:pt x="576" y="1283"/>
                  </a:cubicBezTo>
                  <a:cubicBezTo>
                    <a:pt x="625" y="1364"/>
                    <a:pt x="729" y="1423"/>
                    <a:pt x="828" y="1423"/>
                  </a:cubicBezTo>
                  <a:cubicBezTo>
                    <a:pt x="875" y="1423"/>
                    <a:pt x="921" y="1410"/>
                    <a:pt x="960" y="1379"/>
                  </a:cubicBezTo>
                  <a:cubicBezTo>
                    <a:pt x="1080" y="1307"/>
                    <a:pt x="1128" y="1139"/>
                    <a:pt x="1056" y="995"/>
                  </a:cubicBezTo>
                  <a:cubicBezTo>
                    <a:pt x="888" y="707"/>
                    <a:pt x="720" y="419"/>
                    <a:pt x="552" y="131"/>
                  </a:cubicBezTo>
                  <a:cubicBezTo>
                    <a:pt x="503" y="49"/>
                    <a:pt x="399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3"/>
            <p:cNvSpPr/>
            <p:nvPr/>
          </p:nvSpPr>
          <p:spPr>
            <a:xfrm>
              <a:off x="4313150" y="2996375"/>
              <a:ext cx="20425" cy="39050"/>
            </a:xfrm>
            <a:custGeom>
              <a:avLst/>
              <a:gdLst/>
              <a:ahLst/>
              <a:cxnLst/>
              <a:rect l="l" t="t" r="r" b="b"/>
              <a:pathLst>
                <a:path w="817" h="1562" extrusionOk="0">
                  <a:moveTo>
                    <a:pt x="294" y="1"/>
                  </a:moveTo>
                  <a:cubicBezTo>
                    <a:pt x="268" y="1"/>
                    <a:pt x="242" y="5"/>
                    <a:pt x="216" y="13"/>
                  </a:cubicBezTo>
                  <a:cubicBezTo>
                    <a:pt x="72" y="61"/>
                    <a:pt x="0" y="205"/>
                    <a:pt x="24" y="349"/>
                  </a:cubicBezTo>
                  <a:cubicBezTo>
                    <a:pt x="96" y="685"/>
                    <a:pt x="168" y="1021"/>
                    <a:pt x="240" y="1357"/>
                  </a:cubicBezTo>
                  <a:cubicBezTo>
                    <a:pt x="280" y="1476"/>
                    <a:pt x="400" y="1562"/>
                    <a:pt x="522" y="1562"/>
                  </a:cubicBezTo>
                  <a:cubicBezTo>
                    <a:pt x="548" y="1562"/>
                    <a:pt x="575" y="1558"/>
                    <a:pt x="600" y="1549"/>
                  </a:cubicBezTo>
                  <a:cubicBezTo>
                    <a:pt x="744" y="1501"/>
                    <a:pt x="816" y="1357"/>
                    <a:pt x="792" y="1213"/>
                  </a:cubicBezTo>
                  <a:cubicBezTo>
                    <a:pt x="720" y="877"/>
                    <a:pt x="648" y="541"/>
                    <a:pt x="576" y="205"/>
                  </a:cubicBezTo>
                  <a:cubicBezTo>
                    <a:pt x="537" y="87"/>
                    <a:pt x="416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3"/>
            <p:cNvSpPr/>
            <p:nvPr/>
          </p:nvSpPr>
          <p:spPr>
            <a:xfrm>
              <a:off x="4327550" y="3099500"/>
              <a:ext cx="22225" cy="32625"/>
            </a:xfrm>
            <a:custGeom>
              <a:avLst/>
              <a:gdLst/>
              <a:ahLst/>
              <a:cxnLst/>
              <a:rect l="l" t="t" r="r" b="b"/>
              <a:pathLst>
                <a:path w="889" h="1305" extrusionOk="0">
                  <a:moveTo>
                    <a:pt x="337" y="1"/>
                  </a:moveTo>
                  <a:cubicBezTo>
                    <a:pt x="304" y="1"/>
                    <a:pt x="270" y="7"/>
                    <a:pt x="240" y="16"/>
                  </a:cubicBezTo>
                  <a:cubicBezTo>
                    <a:pt x="96" y="40"/>
                    <a:pt x="0" y="208"/>
                    <a:pt x="48" y="353"/>
                  </a:cubicBezTo>
                  <a:cubicBezTo>
                    <a:pt x="120" y="593"/>
                    <a:pt x="216" y="857"/>
                    <a:pt x="288" y="1097"/>
                  </a:cubicBezTo>
                  <a:cubicBezTo>
                    <a:pt x="312" y="1169"/>
                    <a:pt x="360" y="1241"/>
                    <a:pt x="432" y="1265"/>
                  </a:cubicBezTo>
                  <a:cubicBezTo>
                    <a:pt x="460" y="1293"/>
                    <a:pt x="505" y="1304"/>
                    <a:pt x="552" y="1304"/>
                  </a:cubicBezTo>
                  <a:cubicBezTo>
                    <a:pt x="584" y="1304"/>
                    <a:pt x="618" y="1299"/>
                    <a:pt x="648" y="1289"/>
                  </a:cubicBezTo>
                  <a:cubicBezTo>
                    <a:pt x="768" y="1241"/>
                    <a:pt x="888" y="1097"/>
                    <a:pt x="840" y="953"/>
                  </a:cubicBezTo>
                  <a:cubicBezTo>
                    <a:pt x="744" y="713"/>
                    <a:pt x="672" y="449"/>
                    <a:pt x="576" y="208"/>
                  </a:cubicBezTo>
                  <a:cubicBezTo>
                    <a:pt x="552" y="136"/>
                    <a:pt x="528" y="64"/>
                    <a:pt x="456" y="40"/>
                  </a:cubicBezTo>
                  <a:cubicBezTo>
                    <a:pt x="428" y="12"/>
                    <a:pt x="384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3"/>
            <p:cNvSpPr/>
            <p:nvPr/>
          </p:nvSpPr>
          <p:spPr>
            <a:xfrm>
              <a:off x="4340150" y="3180650"/>
              <a:ext cx="17425" cy="32675"/>
            </a:xfrm>
            <a:custGeom>
              <a:avLst/>
              <a:gdLst/>
              <a:ahLst/>
              <a:cxnLst/>
              <a:rect l="l" t="t" r="r" b="b"/>
              <a:pathLst>
                <a:path w="697" h="1307" extrusionOk="0">
                  <a:moveTo>
                    <a:pt x="280" y="1"/>
                  </a:moveTo>
                  <a:cubicBezTo>
                    <a:pt x="258" y="1"/>
                    <a:pt x="237" y="4"/>
                    <a:pt x="216" y="11"/>
                  </a:cubicBezTo>
                  <a:cubicBezTo>
                    <a:pt x="144" y="35"/>
                    <a:pt x="72" y="83"/>
                    <a:pt x="48" y="131"/>
                  </a:cubicBezTo>
                  <a:cubicBezTo>
                    <a:pt x="0" y="203"/>
                    <a:pt x="0" y="275"/>
                    <a:pt x="24" y="347"/>
                  </a:cubicBezTo>
                  <a:lnTo>
                    <a:pt x="144" y="1091"/>
                  </a:lnTo>
                  <a:cubicBezTo>
                    <a:pt x="168" y="1163"/>
                    <a:pt x="216" y="1235"/>
                    <a:pt x="288" y="1259"/>
                  </a:cubicBezTo>
                  <a:cubicBezTo>
                    <a:pt x="336" y="1307"/>
                    <a:pt x="432" y="1307"/>
                    <a:pt x="504" y="1307"/>
                  </a:cubicBezTo>
                  <a:cubicBezTo>
                    <a:pt x="552" y="1283"/>
                    <a:pt x="624" y="1235"/>
                    <a:pt x="672" y="1163"/>
                  </a:cubicBezTo>
                  <a:cubicBezTo>
                    <a:pt x="696" y="1091"/>
                    <a:pt x="696" y="1019"/>
                    <a:pt x="696" y="947"/>
                  </a:cubicBezTo>
                  <a:lnTo>
                    <a:pt x="552" y="203"/>
                  </a:lnTo>
                  <a:cubicBezTo>
                    <a:pt x="552" y="131"/>
                    <a:pt x="480" y="59"/>
                    <a:pt x="432" y="35"/>
                  </a:cubicBezTo>
                  <a:cubicBezTo>
                    <a:pt x="381" y="18"/>
                    <a:pt x="330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3"/>
            <p:cNvSpPr/>
            <p:nvPr/>
          </p:nvSpPr>
          <p:spPr>
            <a:xfrm>
              <a:off x="4343750" y="3233725"/>
              <a:ext cx="14425" cy="42025"/>
            </a:xfrm>
            <a:custGeom>
              <a:avLst/>
              <a:gdLst/>
              <a:ahLst/>
              <a:cxnLst/>
              <a:rect l="l" t="t" r="r" b="b"/>
              <a:pathLst>
                <a:path w="577" h="1681" extrusionOk="0">
                  <a:moveTo>
                    <a:pt x="288" y="0"/>
                  </a:moveTo>
                  <a:cubicBezTo>
                    <a:pt x="144" y="0"/>
                    <a:pt x="0" y="120"/>
                    <a:pt x="0" y="264"/>
                  </a:cubicBezTo>
                  <a:lnTo>
                    <a:pt x="0" y="1392"/>
                  </a:lnTo>
                  <a:cubicBezTo>
                    <a:pt x="0" y="1536"/>
                    <a:pt x="144" y="1680"/>
                    <a:pt x="288" y="1680"/>
                  </a:cubicBezTo>
                  <a:cubicBezTo>
                    <a:pt x="432" y="1680"/>
                    <a:pt x="576" y="1560"/>
                    <a:pt x="576" y="1392"/>
                  </a:cubicBezTo>
                  <a:lnTo>
                    <a:pt x="576" y="264"/>
                  </a:lnTo>
                  <a:cubicBezTo>
                    <a:pt x="576" y="120"/>
                    <a:pt x="43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3"/>
            <p:cNvSpPr/>
            <p:nvPr/>
          </p:nvSpPr>
          <p:spPr>
            <a:xfrm>
              <a:off x="4346750" y="3296125"/>
              <a:ext cx="18025" cy="35675"/>
            </a:xfrm>
            <a:custGeom>
              <a:avLst/>
              <a:gdLst/>
              <a:ahLst/>
              <a:cxnLst/>
              <a:rect l="l" t="t" r="r" b="b"/>
              <a:pathLst>
                <a:path w="721" h="1427" extrusionOk="0">
                  <a:moveTo>
                    <a:pt x="288" y="0"/>
                  </a:moveTo>
                  <a:cubicBezTo>
                    <a:pt x="144" y="0"/>
                    <a:pt x="24" y="120"/>
                    <a:pt x="24" y="264"/>
                  </a:cubicBezTo>
                  <a:cubicBezTo>
                    <a:pt x="0" y="600"/>
                    <a:pt x="48" y="912"/>
                    <a:pt x="144" y="1224"/>
                  </a:cubicBezTo>
                  <a:cubicBezTo>
                    <a:pt x="168" y="1296"/>
                    <a:pt x="216" y="1344"/>
                    <a:pt x="288" y="1392"/>
                  </a:cubicBezTo>
                  <a:cubicBezTo>
                    <a:pt x="322" y="1409"/>
                    <a:pt x="380" y="1426"/>
                    <a:pt x="437" y="1426"/>
                  </a:cubicBezTo>
                  <a:cubicBezTo>
                    <a:pt x="460" y="1426"/>
                    <a:pt x="483" y="1423"/>
                    <a:pt x="504" y="1416"/>
                  </a:cubicBezTo>
                  <a:cubicBezTo>
                    <a:pt x="576" y="1392"/>
                    <a:pt x="624" y="1344"/>
                    <a:pt x="672" y="1296"/>
                  </a:cubicBezTo>
                  <a:cubicBezTo>
                    <a:pt x="696" y="1224"/>
                    <a:pt x="720" y="1152"/>
                    <a:pt x="696" y="1080"/>
                  </a:cubicBezTo>
                  <a:cubicBezTo>
                    <a:pt x="648" y="936"/>
                    <a:pt x="600" y="792"/>
                    <a:pt x="576" y="672"/>
                  </a:cubicBezTo>
                  <a:cubicBezTo>
                    <a:pt x="576" y="528"/>
                    <a:pt x="552" y="408"/>
                    <a:pt x="576" y="264"/>
                  </a:cubicBezTo>
                  <a:cubicBezTo>
                    <a:pt x="576" y="216"/>
                    <a:pt x="528" y="120"/>
                    <a:pt x="480" y="72"/>
                  </a:cubicBezTo>
                  <a:cubicBezTo>
                    <a:pt x="432" y="24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3"/>
            <p:cNvSpPr/>
            <p:nvPr/>
          </p:nvSpPr>
          <p:spPr>
            <a:xfrm>
              <a:off x="4356950" y="3361275"/>
              <a:ext cx="19825" cy="29925"/>
            </a:xfrm>
            <a:custGeom>
              <a:avLst/>
              <a:gdLst/>
              <a:ahLst/>
              <a:cxnLst/>
              <a:rect l="l" t="t" r="r" b="b"/>
              <a:pathLst>
                <a:path w="793" h="1197" extrusionOk="0">
                  <a:moveTo>
                    <a:pt x="284" y="1"/>
                  </a:moveTo>
                  <a:cubicBezTo>
                    <a:pt x="261" y="1"/>
                    <a:pt x="237" y="3"/>
                    <a:pt x="216" y="11"/>
                  </a:cubicBezTo>
                  <a:cubicBezTo>
                    <a:pt x="168" y="35"/>
                    <a:pt x="96" y="83"/>
                    <a:pt x="48" y="131"/>
                  </a:cubicBezTo>
                  <a:cubicBezTo>
                    <a:pt x="24" y="203"/>
                    <a:pt x="0" y="275"/>
                    <a:pt x="24" y="347"/>
                  </a:cubicBezTo>
                  <a:cubicBezTo>
                    <a:pt x="96" y="563"/>
                    <a:pt x="168" y="779"/>
                    <a:pt x="216" y="995"/>
                  </a:cubicBezTo>
                  <a:cubicBezTo>
                    <a:pt x="240" y="1067"/>
                    <a:pt x="288" y="1115"/>
                    <a:pt x="360" y="1163"/>
                  </a:cubicBezTo>
                  <a:cubicBezTo>
                    <a:pt x="394" y="1180"/>
                    <a:pt x="452" y="1197"/>
                    <a:pt x="509" y="1197"/>
                  </a:cubicBezTo>
                  <a:cubicBezTo>
                    <a:pt x="532" y="1197"/>
                    <a:pt x="555" y="1194"/>
                    <a:pt x="576" y="1187"/>
                  </a:cubicBezTo>
                  <a:cubicBezTo>
                    <a:pt x="648" y="1163"/>
                    <a:pt x="696" y="1115"/>
                    <a:pt x="744" y="1067"/>
                  </a:cubicBezTo>
                  <a:cubicBezTo>
                    <a:pt x="768" y="995"/>
                    <a:pt x="792" y="923"/>
                    <a:pt x="768" y="851"/>
                  </a:cubicBezTo>
                  <a:cubicBezTo>
                    <a:pt x="696" y="635"/>
                    <a:pt x="624" y="419"/>
                    <a:pt x="576" y="203"/>
                  </a:cubicBezTo>
                  <a:cubicBezTo>
                    <a:pt x="552" y="131"/>
                    <a:pt x="504" y="83"/>
                    <a:pt x="432" y="35"/>
                  </a:cubicBezTo>
                  <a:cubicBezTo>
                    <a:pt x="398" y="18"/>
                    <a:pt x="340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3"/>
            <p:cNvSpPr/>
            <p:nvPr/>
          </p:nvSpPr>
          <p:spPr>
            <a:xfrm>
              <a:off x="4364750" y="3402075"/>
              <a:ext cx="25825" cy="38925"/>
            </a:xfrm>
            <a:custGeom>
              <a:avLst/>
              <a:gdLst/>
              <a:ahLst/>
              <a:cxnLst/>
              <a:rect l="l" t="t" r="r" b="b"/>
              <a:pathLst>
                <a:path w="1033" h="1557" extrusionOk="0">
                  <a:moveTo>
                    <a:pt x="316" y="1"/>
                  </a:moveTo>
                  <a:cubicBezTo>
                    <a:pt x="297" y="1"/>
                    <a:pt x="278" y="4"/>
                    <a:pt x="264" y="11"/>
                  </a:cubicBezTo>
                  <a:cubicBezTo>
                    <a:pt x="120" y="59"/>
                    <a:pt x="0" y="203"/>
                    <a:pt x="48" y="347"/>
                  </a:cubicBezTo>
                  <a:lnTo>
                    <a:pt x="432" y="1355"/>
                  </a:lnTo>
                  <a:cubicBezTo>
                    <a:pt x="480" y="1427"/>
                    <a:pt x="504" y="1475"/>
                    <a:pt x="576" y="1523"/>
                  </a:cubicBezTo>
                  <a:cubicBezTo>
                    <a:pt x="610" y="1540"/>
                    <a:pt x="668" y="1557"/>
                    <a:pt x="725" y="1557"/>
                  </a:cubicBezTo>
                  <a:cubicBezTo>
                    <a:pt x="748" y="1557"/>
                    <a:pt x="771" y="1554"/>
                    <a:pt x="792" y="1547"/>
                  </a:cubicBezTo>
                  <a:cubicBezTo>
                    <a:pt x="912" y="1499"/>
                    <a:pt x="1032" y="1355"/>
                    <a:pt x="984" y="1211"/>
                  </a:cubicBezTo>
                  <a:lnTo>
                    <a:pt x="600" y="203"/>
                  </a:lnTo>
                  <a:cubicBezTo>
                    <a:pt x="576" y="131"/>
                    <a:pt x="528" y="83"/>
                    <a:pt x="456" y="35"/>
                  </a:cubicBezTo>
                  <a:cubicBezTo>
                    <a:pt x="422" y="18"/>
                    <a:pt x="364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3"/>
            <p:cNvSpPr/>
            <p:nvPr/>
          </p:nvSpPr>
          <p:spPr>
            <a:xfrm>
              <a:off x="4390550" y="3470725"/>
              <a:ext cx="23425" cy="35825"/>
            </a:xfrm>
            <a:custGeom>
              <a:avLst/>
              <a:gdLst/>
              <a:ahLst/>
              <a:cxnLst/>
              <a:rect l="l" t="t" r="r" b="b"/>
              <a:pathLst>
                <a:path w="937" h="1433" extrusionOk="0">
                  <a:moveTo>
                    <a:pt x="360" y="1"/>
                  </a:moveTo>
                  <a:cubicBezTo>
                    <a:pt x="288" y="1"/>
                    <a:pt x="216" y="1"/>
                    <a:pt x="144" y="49"/>
                  </a:cubicBezTo>
                  <a:cubicBezTo>
                    <a:pt x="96" y="73"/>
                    <a:pt x="24" y="145"/>
                    <a:pt x="24" y="217"/>
                  </a:cubicBezTo>
                  <a:cubicBezTo>
                    <a:pt x="0" y="265"/>
                    <a:pt x="0" y="361"/>
                    <a:pt x="48" y="433"/>
                  </a:cubicBezTo>
                  <a:cubicBezTo>
                    <a:pt x="144" y="553"/>
                    <a:pt x="216" y="673"/>
                    <a:pt x="288" y="817"/>
                  </a:cubicBezTo>
                  <a:cubicBezTo>
                    <a:pt x="336" y="937"/>
                    <a:pt x="360" y="1081"/>
                    <a:pt x="384" y="1225"/>
                  </a:cubicBezTo>
                  <a:cubicBezTo>
                    <a:pt x="408" y="1297"/>
                    <a:pt x="480" y="1369"/>
                    <a:pt x="529" y="1393"/>
                  </a:cubicBezTo>
                  <a:cubicBezTo>
                    <a:pt x="557" y="1421"/>
                    <a:pt x="601" y="1433"/>
                    <a:pt x="648" y="1433"/>
                  </a:cubicBezTo>
                  <a:cubicBezTo>
                    <a:pt x="681" y="1433"/>
                    <a:pt x="715" y="1427"/>
                    <a:pt x="745" y="1417"/>
                  </a:cubicBezTo>
                  <a:cubicBezTo>
                    <a:pt x="817" y="1393"/>
                    <a:pt x="865" y="1369"/>
                    <a:pt x="913" y="1297"/>
                  </a:cubicBezTo>
                  <a:cubicBezTo>
                    <a:pt x="937" y="1225"/>
                    <a:pt x="937" y="1153"/>
                    <a:pt x="937" y="1081"/>
                  </a:cubicBezTo>
                  <a:cubicBezTo>
                    <a:pt x="889" y="745"/>
                    <a:pt x="745" y="409"/>
                    <a:pt x="529" y="145"/>
                  </a:cubicBezTo>
                  <a:cubicBezTo>
                    <a:pt x="480" y="73"/>
                    <a:pt x="432" y="25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3"/>
            <p:cNvSpPr/>
            <p:nvPr/>
          </p:nvSpPr>
          <p:spPr>
            <a:xfrm>
              <a:off x="3933900" y="2768875"/>
              <a:ext cx="32425" cy="35625"/>
            </a:xfrm>
            <a:custGeom>
              <a:avLst/>
              <a:gdLst/>
              <a:ahLst/>
              <a:cxnLst/>
              <a:rect l="l" t="t" r="r" b="b"/>
              <a:pathLst>
                <a:path w="1297" h="1425" extrusionOk="0">
                  <a:moveTo>
                    <a:pt x="312" y="0"/>
                  </a:moveTo>
                  <a:cubicBezTo>
                    <a:pt x="265" y="0"/>
                    <a:pt x="221" y="12"/>
                    <a:pt x="193" y="40"/>
                  </a:cubicBezTo>
                  <a:cubicBezTo>
                    <a:pt x="73" y="112"/>
                    <a:pt x="1" y="280"/>
                    <a:pt x="97" y="424"/>
                  </a:cubicBezTo>
                  <a:cubicBezTo>
                    <a:pt x="289" y="712"/>
                    <a:pt x="505" y="1000"/>
                    <a:pt x="721" y="1288"/>
                  </a:cubicBezTo>
                  <a:cubicBezTo>
                    <a:pt x="745" y="1360"/>
                    <a:pt x="817" y="1408"/>
                    <a:pt x="889" y="1408"/>
                  </a:cubicBezTo>
                  <a:cubicBezTo>
                    <a:pt x="909" y="1418"/>
                    <a:pt x="937" y="1424"/>
                    <a:pt x="968" y="1424"/>
                  </a:cubicBezTo>
                  <a:cubicBezTo>
                    <a:pt x="1012" y="1424"/>
                    <a:pt x="1062" y="1412"/>
                    <a:pt x="1105" y="1384"/>
                  </a:cubicBezTo>
                  <a:cubicBezTo>
                    <a:pt x="1201" y="1312"/>
                    <a:pt x="1297" y="1144"/>
                    <a:pt x="1201" y="1000"/>
                  </a:cubicBezTo>
                  <a:cubicBezTo>
                    <a:pt x="985" y="712"/>
                    <a:pt x="769" y="424"/>
                    <a:pt x="577" y="136"/>
                  </a:cubicBezTo>
                  <a:cubicBezTo>
                    <a:pt x="529" y="64"/>
                    <a:pt x="481" y="16"/>
                    <a:pt x="409" y="16"/>
                  </a:cubicBezTo>
                  <a:cubicBezTo>
                    <a:pt x="379" y="6"/>
                    <a:pt x="345" y="0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3"/>
            <p:cNvSpPr/>
            <p:nvPr/>
          </p:nvSpPr>
          <p:spPr>
            <a:xfrm>
              <a:off x="3977700" y="2824675"/>
              <a:ext cx="32425" cy="36075"/>
            </a:xfrm>
            <a:custGeom>
              <a:avLst/>
              <a:gdLst/>
              <a:ahLst/>
              <a:cxnLst/>
              <a:rect l="l" t="t" r="r" b="b"/>
              <a:pathLst>
                <a:path w="1297" h="1443" extrusionOk="0">
                  <a:moveTo>
                    <a:pt x="330" y="1"/>
                  </a:moveTo>
                  <a:cubicBezTo>
                    <a:pt x="285" y="1"/>
                    <a:pt x="235" y="12"/>
                    <a:pt x="193" y="40"/>
                  </a:cubicBezTo>
                  <a:cubicBezTo>
                    <a:pt x="73" y="112"/>
                    <a:pt x="1" y="280"/>
                    <a:pt x="97" y="424"/>
                  </a:cubicBezTo>
                  <a:cubicBezTo>
                    <a:pt x="313" y="712"/>
                    <a:pt x="505" y="1000"/>
                    <a:pt x="721" y="1289"/>
                  </a:cubicBezTo>
                  <a:cubicBezTo>
                    <a:pt x="769" y="1361"/>
                    <a:pt x="817" y="1409"/>
                    <a:pt x="889" y="1433"/>
                  </a:cubicBezTo>
                  <a:cubicBezTo>
                    <a:pt x="910" y="1440"/>
                    <a:pt x="931" y="1442"/>
                    <a:pt x="952" y="1442"/>
                  </a:cubicBezTo>
                  <a:cubicBezTo>
                    <a:pt x="1003" y="1442"/>
                    <a:pt x="1054" y="1425"/>
                    <a:pt x="1105" y="1409"/>
                  </a:cubicBezTo>
                  <a:cubicBezTo>
                    <a:pt x="1225" y="1313"/>
                    <a:pt x="1297" y="1144"/>
                    <a:pt x="1201" y="1024"/>
                  </a:cubicBezTo>
                  <a:lnTo>
                    <a:pt x="577" y="136"/>
                  </a:lnTo>
                  <a:cubicBezTo>
                    <a:pt x="553" y="64"/>
                    <a:pt x="481" y="16"/>
                    <a:pt x="409" y="16"/>
                  </a:cubicBezTo>
                  <a:cubicBezTo>
                    <a:pt x="389" y="6"/>
                    <a:pt x="361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3"/>
            <p:cNvSpPr/>
            <p:nvPr/>
          </p:nvSpPr>
          <p:spPr>
            <a:xfrm>
              <a:off x="4018500" y="2877625"/>
              <a:ext cx="34850" cy="45200"/>
            </a:xfrm>
            <a:custGeom>
              <a:avLst/>
              <a:gdLst/>
              <a:ahLst/>
              <a:cxnLst/>
              <a:rect l="l" t="t" r="r" b="b"/>
              <a:pathLst>
                <a:path w="1394" h="1808" extrusionOk="0">
                  <a:moveTo>
                    <a:pt x="324" y="1"/>
                  </a:moveTo>
                  <a:cubicBezTo>
                    <a:pt x="277" y="1"/>
                    <a:pt x="231" y="12"/>
                    <a:pt x="193" y="35"/>
                  </a:cubicBezTo>
                  <a:cubicBezTo>
                    <a:pt x="73" y="131"/>
                    <a:pt x="1" y="299"/>
                    <a:pt x="97" y="419"/>
                  </a:cubicBezTo>
                  <a:cubicBezTo>
                    <a:pt x="337" y="851"/>
                    <a:pt x="577" y="1259"/>
                    <a:pt x="841" y="1667"/>
                  </a:cubicBezTo>
                  <a:cubicBezTo>
                    <a:pt x="890" y="1748"/>
                    <a:pt x="982" y="1807"/>
                    <a:pt x="1082" y="1807"/>
                  </a:cubicBezTo>
                  <a:cubicBezTo>
                    <a:pt x="1129" y="1807"/>
                    <a:pt x="1178" y="1794"/>
                    <a:pt x="1225" y="1763"/>
                  </a:cubicBezTo>
                  <a:cubicBezTo>
                    <a:pt x="1345" y="1691"/>
                    <a:pt x="1393" y="1523"/>
                    <a:pt x="1321" y="1403"/>
                  </a:cubicBezTo>
                  <a:lnTo>
                    <a:pt x="577" y="131"/>
                  </a:lnTo>
                  <a:cubicBezTo>
                    <a:pt x="528" y="49"/>
                    <a:pt x="424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3"/>
            <p:cNvSpPr/>
            <p:nvPr/>
          </p:nvSpPr>
          <p:spPr>
            <a:xfrm>
              <a:off x="4056325" y="2952625"/>
              <a:ext cx="24625" cy="36300"/>
            </a:xfrm>
            <a:custGeom>
              <a:avLst/>
              <a:gdLst/>
              <a:ahLst/>
              <a:cxnLst/>
              <a:rect l="l" t="t" r="r" b="b"/>
              <a:pathLst>
                <a:path w="985" h="1452" extrusionOk="0">
                  <a:moveTo>
                    <a:pt x="303" y="1"/>
                  </a:moveTo>
                  <a:cubicBezTo>
                    <a:pt x="282" y="1"/>
                    <a:pt x="261" y="4"/>
                    <a:pt x="240" y="11"/>
                  </a:cubicBezTo>
                  <a:cubicBezTo>
                    <a:pt x="96" y="59"/>
                    <a:pt x="0" y="203"/>
                    <a:pt x="48" y="347"/>
                  </a:cubicBezTo>
                  <a:cubicBezTo>
                    <a:pt x="168" y="659"/>
                    <a:pt x="264" y="947"/>
                    <a:pt x="384" y="1235"/>
                  </a:cubicBezTo>
                  <a:cubicBezTo>
                    <a:pt x="408" y="1307"/>
                    <a:pt x="456" y="1379"/>
                    <a:pt x="504" y="1403"/>
                  </a:cubicBezTo>
                  <a:cubicBezTo>
                    <a:pt x="576" y="1451"/>
                    <a:pt x="648" y="1451"/>
                    <a:pt x="720" y="1451"/>
                  </a:cubicBezTo>
                  <a:cubicBezTo>
                    <a:pt x="864" y="1403"/>
                    <a:pt x="984" y="1235"/>
                    <a:pt x="912" y="1091"/>
                  </a:cubicBezTo>
                  <a:cubicBezTo>
                    <a:pt x="816" y="803"/>
                    <a:pt x="696" y="515"/>
                    <a:pt x="576" y="203"/>
                  </a:cubicBezTo>
                  <a:cubicBezTo>
                    <a:pt x="552" y="131"/>
                    <a:pt x="528" y="83"/>
                    <a:pt x="456" y="35"/>
                  </a:cubicBezTo>
                  <a:cubicBezTo>
                    <a:pt x="405" y="18"/>
                    <a:pt x="354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3"/>
            <p:cNvSpPr/>
            <p:nvPr/>
          </p:nvSpPr>
          <p:spPr>
            <a:xfrm>
              <a:off x="4081525" y="3030650"/>
              <a:ext cx="27025" cy="48575"/>
            </a:xfrm>
            <a:custGeom>
              <a:avLst/>
              <a:gdLst/>
              <a:ahLst/>
              <a:cxnLst/>
              <a:rect l="l" t="t" r="r" b="b"/>
              <a:pathLst>
                <a:path w="1081" h="1943" extrusionOk="0">
                  <a:moveTo>
                    <a:pt x="304" y="0"/>
                  </a:moveTo>
                  <a:cubicBezTo>
                    <a:pt x="255" y="0"/>
                    <a:pt x="207" y="11"/>
                    <a:pt x="168" y="34"/>
                  </a:cubicBezTo>
                  <a:cubicBezTo>
                    <a:pt x="48" y="130"/>
                    <a:pt x="0" y="274"/>
                    <a:pt x="72" y="418"/>
                  </a:cubicBezTo>
                  <a:cubicBezTo>
                    <a:pt x="96" y="466"/>
                    <a:pt x="120" y="514"/>
                    <a:pt x="144" y="586"/>
                  </a:cubicBezTo>
                  <a:cubicBezTo>
                    <a:pt x="168" y="610"/>
                    <a:pt x="168" y="634"/>
                    <a:pt x="192" y="658"/>
                  </a:cubicBezTo>
                  <a:cubicBezTo>
                    <a:pt x="192" y="658"/>
                    <a:pt x="216" y="682"/>
                    <a:pt x="216" y="706"/>
                  </a:cubicBezTo>
                  <a:cubicBezTo>
                    <a:pt x="264" y="802"/>
                    <a:pt x="288" y="922"/>
                    <a:pt x="336" y="1042"/>
                  </a:cubicBezTo>
                  <a:cubicBezTo>
                    <a:pt x="408" y="1258"/>
                    <a:pt x="480" y="1498"/>
                    <a:pt x="504" y="1738"/>
                  </a:cubicBezTo>
                  <a:cubicBezTo>
                    <a:pt x="544" y="1857"/>
                    <a:pt x="664" y="1943"/>
                    <a:pt x="786" y="1943"/>
                  </a:cubicBezTo>
                  <a:cubicBezTo>
                    <a:pt x="812" y="1943"/>
                    <a:pt x="839" y="1939"/>
                    <a:pt x="864" y="1930"/>
                  </a:cubicBezTo>
                  <a:cubicBezTo>
                    <a:pt x="1008" y="1882"/>
                    <a:pt x="1080" y="1738"/>
                    <a:pt x="1056" y="1594"/>
                  </a:cubicBezTo>
                  <a:cubicBezTo>
                    <a:pt x="960" y="1090"/>
                    <a:pt x="792" y="586"/>
                    <a:pt x="552" y="130"/>
                  </a:cubicBezTo>
                  <a:cubicBezTo>
                    <a:pt x="520" y="49"/>
                    <a:pt x="409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3"/>
            <p:cNvSpPr/>
            <p:nvPr/>
          </p:nvSpPr>
          <p:spPr>
            <a:xfrm>
              <a:off x="4106125" y="3111675"/>
              <a:ext cx="24025" cy="39250"/>
            </a:xfrm>
            <a:custGeom>
              <a:avLst/>
              <a:gdLst/>
              <a:ahLst/>
              <a:cxnLst/>
              <a:rect l="l" t="t" r="r" b="b"/>
              <a:pathLst>
                <a:path w="961" h="1570" extrusionOk="0">
                  <a:moveTo>
                    <a:pt x="305" y="0"/>
                  </a:moveTo>
                  <a:cubicBezTo>
                    <a:pt x="260" y="0"/>
                    <a:pt x="213" y="11"/>
                    <a:pt x="168" y="34"/>
                  </a:cubicBezTo>
                  <a:cubicBezTo>
                    <a:pt x="48" y="130"/>
                    <a:pt x="0" y="298"/>
                    <a:pt x="72" y="418"/>
                  </a:cubicBezTo>
                  <a:cubicBezTo>
                    <a:pt x="120" y="490"/>
                    <a:pt x="168" y="586"/>
                    <a:pt x="216" y="658"/>
                  </a:cubicBezTo>
                  <a:cubicBezTo>
                    <a:pt x="216" y="682"/>
                    <a:pt x="240" y="730"/>
                    <a:pt x="240" y="754"/>
                  </a:cubicBezTo>
                  <a:cubicBezTo>
                    <a:pt x="264" y="778"/>
                    <a:pt x="264" y="778"/>
                    <a:pt x="264" y="778"/>
                  </a:cubicBezTo>
                  <a:cubicBezTo>
                    <a:pt x="264" y="802"/>
                    <a:pt x="264" y="826"/>
                    <a:pt x="288" y="850"/>
                  </a:cubicBezTo>
                  <a:cubicBezTo>
                    <a:pt x="336" y="994"/>
                    <a:pt x="384" y="1162"/>
                    <a:pt x="408" y="1354"/>
                  </a:cubicBezTo>
                  <a:lnTo>
                    <a:pt x="408" y="1282"/>
                  </a:lnTo>
                  <a:cubicBezTo>
                    <a:pt x="408" y="1378"/>
                    <a:pt x="432" y="1426"/>
                    <a:pt x="480" y="1498"/>
                  </a:cubicBezTo>
                  <a:cubicBezTo>
                    <a:pt x="528" y="1546"/>
                    <a:pt x="600" y="1570"/>
                    <a:pt x="672" y="1570"/>
                  </a:cubicBezTo>
                  <a:cubicBezTo>
                    <a:pt x="744" y="1570"/>
                    <a:pt x="816" y="1546"/>
                    <a:pt x="864" y="1498"/>
                  </a:cubicBezTo>
                  <a:cubicBezTo>
                    <a:pt x="912" y="1426"/>
                    <a:pt x="960" y="1354"/>
                    <a:pt x="960" y="1282"/>
                  </a:cubicBezTo>
                  <a:cubicBezTo>
                    <a:pt x="912" y="874"/>
                    <a:pt x="768" y="490"/>
                    <a:pt x="552" y="154"/>
                  </a:cubicBezTo>
                  <a:cubicBezTo>
                    <a:pt x="503" y="54"/>
                    <a:pt x="407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3"/>
            <p:cNvSpPr/>
            <p:nvPr/>
          </p:nvSpPr>
          <p:spPr>
            <a:xfrm>
              <a:off x="4131325" y="3186650"/>
              <a:ext cx="24625" cy="32675"/>
            </a:xfrm>
            <a:custGeom>
              <a:avLst/>
              <a:gdLst/>
              <a:ahLst/>
              <a:cxnLst/>
              <a:rect l="l" t="t" r="r" b="b"/>
              <a:pathLst>
                <a:path w="985" h="1307" extrusionOk="0">
                  <a:moveTo>
                    <a:pt x="317" y="1"/>
                  </a:moveTo>
                  <a:cubicBezTo>
                    <a:pt x="260" y="1"/>
                    <a:pt x="202" y="18"/>
                    <a:pt x="168" y="35"/>
                  </a:cubicBezTo>
                  <a:cubicBezTo>
                    <a:pt x="24" y="131"/>
                    <a:pt x="0" y="275"/>
                    <a:pt x="72" y="419"/>
                  </a:cubicBezTo>
                  <a:cubicBezTo>
                    <a:pt x="192" y="683"/>
                    <a:pt x="312" y="923"/>
                    <a:pt x="432" y="1163"/>
                  </a:cubicBezTo>
                  <a:cubicBezTo>
                    <a:pt x="480" y="1235"/>
                    <a:pt x="552" y="1283"/>
                    <a:pt x="600" y="1307"/>
                  </a:cubicBezTo>
                  <a:cubicBezTo>
                    <a:pt x="672" y="1307"/>
                    <a:pt x="768" y="1307"/>
                    <a:pt x="816" y="1259"/>
                  </a:cubicBezTo>
                  <a:cubicBezTo>
                    <a:pt x="960" y="1187"/>
                    <a:pt x="984" y="1019"/>
                    <a:pt x="936" y="899"/>
                  </a:cubicBezTo>
                  <a:cubicBezTo>
                    <a:pt x="792" y="635"/>
                    <a:pt x="672" y="395"/>
                    <a:pt x="552" y="131"/>
                  </a:cubicBezTo>
                  <a:cubicBezTo>
                    <a:pt x="528" y="83"/>
                    <a:pt x="456" y="35"/>
                    <a:pt x="384" y="11"/>
                  </a:cubicBezTo>
                  <a:cubicBezTo>
                    <a:pt x="363" y="4"/>
                    <a:pt x="340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3"/>
            <p:cNvSpPr/>
            <p:nvPr/>
          </p:nvSpPr>
          <p:spPr>
            <a:xfrm>
              <a:off x="4164925" y="3261875"/>
              <a:ext cx="28225" cy="41850"/>
            </a:xfrm>
            <a:custGeom>
              <a:avLst/>
              <a:gdLst/>
              <a:ahLst/>
              <a:cxnLst/>
              <a:rect l="l" t="t" r="r" b="b"/>
              <a:pathLst>
                <a:path w="1129" h="1674" extrusionOk="0">
                  <a:moveTo>
                    <a:pt x="315" y="0"/>
                  </a:moveTo>
                  <a:cubicBezTo>
                    <a:pt x="263" y="0"/>
                    <a:pt x="211" y="16"/>
                    <a:pt x="169" y="50"/>
                  </a:cubicBezTo>
                  <a:cubicBezTo>
                    <a:pt x="25" y="122"/>
                    <a:pt x="0" y="290"/>
                    <a:pt x="73" y="434"/>
                  </a:cubicBezTo>
                  <a:lnTo>
                    <a:pt x="577" y="1538"/>
                  </a:lnTo>
                  <a:cubicBezTo>
                    <a:pt x="623" y="1631"/>
                    <a:pt x="718" y="1674"/>
                    <a:pt x="812" y="1674"/>
                  </a:cubicBezTo>
                  <a:cubicBezTo>
                    <a:pt x="865" y="1674"/>
                    <a:pt x="918" y="1660"/>
                    <a:pt x="961" y="1634"/>
                  </a:cubicBezTo>
                  <a:cubicBezTo>
                    <a:pt x="1105" y="1562"/>
                    <a:pt x="1129" y="1394"/>
                    <a:pt x="1057" y="1250"/>
                  </a:cubicBezTo>
                  <a:lnTo>
                    <a:pt x="553" y="146"/>
                  </a:lnTo>
                  <a:cubicBezTo>
                    <a:pt x="506" y="53"/>
                    <a:pt x="410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3"/>
            <p:cNvSpPr/>
            <p:nvPr/>
          </p:nvSpPr>
          <p:spPr>
            <a:xfrm>
              <a:off x="4197325" y="3327325"/>
              <a:ext cx="23425" cy="29675"/>
            </a:xfrm>
            <a:custGeom>
              <a:avLst/>
              <a:gdLst/>
              <a:ahLst/>
              <a:cxnLst/>
              <a:rect l="l" t="t" r="r" b="b"/>
              <a:pathLst>
                <a:path w="937" h="1187" extrusionOk="0">
                  <a:moveTo>
                    <a:pt x="289" y="0"/>
                  </a:moveTo>
                  <a:cubicBezTo>
                    <a:pt x="217" y="0"/>
                    <a:pt x="145" y="24"/>
                    <a:pt x="97" y="72"/>
                  </a:cubicBezTo>
                  <a:cubicBezTo>
                    <a:pt x="49" y="120"/>
                    <a:pt x="1" y="192"/>
                    <a:pt x="1" y="264"/>
                  </a:cubicBezTo>
                  <a:cubicBezTo>
                    <a:pt x="25" y="456"/>
                    <a:pt x="73" y="624"/>
                    <a:pt x="145" y="768"/>
                  </a:cubicBezTo>
                  <a:cubicBezTo>
                    <a:pt x="241" y="912"/>
                    <a:pt x="361" y="1056"/>
                    <a:pt x="505" y="1152"/>
                  </a:cubicBezTo>
                  <a:cubicBezTo>
                    <a:pt x="556" y="1169"/>
                    <a:pt x="619" y="1186"/>
                    <a:pt x="668" y="1186"/>
                  </a:cubicBezTo>
                  <a:cubicBezTo>
                    <a:pt x="688" y="1186"/>
                    <a:pt x="707" y="1184"/>
                    <a:pt x="721" y="1176"/>
                  </a:cubicBezTo>
                  <a:cubicBezTo>
                    <a:pt x="793" y="1152"/>
                    <a:pt x="865" y="1104"/>
                    <a:pt x="889" y="1032"/>
                  </a:cubicBezTo>
                  <a:cubicBezTo>
                    <a:pt x="937" y="984"/>
                    <a:pt x="937" y="912"/>
                    <a:pt x="913" y="840"/>
                  </a:cubicBezTo>
                  <a:cubicBezTo>
                    <a:pt x="889" y="768"/>
                    <a:pt x="865" y="696"/>
                    <a:pt x="793" y="672"/>
                  </a:cubicBezTo>
                  <a:cubicBezTo>
                    <a:pt x="793" y="672"/>
                    <a:pt x="793" y="672"/>
                    <a:pt x="793" y="648"/>
                  </a:cubicBezTo>
                  <a:cubicBezTo>
                    <a:pt x="745" y="624"/>
                    <a:pt x="721" y="600"/>
                    <a:pt x="673" y="552"/>
                  </a:cubicBezTo>
                  <a:cubicBezTo>
                    <a:pt x="649" y="504"/>
                    <a:pt x="625" y="456"/>
                    <a:pt x="601" y="408"/>
                  </a:cubicBezTo>
                  <a:cubicBezTo>
                    <a:pt x="577" y="360"/>
                    <a:pt x="577" y="312"/>
                    <a:pt x="553" y="240"/>
                  </a:cubicBezTo>
                  <a:cubicBezTo>
                    <a:pt x="553" y="192"/>
                    <a:pt x="529" y="120"/>
                    <a:pt x="481" y="72"/>
                  </a:cubicBezTo>
                  <a:cubicBezTo>
                    <a:pt x="433" y="24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3"/>
            <p:cNvSpPr/>
            <p:nvPr/>
          </p:nvSpPr>
          <p:spPr>
            <a:xfrm>
              <a:off x="4221925" y="3377325"/>
              <a:ext cx="24025" cy="26475"/>
            </a:xfrm>
            <a:custGeom>
              <a:avLst/>
              <a:gdLst/>
              <a:ahLst/>
              <a:cxnLst/>
              <a:rect l="l" t="t" r="r" b="b"/>
              <a:pathLst>
                <a:path w="961" h="1059" extrusionOk="0">
                  <a:moveTo>
                    <a:pt x="313" y="1"/>
                  </a:moveTo>
                  <a:cubicBezTo>
                    <a:pt x="281" y="1"/>
                    <a:pt x="247" y="7"/>
                    <a:pt x="217" y="17"/>
                  </a:cubicBezTo>
                  <a:cubicBezTo>
                    <a:pt x="145" y="17"/>
                    <a:pt x="73" y="65"/>
                    <a:pt x="49" y="137"/>
                  </a:cubicBezTo>
                  <a:cubicBezTo>
                    <a:pt x="25" y="209"/>
                    <a:pt x="1" y="281"/>
                    <a:pt x="25" y="353"/>
                  </a:cubicBezTo>
                  <a:cubicBezTo>
                    <a:pt x="25" y="377"/>
                    <a:pt x="49" y="401"/>
                    <a:pt x="49" y="425"/>
                  </a:cubicBezTo>
                  <a:cubicBezTo>
                    <a:pt x="73" y="449"/>
                    <a:pt x="121" y="497"/>
                    <a:pt x="145" y="521"/>
                  </a:cubicBezTo>
                  <a:lnTo>
                    <a:pt x="169" y="521"/>
                  </a:lnTo>
                  <a:cubicBezTo>
                    <a:pt x="217" y="569"/>
                    <a:pt x="265" y="617"/>
                    <a:pt x="289" y="665"/>
                  </a:cubicBezTo>
                  <a:cubicBezTo>
                    <a:pt x="337" y="713"/>
                    <a:pt x="361" y="761"/>
                    <a:pt x="409" y="833"/>
                  </a:cubicBezTo>
                  <a:cubicBezTo>
                    <a:pt x="433" y="905"/>
                    <a:pt x="457" y="977"/>
                    <a:pt x="529" y="1001"/>
                  </a:cubicBezTo>
                  <a:cubicBezTo>
                    <a:pt x="582" y="1036"/>
                    <a:pt x="634" y="1058"/>
                    <a:pt x="687" y="1058"/>
                  </a:cubicBezTo>
                  <a:cubicBezTo>
                    <a:pt x="706" y="1058"/>
                    <a:pt x="726" y="1055"/>
                    <a:pt x="745" y="1049"/>
                  </a:cubicBezTo>
                  <a:cubicBezTo>
                    <a:pt x="817" y="1025"/>
                    <a:pt x="889" y="977"/>
                    <a:pt x="913" y="905"/>
                  </a:cubicBezTo>
                  <a:cubicBezTo>
                    <a:pt x="937" y="857"/>
                    <a:pt x="961" y="761"/>
                    <a:pt x="937" y="689"/>
                  </a:cubicBezTo>
                  <a:cubicBezTo>
                    <a:pt x="889" y="569"/>
                    <a:pt x="841" y="449"/>
                    <a:pt x="769" y="353"/>
                  </a:cubicBezTo>
                  <a:cubicBezTo>
                    <a:pt x="721" y="281"/>
                    <a:pt x="673" y="233"/>
                    <a:pt x="625" y="185"/>
                  </a:cubicBezTo>
                  <a:cubicBezTo>
                    <a:pt x="553" y="137"/>
                    <a:pt x="505" y="89"/>
                    <a:pt x="433" y="41"/>
                  </a:cubicBezTo>
                  <a:cubicBezTo>
                    <a:pt x="405" y="12"/>
                    <a:pt x="360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3"/>
            <p:cNvSpPr/>
            <p:nvPr/>
          </p:nvSpPr>
          <p:spPr>
            <a:xfrm>
              <a:off x="4255525" y="3433525"/>
              <a:ext cx="24625" cy="29675"/>
            </a:xfrm>
            <a:custGeom>
              <a:avLst/>
              <a:gdLst/>
              <a:ahLst/>
              <a:cxnLst/>
              <a:rect l="l" t="t" r="r" b="b"/>
              <a:pathLst>
                <a:path w="985" h="1187" extrusionOk="0">
                  <a:moveTo>
                    <a:pt x="385" y="1"/>
                  </a:moveTo>
                  <a:cubicBezTo>
                    <a:pt x="313" y="1"/>
                    <a:pt x="241" y="1"/>
                    <a:pt x="169" y="25"/>
                  </a:cubicBezTo>
                  <a:cubicBezTo>
                    <a:pt x="49" y="121"/>
                    <a:pt x="1" y="289"/>
                    <a:pt x="73" y="409"/>
                  </a:cubicBezTo>
                  <a:cubicBezTo>
                    <a:pt x="193" y="625"/>
                    <a:pt x="313" y="841"/>
                    <a:pt x="433" y="1057"/>
                  </a:cubicBezTo>
                  <a:cubicBezTo>
                    <a:pt x="481" y="1105"/>
                    <a:pt x="529" y="1153"/>
                    <a:pt x="601" y="1177"/>
                  </a:cubicBezTo>
                  <a:cubicBezTo>
                    <a:pt x="622" y="1184"/>
                    <a:pt x="645" y="1187"/>
                    <a:pt x="669" y="1187"/>
                  </a:cubicBezTo>
                  <a:cubicBezTo>
                    <a:pt x="725" y="1187"/>
                    <a:pt x="783" y="1170"/>
                    <a:pt x="817" y="1153"/>
                  </a:cubicBezTo>
                  <a:cubicBezTo>
                    <a:pt x="937" y="1057"/>
                    <a:pt x="985" y="913"/>
                    <a:pt x="913" y="769"/>
                  </a:cubicBezTo>
                  <a:cubicBezTo>
                    <a:pt x="793" y="553"/>
                    <a:pt x="673" y="337"/>
                    <a:pt x="553" y="145"/>
                  </a:cubicBezTo>
                  <a:cubicBezTo>
                    <a:pt x="529" y="73"/>
                    <a:pt x="457" y="25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3"/>
            <p:cNvSpPr/>
            <p:nvPr/>
          </p:nvSpPr>
          <p:spPr>
            <a:xfrm>
              <a:off x="4290950" y="3486350"/>
              <a:ext cx="29425" cy="33025"/>
            </a:xfrm>
            <a:custGeom>
              <a:avLst/>
              <a:gdLst/>
              <a:ahLst/>
              <a:cxnLst/>
              <a:rect l="l" t="t" r="r" b="b"/>
              <a:pathLst>
                <a:path w="1177" h="1321" extrusionOk="0">
                  <a:moveTo>
                    <a:pt x="264" y="0"/>
                  </a:moveTo>
                  <a:cubicBezTo>
                    <a:pt x="216" y="0"/>
                    <a:pt x="120" y="24"/>
                    <a:pt x="72" y="96"/>
                  </a:cubicBezTo>
                  <a:cubicBezTo>
                    <a:pt x="24" y="144"/>
                    <a:pt x="0" y="216"/>
                    <a:pt x="0" y="288"/>
                  </a:cubicBezTo>
                  <a:cubicBezTo>
                    <a:pt x="0" y="360"/>
                    <a:pt x="24" y="432"/>
                    <a:pt x="72" y="480"/>
                  </a:cubicBezTo>
                  <a:lnTo>
                    <a:pt x="696" y="1224"/>
                  </a:lnTo>
                  <a:cubicBezTo>
                    <a:pt x="744" y="1296"/>
                    <a:pt x="840" y="1320"/>
                    <a:pt x="888" y="1320"/>
                  </a:cubicBezTo>
                  <a:cubicBezTo>
                    <a:pt x="960" y="1320"/>
                    <a:pt x="1056" y="1296"/>
                    <a:pt x="1080" y="1224"/>
                  </a:cubicBezTo>
                  <a:cubicBezTo>
                    <a:pt x="1152" y="1176"/>
                    <a:pt x="1176" y="1104"/>
                    <a:pt x="1176" y="1032"/>
                  </a:cubicBezTo>
                  <a:cubicBezTo>
                    <a:pt x="1176" y="960"/>
                    <a:pt x="1152" y="888"/>
                    <a:pt x="1080" y="840"/>
                  </a:cubicBezTo>
                  <a:lnTo>
                    <a:pt x="480" y="96"/>
                  </a:lnTo>
                  <a:cubicBezTo>
                    <a:pt x="432" y="24"/>
                    <a:pt x="33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3"/>
            <p:cNvSpPr/>
            <p:nvPr/>
          </p:nvSpPr>
          <p:spPr>
            <a:xfrm>
              <a:off x="4325150" y="3529900"/>
              <a:ext cx="20425" cy="26475"/>
            </a:xfrm>
            <a:custGeom>
              <a:avLst/>
              <a:gdLst/>
              <a:ahLst/>
              <a:cxnLst/>
              <a:rect l="l" t="t" r="r" b="b"/>
              <a:pathLst>
                <a:path w="817" h="1059" extrusionOk="0">
                  <a:moveTo>
                    <a:pt x="293" y="0"/>
                  </a:moveTo>
                  <a:cubicBezTo>
                    <a:pt x="236" y="0"/>
                    <a:pt x="178" y="17"/>
                    <a:pt x="144" y="34"/>
                  </a:cubicBezTo>
                  <a:cubicBezTo>
                    <a:pt x="72" y="82"/>
                    <a:pt x="24" y="130"/>
                    <a:pt x="24" y="202"/>
                  </a:cubicBezTo>
                  <a:cubicBezTo>
                    <a:pt x="0" y="298"/>
                    <a:pt x="0" y="346"/>
                    <a:pt x="48" y="418"/>
                  </a:cubicBezTo>
                  <a:cubicBezTo>
                    <a:pt x="120" y="586"/>
                    <a:pt x="216" y="754"/>
                    <a:pt x="288" y="922"/>
                  </a:cubicBezTo>
                  <a:cubicBezTo>
                    <a:pt x="312" y="994"/>
                    <a:pt x="408" y="1042"/>
                    <a:pt x="456" y="1042"/>
                  </a:cubicBezTo>
                  <a:cubicBezTo>
                    <a:pt x="486" y="1052"/>
                    <a:pt x="520" y="1058"/>
                    <a:pt x="553" y="1058"/>
                  </a:cubicBezTo>
                  <a:cubicBezTo>
                    <a:pt x="600" y="1058"/>
                    <a:pt x="644" y="1046"/>
                    <a:pt x="672" y="1018"/>
                  </a:cubicBezTo>
                  <a:cubicBezTo>
                    <a:pt x="744" y="994"/>
                    <a:pt x="792" y="922"/>
                    <a:pt x="792" y="850"/>
                  </a:cubicBezTo>
                  <a:cubicBezTo>
                    <a:pt x="816" y="778"/>
                    <a:pt x="816" y="706"/>
                    <a:pt x="768" y="634"/>
                  </a:cubicBezTo>
                  <a:cubicBezTo>
                    <a:pt x="696" y="466"/>
                    <a:pt x="600" y="298"/>
                    <a:pt x="528" y="154"/>
                  </a:cubicBezTo>
                  <a:cubicBezTo>
                    <a:pt x="504" y="82"/>
                    <a:pt x="432" y="34"/>
                    <a:pt x="360" y="10"/>
                  </a:cubicBezTo>
                  <a:cubicBezTo>
                    <a:pt x="339" y="3"/>
                    <a:pt x="316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3"/>
            <p:cNvSpPr/>
            <p:nvPr/>
          </p:nvSpPr>
          <p:spPr>
            <a:xfrm>
              <a:off x="4356350" y="3586150"/>
              <a:ext cx="24025" cy="26475"/>
            </a:xfrm>
            <a:custGeom>
              <a:avLst/>
              <a:gdLst/>
              <a:ahLst/>
              <a:cxnLst/>
              <a:rect l="l" t="t" r="r" b="b"/>
              <a:pathLst>
                <a:path w="961" h="1059" extrusionOk="0">
                  <a:moveTo>
                    <a:pt x="271" y="1"/>
                  </a:moveTo>
                  <a:cubicBezTo>
                    <a:pt x="229" y="1"/>
                    <a:pt x="186" y="12"/>
                    <a:pt x="144" y="40"/>
                  </a:cubicBezTo>
                  <a:cubicBezTo>
                    <a:pt x="96" y="64"/>
                    <a:pt x="48" y="136"/>
                    <a:pt x="24" y="208"/>
                  </a:cubicBezTo>
                  <a:cubicBezTo>
                    <a:pt x="0" y="280"/>
                    <a:pt x="0" y="352"/>
                    <a:pt x="48" y="424"/>
                  </a:cubicBezTo>
                  <a:lnTo>
                    <a:pt x="432" y="904"/>
                  </a:lnTo>
                  <a:cubicBezTo>
                    <a:pt x="432" y="953"/>
                    <a:pt x="456" y="977"/>
                    <a:pt x="504" y="1001"/>
                  </a:cubicBezTo>
                  <a:cubicBezTo>
                    <a:pt x="528" y="1025"/>
                    <a:pt x="552" y="1025"/>
                    <a:pt x="600" y="1049"/>
                  </a:cubicBezTo>
                  <a:cubicBezTo>
                    <a:pt x="614" y="1056"/>
                    <a:pt x="633" y="1058"/>
                    <a:pt x="653" y="1058"/>
                  </a:cubicBezTo>
                  <a:cubicBezTo>
                    <a:pt x="703" y="1058"/>
                    <a:pt x="765" y="1041"/>
                    <a:pt x="816" y="1025"/>
                  </a:cubicBezTo>
                  <a:cubicBezTo>
                    <a:pt x="864" y="977"/>
                    <a:pt x="912" y="928"/>
                    <a:pt x="936" y="856"/>
                  </a:cubicBezTo>
                  <a:cubicBezTo>
                    <a:pt x="960" y="784"/>
                    <a:pt x="960" y="688"/>
                    <a:pt x="912" y="640"/>
                  </a:cubicBezTo>
                  <a:cubicBezTo>
                    <a:pt x="792" y="472"/>
                    <a:pt x="648" y="304"/>
                    <a:pt x="528" y="136"/>
                  </a:cubicBezTo>
                  <a:cubicBezTo>
                    <a:pt x="504" y="112"/>
                    <a:pt x="480" y="64"/>
                    <a:pt x="456" y="64"/>
                  </a:cubicBezTo>
                  <a:cubicBezTo>
                    <a:pt x="432" y="40"/>
                    <a:pt x="408" y="16"/>
                    <a:pt x="360" y="16"/>
                  </a:cubicBezTo>
                  <a:cubicBezTo>
                    <a:pt x="331" y="6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3"/>
            <p:cNvSpPr/>
            <p:nvPr/>
          </p:nvSpPr>
          <p:spPr>
            <a:xfrm>
              <a:off x="4275925" y="3568025"/>
              <a:ext cx="33050" cy="38475"/>
            </a:xfrm>
            <a:custGeom>
              <a:avLst/>
              <a:gdLst/>
              <a:ahLst/>
              <a:cxnLst/>
              <a:rect l="l" t="t" r="r" b="b"/>
              <a:pathLst>
                <a:path w="1322" h="1539" extrusionOk="0">
                  <a:moveTo>
                    <a:pt x="336" y="1"/>
                  </a:moveTo>
                  <a:cubicBezTo>
                    <a:pt x="289" y="1"/>
                    <a:pt x="239" y="14"/>
                    <a:pt x="193" y="45"/>
                  </a:cubicBezTo>
                  <a:cubicBezTo>
                    <a:pt x="73" y="117"/>
                    <a:pt x="1" y="309"/>
                    <a:pt x="97" y="429"/>
                  </a:cubicBezTo>
                  <a:cubicBezTo>
                    <a:pt x="313" y="741"/>
                    <a:pt x="529" y="1077"/>
                    <a:pt x="769" y="1389"/>
                  </a:cubicBezTo>
                  <a:cubicBezTo>
                    <a:pt x="821" y="1476"/>
                    <a:pt x="924" y="1538"/>
                    <a:pt x="1031" y="1538"/>
                  </a:cubicBezTo>
                  <a:cubicBezTo>
                    <a:pt x="1072" y="1538"/>
                    <a:pt x="1113" y="1529"/>
                    <a:pt x="1153" y="1509"/>
                  </a:cubicBezTo>
                  <a:cubicBezTo>
                    <a:pt x="1273" y="1413"/>
                    <a:pt x="1321" y="1245"/>
                    <a:pt x="1249" y="1125"/>
                  </a:cubicBezTo>
                  <a:cubicBezTo>
                    <a:pt x="1033" y="789"/>
                    <a:pt x="793" y="477"/>
                    <a:pt x="577" y="141"/>
                  </a:cubicBezTo>
                  <a:cubicBezTo>
                    <a:pt x="528" y="60"/>
                    <a:pt x="436" y="1"/>
                    <a:pt x="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3"/>
            <p:cNvSpPr/>
            <p:nvPr/>
          </p:nvSpPr>
          <p:spPr>
            <a:xfrm>
              <a:off x="4214725" y="3461725"/>
              <a:ext cx="18025" cy="23275"/>
            </a:xfrm>
            <a:custGeom>
              <a:avLst/>
              <a:gdLst/>
              <a:ahLst/>
              <a:cxnLst/>
              <a:rect l="l" t="t" r="r" b="b"/>
              <a:pathLst>
                <a:path w="721" h="931" extrusionOk="0">
                  <a:moveTo>
                    <a:pt x="241" y="1"/>
                  </a:moveTo>
                  <a:cubicBezTo>
                    <a:pt x="169" y="25"/>
                    <a:pt x="97" y="73"/>
                    <a:pt x="73" y="145"/>
                  </a:cubicBezTo>
                  <a:cubicBezTo>
                    <a:pt x="25" y="193"/>
                    <a:pt x="1" y="289"/>
                    <a:pt x="25" y="361"/>
                  </a:cubicBezTo>
                  <a:cubicBezTo>
                    <a:pt x="73" y="481"/>
                    <a:pt x="121" y="601"/>
                    <a:pt x="169" y="721"/>
                  </a:cubicBezTo>
                  <a:cubicBezTo>
                    <a:pt x="193" y="793"/>
                    <a:pt x="217" y="865"/>
                    <a:pt x="289" y="889"/>
                  </a:cubicBezTo>
                  <a:cubicBezTo>
                    <a:pt x="313" y="913"/>
                    <a:pt x="361" y="913"/>
                    <a:pt x="385" y="913"/>
                  </a:cubicBezTo>
                  <a:cubicBezTo>
                    <a:pt x="409" y="925"/>
                    <a:pt x="427" y="931"/>
                    <a:pt x="445" y="931"/>
                  </a:cubicBezTo>
                  <a:cubicBezTo>
                    <a:pt x="463" y="931"/>
                    <a:pt x="481" y="925"/>
                    <a:pt x="505" y="913"/>
                  </a:cubicBezTo>
                  <a:cubicBezTo>
                    <a:pt x="577" y="889"/>
                    <a:pt x="649" y="865"/>
                    <a:pt x="673" y="793"/>
                  </a:cubicBezTo>
                  <a:cubicBezTo>
                    <a:pt x="697" y="721"/>
                    <a:pt x="721" y="649"/>
                    <a:pt x="697" y="577"/>
                  </a:cubicBezTo>
                  <a:cubicBezTo>
                    <a:pt x="649" y="457"/>
                    <a:pt x="625" y="337"/>
                    <a:pt x="577" y="193"/>
                  </a:cubicBezTo>
                  <a:cubicBezTo>
                    <a:pt x="553" y="121"/>
                    <a:pt x="505" y="73"/>
                    <a:pt x="457" y="25"/>
                  </a:cubicBezTo>
                  <a:cubicBezTo>
                    <a:pt x="409" y="25"/>
                    <a:pt x="385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3"/>
            <p:cNvSpPr/>
            <p:nvPr/>
          </p:nvSpPr>
          <p:spPr>
            <a:xfrm>
              <a:off x="4187725" y="3411525"/>
              <a:ext cx="23425" cy="35825"/>
            </a:xfrm>
            <a:custGeom>
              <a:avLst/>
              <a:gdLst/>
              <a:ahLst/>
              <a:cxnLst/>
              <a:rect l="l" t="t" r="r" b="b"/>
              <a:pathLst>
                <a:path w="937" h="1433" extrusionOk="0">
                  <a:moveTo>
                    <a:pt x="264" y="1"/>
                  </a:moveTo>
                  <a:cubicBezTo>
                    <a:pt x="217" y="1"/>
                    <a:pt x="173" y="13"/>
                    <a:pt x="145" y="41"/>
                  </a:cubicBezTo>
                  <a:cubicBezTo>
                    <a:pt x="97" y="65"/>
                    <a:pt x="25" y="137"/>
                    <a:pt x="25" y="209"/>
                  </a:cubicBezTo>
                  <a:cubicBezTo>
                    <a:pt x="1" y="281"/>
                    <a:pt x="25" y="353"/>
                    <a:pt x="49" y="425"/>
                  </a:cubicBezTo>
                  <a:cubicBezTo>
                    <a:pt x="169" y="713"/>
                    <a:pt x="289" y="1001"/>
                    <a:pt x="409" y="1289"/>
                  </a:cubicBezTo>
                  <a:cubicBezTo>
                    <a:pt x="433" y="1361"/>
                    <a:pt x="529" y="1409"/>
                    <a:pt x="577" y="1433"/>
                  </a:cubicBezTo>
                  <a:cubicBezTo>
                    <a:pt x="649" y="1433"/>
                    <a:pt x="745" y="1433"/>
                    <a:pt x="793" y="1385"/>
                  </a:cubicBezTo>
                  <a:cubicBezTo>
                    <a:pt x="865" y="1361"/>
                    <a:pt x="913" y="1289"/>
                    <a:pt x="937" y="1217"/>
                  </a:cubicBezTo>
                  <a:cubicBezTo>
                    <a:pt x="937" y="1145"/>
                    <a:pt x="937" y="1073"/>
                    <a:pt x="913" y="1001"/>
                  </a:cubicBezTo>
                  <a:cubicBezTo>
                    <a:pt x="769" y="713"/>
                    <a:pt x="649" y="425"/>
                    <a:pt x="529" y="137"/>
                  </a:cubicBezTo>
                  <a:cubicBezTo>
                    <a:pt x="505" y="89"/>
                    <a:pt x="409" y="17"/>
                    <a:pt x="361" y="17"/>
                  </a:cubicBezTo>
                  <a:cubicBezTo>
                    <a:pt x="331" y="7"/>
                    <a:pt x="297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3"/>
            <p:cNvSpPr/>
            <p:nvPr/>
          </p:nvSpPr>
          <p:spPr>
            <a:xfrm>
              <a:off x="4143925" y="3336325"/>
              <a:ext cx="27025" cy="30025"/>
            </a:xfrm>
            <a:custGeom>
              <a:avLst/>
              <a:gdLst/>
              <a:ahLst/>
              <a:cxnLst/>
              <a:rect l="l" t="t" r="r" b="b"/>
              <a:pathLst>
                <a:path w="1081" h="1201" extrusionOk="0">
                  <a:moveTo>
                    <a:pt x="288" y="0"/>
                  </a:moveTo>
                  <a:cubicBezTo>
                    <a:pt x="216" y="0"/>
                    <a:pt x="144" y="48"/>
                    <a:pt x="96" y="96"/>
                  </a:cubicBezTo>
                  <a:cubicBezTo>
                    <a:pt x="48" y="144"/>
                    <a:pt x="0" y="216"/>
                    <a:pt x="0" y="288"/>
                  </a:cubicBezTo>
                  <a:cubicBezTo>
                    <a:pt x="24" y="312"/>
                    <a:pt x="24" y="336"/>
                    <a:pt x="24" y="360"/>
                  </a:cubicBezTo>
                  <a:cubicBezTo>
                    <a:pt x="24" y="408"/>
                    <a:pt x="48" y="456"/>
                    <a:pt x="96" y="480"/>
                  </a:cubicBezTo>
                  <a:cubicBezTo>
                    <a:pt x="264" y="696"/>
                    <a:pt x="432" y="913"/>
                    <a:pt x="600" y="1105"/>
                  </a:cubicBezTo>
                  <a:cubicBezTo>
                    <a:pt x="624" y="1177"/>
                    <a:pt x="720" y="1201"/>
                    <a:pt x="792" y="1201"/>
                  </a:cubicBezTo>
                  <a:cubicBezTo>
                    <a:pt x="865" y="1201"/>
                    <a:pt x="937" y="1177"/>
                    <a:pt x="985" y="1105"/>
                  </a:cubicBezTo>
                  <a:cubicBezTo>
                    <a:pt x="1033" y="1057"/>
                    <a:pt x="1081" y="985"/>
                    <a:pt x="1081" y="913"/>
                  </a:cubicBezTo>
                  <a:cubicBezTo>
                    <a:pt x="1057" y="889"/>
                    <a:pt x="1057" y="864"/>
                    <a:pt x="1057" y="840"/>
                  </a:cubicBezTo>
                  <a:cubicBezTo>
                    <a:pt x="1057" y="792"/>
                    <a:pt x="1033" y="744"/>
                    <a:pt x="985" y="720"/>
                  </a:cubicBezTo>
                  <a:cubicBezTo>
                    <a:pt x="816" y="504"/>
                    <a:pt x="648" y="312"/>
                    <a:pt x="480" y="96"/>
                  </a:cubicBezTo>
                  <a:cubicBezTo>
                    <a:pt x="456" y="48"/>
                    <a:pt x="360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3"/>
            <p:cNvSpPr/>
            <p:nvPr/>
          </p:nvSpPr>
          <p:spPr>
            <a:xfrm>
              <a:off x="4114525" y="3280725"/>
              <a:ext cx="28825" cy="32625"/>
            </a:xfrm>
            <a:custGeom>
              <a:avLst/>
              <a:gdLst/>
              <a:ahLst/>
              <a:cxnLst/>
              <a:rect l="l" t="t" r="r" b="b"/>
              <a:pathLst>
                <a:path w="1153" h="1305" extrusionOk="0">
                  <a:moveTo>
                    <a:pt x="319" y="0"/>
                  </a:moveTo>
                  <a:cubicBezTo>
                    <a:pt x="277" y="0"/>
                    <a:pt x="234" y="12"/>
                    <a:pt x="192" y="40"/>
                  </a:cubicBezTo>
                  <a:cubicBezTo>
                    <a:pt x="72" y="112"/>
                    <a:pt x="0" y="280"/>
                    <a:pt x="96" y="424"/>
                  </a:cubicBezTo>
                  <a:cubicBezTo>
                    <a:pt x="264" y="664"/>
                    <a:pt x="432" y="904"/>
                    <a:pt x="600" y="1168"/>
                  </a:cubicBezTo>
                  <a:cubicBezTo>
                    <a:pt x="624" y="1216"/>
                    <a:pt x="696" y="1264"/>
                    <a:pt x="768" y="1288"/>
                  </a:cubicBezTo>
                  <a:cubicBezTo>
                    <a:pt x="788" y="1298"/>
                    <a:pt x="816" y="1304"/>
                    <a:pt x="848" y="1304"/>
                  </a:cubicBezTo>
                  <a:cubicBezTo>
                    <a:pt x="892" y="1304"/>
                    <a:pt x="942" y="1292"/>
                    <a:pt x="984" y="1264"/>
                  </a:cubicBezTo>
                  <a:cubicBezTo>
                    <a:pt x="1104" y="1192"/>
                    <a:pt x="1152" y="1000"/>
                    <a:pt x="1080" y="880"/>
                  </a:cubicBezTo>
                  <a:cubicBezTo>
                    <a:pt x="912" y="640"/>
                    <a:pt x="744" y="376"/>
                    <a:pt x="576" y="136"/>
                  </a:cubicBezTo>
                  <a:cubicBezTo>
                    <a:pt x="528" y="64"/>
                    <a:pt x="480" y="16"/>
                    <a:pt x="408" y="16"/>
                  </a:cubicBezTo>
                  <a:cubicBezTo>
                    <a:pt x="379" y="6"/>
                    <a:pt x="349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3"/>
            <p:cNvSpPr/>
            <p:nvPr/>
          </p:nvSpPr>
          <p:spPr>
            <a:xfrm>
              <a:off x="4091125" y="3230475"/>
              <a:ext cx="23425" cy="26675"/>
            </a:xfrm>
            <a:custGeom>
              <a:avLst/>
              <a:gdLst/>
              <a:ahLst/>
              <a:cxnLst/>
              <a:rect l="l" t="t" r="r" b="b"/>
              <a:pathLst>
                <a:path w="937" h="1067" extrusionOk="0">
                  <a:moveTo>
                    <a:pt x="293" y="0"/>
                  </a:moveTo>
                  <a:cubicBezTo>
                    <a:pt x="236" y="0"/>
                    <a:pt x="178" y="17"/>
                    <a:pt x="144" y="34"/>
                  </a:cubicBezTo>
                  <a:cubicBezTo>
                    <a:pt x="72" y="82"/>
                    <a:pt x="24" y="130"/>
                    <a:pt x="0" y="202"/>
                  </a:cubicBezTo>
                  <a:cubicBezTo>
                    <a:pt x="0" y="274"/>
                    <a:pt x="0" y="370"/>
                    <a:pt x="48" y="418"/>
                  </a:cubicBezTo>
                  <a:cubicBezTo>
                    <a:pt x="168" y="586"/>
                    <a:pt x="288" y="754"/>
                    <a:pt x="408" y="922"/>
                  </a:cubicBezTo>
                  <a:cubicBezTo>
                    <a:pt x="432" y="970"/>
                    <a:pt x="456" y="994"/>
                    <a:pt x="480" y="994"/>
                  </a:cubicBezTo>
                  <a:cubicBezTo>
                    <a:pt x="504" y="1018"/>
                    <a:pt x="552" y="1042"/>
                    <a:pt x="576" y="1066"/>
                  </a:cubicBezTo>
                  <a:cubicBezTo>
                    <a:pt x="648" y="1066"/>
                    <a:pt x="744" y="1066"/>
                    <a:pt x="792" y="1018"/>
                  </a:cubicBezTo>
                  <a:cubicBezTo>
                    <a:pt x="840" y="994"/>
                    <a:pt x="912" y="922"/>
                    <a:pt x="912" y="850"/>
                  </a:cubicBezTo>
                  <a:cubicBezTo>
                    <a:pt x="936" y="802"/>
                    <a:pt x="936" y="706"/>
                    <a:pt x="888" y="634"/>
                  </a:cubicBezTo>
                  <a:cubicBezTo>
                    <a:pt x="768" y="466"/>
                    <a:pt x="648" y="322"/>
                    <a:pt x="528" y="154"/>
                  </a:cubicBezTo>
                  <a:cubicBezTo>
                    <a:pt x="504" y="106"/>
                    <a:pt x="480" y="82"/>
                    <a:pt x="456" y="58"/>
                  </a:cubicBezTo>
                  <a:cubicBezTo>
                    <a:pt x="408" y="34"/>
                    <a:pt x="384" y="34"/>
                    <a:pt x="360" y="10"/>
                  </a:cubicBezTo>
                  <a:cubicBezTo>
                    <a:pt x="339" y="3"/>
                    <a:pt x="316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3"/>
            <p:cNvSpPr/>
            <p:nvPr/>
          </p:nvSpPr>
          <p:spPr>
            <a:xfrm>
              <a:off x="4069525" y="3183525"/>
              <a:ext cx="23425" cy="26450"/>
            </a:xfrm>
            <a:custGeom>
              <a:avLst/>
              <a:gdLst/>
              <a:ahLst/>
              <a:cxnLst/>
              <a:rect l="l" t="t" r="r" b="b"/>
              <a:pathLst>
                <a:path w="937" h="1058" extrusionOk="0">
                  <a:moveTo>
                    <a:pt x="263" y="0"/>
                  </a:moveTo>
                  <a:cubicBezTo>
                    <a:pt x="217" y="0"/>
                    <a:pt x="172" y="12"/>
                    <a:pt x="144" y="40"/>
                  </a:cubicBezTo>
                  <a:cubicBezTo>
                    <a:pt x="72" y="88"/>
                    <a:pt x="24" y="136"/>
                    <a:pt x="24" y="208"/>
                  </a:cubicBezTo>
                  <a:cubicBezTo>
                    <a:pt x="0" y="280"/>
                    <a:pt x="0" y="352"/>
                    <a:pt x="48" y="424"/>
                  </a:cubicBezTo>
                  <a:cubicBezTo>
                    <a:pt x="168" y="592"/>
                    <a:pt x="288" y="760"/>
                    <a:pt x="408" y="928"/>
                  </a:cubicBezTo>
                  <a:cubicBezTo>
                    <a:pt x="432" y="952"/>
                    <a:pt x="456" y="976"/>
                    <a:pt x="480" y="1000"/>
                  </a:cubicBezTo>
                  <a:cubicBezTo>
                    <a:pt x="504" y="1024"/>
                    <a:pt x="552" y="1048"/>
                    <a:pt x="576" y="1048"/>
                  </a:cubicBezTo>
                  <a:cubicBezTo>
                    <a:pt x="597" y="1055"/>
                    <a:pt x="620" y="1058"/>
                    <a:pt x="644" y="1058"/>
                  </a:cubicBezTo>
                  <a:cubicBezTo>
                    <a:pt x="700" y="1058"/>
                    <a:pt x="758" y="1041"/>
                    <a:pt x="792" y="1024"/>
                  </a:cubicBezTo>
                  <a:cubicBezTo>
                    <a:pt x="864" y="976"/>
                    <a:pt x="912" y="928"/>
                    <a:pt x="936" y="856"/>
                  </a:cubicBezTo>
                  <a:cubicBezTo>
                    <a:pt x="936" y="784"/>
                    <a:pt x="936" y="688"/>
                    <a:pt x="888" y="640"/>
                  </a:cubicBezTo>
                  <a:cubicBezTo>
                    <a:pt x="768" y="472"/>
                    <a:pt x="648" y="304"/>
                    <a:pt x="528" y="136"/>
                  </a:cubicBezTo>
                  <a:cubicBezTo>
                    <a:pt x="504" y="112"/>
                    <a:pt x="480" y="88"/>
                    <a:pt x="456" y="64"/>
                  </a:cubicBezTo>
                  <a:cubicBezTo>
                    <a:pt x="432" y="40"/>
                    <a:pt x="384" y="16"/>
                    <a:pt x="360" y="16"/>
                  </a:cubicBezTo>
                  <a:cubicBezTo>
                    <a:pt x="330" y="6"/>
                    <a:pt x="296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3"/>
            <p:cNvSpPr/>
            <p:nvPr/>
          </p:nvSpPr>
          <p:spPr>
            <a:xfrm>
              <a:off x="4043700" y="3112100"/>
              <a:ext cx="24050" cy="35825"/>
            </a:xfrm>
            <a:custGeom>
              <a:avLst/>
              <a:gdLst/>
              <a:ahLst/>
              <a:cxnLst/>
              <a:rect l="l" t="t" r="r" b="b"/>
              <a:pathLst>
                <a:path w="962" h="1433" extrusionOk="0">
                  <a:moveTo>
                    <a:pt x="319" y="1"/>
                  </a:moveTo>
                  <a:cubicBezTo>
                    <a:pt x="289" y="1"/>
                    <a:pt x="261" y="7"/>
                    <a:pt x="241" y="17"/>
                  </a:cubicBezTo>
                  <a:cubicBezTo>
                    <a:pt x="169" y="17"/>
                    <a:pt x="97" y="65"/>
                    <a:pt x="73" y="137"/>
                  </a:cubicBezTo>
                  <a:cubicBezTo>
                    <a:pt x="25" y="185"/>
                    <a:pt x="1" y="281"/>
                    <a:pt x="25" y="353"/>
                  </a:cubicBezTo>
                  <a:lnTo>
                    <a:pt x="385" y="1217"/>
                  </a:lnTo>
                  <a:cubicBezTo>
                    <a:pt x="433" y="1289"/>
                    <a:pt x="457" y="1361"/>
                    <a:pt x="529" y="1385"/>
                  </a:cubicBezTo>
                  <a:cubicBezTo>
                    <a:pt x="577" y="1433"/>
                    <a:pt x="673" y="1433"/>
                    <a:pt x="745" y="1433"/>
                  </a:cubicBezTo>
                  <a:cubicBezTo>
                    <a:pt x="817" y="1409"/>
                    <a:pt x="865" y="1361"/>
                    <a:pt x="913" y="1289"/>
                  </a:cubicBezTo>
                  <a:cubicBezTo>
                    <a:pt x="937" y="1241"/>
                    <a:pt x="961" y="1145"/>
                    <a:pt x="937" y="1073"/>
                  </a:cubicBezTo>
                  <a:lnTo>
                    <a:pt x="577" y="209"/>
                  </a:lnTo>
                  <a:cubicBezTo>
                    <a:pt x="553" y="137"/>
                    <a:pt x="505" y="65"/>
                    <a:pt x="433" y="41"/>
                  </a:cubicBezTo>
                  <a:cubicBezTo>
                    <a:pt x="405" y="12"/>
                    <a:pt x="360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3"/>
            <p:cNvSpPr/>
            <p:nvPr/>
          </p:nvSpPr>
          <p:spPr>
            <a:xfrm>
              <a:off x="4025700" y="3071100"/>
              <a:ext cx="17425" cy="17425"/>
            </a:xfrm>
            <a:custGeom>
              <a:avLst/>
              <a:gdLst/>
              <a:ahLst/>
              <a:cxnLst/>
              <a:rect l="l" t="t" r="r" b="b"/>
              <a:pathLst>
                <a:path w="697" h="697" extrusionOk="0">
                  <a:moveTo>
                    <a:pt x="289" y="0"/>
                  </a:moveTo>
                  <a:cubicBezTo>
                    <a:pt x="241" y="0"/>
                    <a:pt x="217" y="24"/>
                    <a:pt x="169" y="24"/>
                  </a:cubicBezTo>
                  <a:cubicBezTo>
                    <a:pt x="145" y="48"/>
                    <a:pt x="97" y="72"/>
                    <a:pt x="73" y="96"/>
                  </a:cubicBezTo>
                  <a:cubicBezTo>
                    <a:pt x="73" y="120"/>
                    <a:pt x="49" y="120"/>
                    <a:pt x="49" y="144"/>
                  </a:cubicBezTo>
                  <a:cubicBezTo>
                    <a:pt x="25" y="192"/>
                    <a:pt x="1" y="240"/>
                    <a:pt x="1" y="288"/>
                  </a:cubicBezTo>
                  <a:cubicBezTo>
                    <a:pt x="1" y="312"/>
                    <a:pt x="1" y="336"/>
                    <a:pt x="1" y="360"/>
                  </a:cubicBezTo>
                  <a:cubicBezTo>
                    <a:pt x="25" y="408"/>
                    <a:pt x="49" y="456"/>
                    <a:pt x="73" y="480"/>
                  </a:cubicBezTo>
                  <a:lnTo>
                    <a:pt x="217" y="600"/>
                  </a:lnTo>
                  <a:cubicBezTo>
                    <a:pt x="241" y="648"/>
                    <a:pt x="265" y="648"/>
                    <a:pt x="289" y="672"/>
                  </a:cubicBezTo>
                  <a:cubicBezTo>
                    <a:pt x="337" y="696"/>
                    <a:pt x="361" y="696"/>
                    <a:pt x="409" y="696"/>
                  </a:cubicBezTo>
                  <a:cubicBezTo>
                    <a:pt x="433" y="696"/>
                    <a:pt x="481" y="696"/>
                    <a:pt x="505" y="672"/>
                  </a:cubicBezTo>
                  <a:cubicBezTo>
                    <a:pt x="553" y="648"/>
                    <a:pt x="577" y="648"/>
                    <a:pt x="601" y="600"/>
                  </a:cubicBezTo>
                  <a:cubicBezTo>
                    <a:pt x="625" y="600"/>
                    <a:pt x="625" y="576"/>
                    <a:pt x="649" y="552"/>
                  </a:cubicBezTo>
                  <a:cubicBezTo>
                    <a:pt x="673" y="504"/>
                    <a:pt x="697" y="456"/>
                    <a:pt x="697" y="408"/>
                  </a:cubicBezTo>
                  <a:cubicBezTo>
                    <a:pt x="673" y="384"/>
                    <a:pt x="673" y="360"/>
                    <a:pt x="673" y="336"/>
                  </a:cubicBezTo>
                  <a:cubicBezTo>
                    <a:pt x="673" y="288"/>
                    <a:pt x="649" y="240"/>
                    <a:pt x="601" y="216"/>
                  </a:cubicBezTo>
                  <a:lnTo>
                    <a:pt x="481" y="96"/>
                  </a:lnTo>
                  <a:cubicBezTo>
                    <a:pt x="457" y="72"/>
                    <a:pt x="433" y="48"/>
                    <a:pt x="385" y="24"/>
                  </a:cubicBezTo>
                  <a:cubicBezTo>
                    <a:pt x="361" y="24"/>
                    <a:pt x="313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3"/>
            <p:cNvSpPr/>
            <p:nvPr/>
          </p:nvSpPr>
          <p:spPr>
            <a:xfrm>
              <a:off x="4004700" y="3027900"/>
              <a:ext cx="18025" cy="13825"/>
            </a:xfrm>
            <a:custGeom>
              <a:avLst/>
              <a:gdLst/>
              <a:ahLst/>
              <a:cxnLst/>
              <a:rect l="l" t="t" r="r" b="b"/>
              <a:pathLst>
                <a:path w="721" h="553" extrusionOk="0">
                  <a:moveTo>
                    <a:pt x="361" y="0"/>
                  </a:moveTo>
                  <a:cubicBezTo>
                    <a:pt x="1" y="0"/>
                    <a:pt x="1" y="552"/>
                    <a:pt x="361" y="552"/>
                  </a:cubicBezTo>
                  <a:cubicBezTo>
                    <a:pt x="721" y="552"/>
                    <a:pt x="721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3"/>
            <p:cNvSpPr/>
            <p:nvPr/>
          </p:nvSpPr>
          <p:spPr>
            <a:xfrm>
              <a:off x="3984900" y="2968475"/>
              <a:ext cx="16825" cy="20450"/>
            </a:xfrm>
            <a:custGeom>
              <a:avLst/>
              <a:gdLst/>
              <a:ahLst/>
              <a:cxnLst/>
              <a:rect l="l" t="t" r="r" b="b"/>
              <a:pathLst>
                <a:path w="673" h="818" extrusionOk="0">
                  <a:moveTo>
                    <a:pt x="241" y="1"/>
                  </a:moveTo>
                  <a:cubicBezTo>
                    <a:pt x="193" y="1"/>
                    <a:pt x="169" y="25"/>
                    <a:pt x="145" y="49"/>
                  </a:cubicBezTo>
                  <a:cubicBezTo>
                    <a:pt x="121" y="49"/>
                    <a:pt x="97" y="73"/>
                    <a:pt x="73" y="73"/>
                  </a:cubicBezTo>
                  <a:cubicBezTo>
                    <a:pt x="49" y="121"/>
                    <a:pt x="25" y="169"/>
                    <a:pt x="1" y="217"/>
                  </a:cubicBezTo>
                  <a:cubicBezTo>
                    <a:pt x="1" y="241"/>
                    <a:pt x="1" y="265"/>
                    <a:pt x="1" y="289"/>
                  </a:cubicBezTo>
                  <a:cubicBezTo>
                    <a:pt x="1" y="337"/>
                    <a:pt x="1" y="385"/>
                    <a:pt x="25" y="433"/>
                  </a:cubicBezTo>
                  <a:cubicBezTo>
                    <a:pt x="73" y="505"/>
                    <a:pt x="121" y="601"/>
                    <a:pt x="169" y="673"/>
                  </a:cubicBezTo>
                  <a:cubicBezTo>
                    <a:pt x="169" y="697"/>
                    <a:pt x="193" y="721"/>
                    <a:pt x="241" y="745"/>
                  </a:cubicBezTo>
                  <a:cubicBezTo>
                    <a:pt x="265" y="769"/>
                    <a:pt x="289" y="793"/>
                    <a:pt x="337" y="793"/>
                  </a:cubicBezTo>
                  <a:cubicBezTo>
                    <a:pt x="361" y="817"/>
                    <a:pt x="409" y="817"/>
                    <a:pt x="433" y="817"/>
                  </a:cubicBezTo>
                  <a:cubicBezTo>
                    <a:pt x="481" y="793"/>
                    <a:pt x="505" y="793"/>
                    <a:pt x="553" y="769"/>
                  </a:cubicBezTo>
                  <a:cubicBezTo>
                    <a:pt x="553" y="769"/>
                    <a:pt x="577" y="745"/>
                    <a:pt x="601" y="721"/>
                  </a:cubicBezTo>
                  <a:cubicBezTo>
                    <a:pt x="625" y="697"/>
                    <a:pt x="649" y="649"/>
                    <a:pt x="673" y="601"/>
                  </a:cubicBezTo>
                  <a:cubicBezTo>
                    <a:pt x="673" y="577"/>
                    <a:pt x="673" y="553"/>
                    <a:pt x="673" y="529"/>
                  </a:cubicBezTo>
                  <a:cubicBezTo>
                    <a:pt x="673" y="481"/>
                    <a:pt x="673" y="433"/>
                    <a:pt x="649" y="385"/>
                  </a:cubicBezTo>
                  <a:cubicBezTo>
                    <a:pt x="601" y="313"/>
                    <a:pt x="553" y="217"/>
                    <a:pt x="529" y="145"/>
                  </a:cubicBezTo>
                  <a:cubicBezTo>
                    <a:pt x="505" y="97"/>
                    <a:pt x="481" y="73"/>
                    <a:pt x="457" y="73"/>
                  </a:cubicBezTo>
                  <a:cubicBezTo>
                    <a:pt x="409" y="49"/>
                    <a:pt x="385" y="25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3"/>
            <p:cNvSpPr/>
            <p:nvPr/>
          </p:nvSpPr>
          <p:spPr>
            <a:xfrm>
              <a:off x="3967500" y="2918675"/>
              <a:ext cx="18025" cy="13825"/>
            </a:xfrm>
            <a:custGeom>
              <a:avLst/>
              <a:gdLst/>
              <a:ahLst/>
              <a:cxnLst/>
              <a:rect l="l" t="t" r="r" b="b"/>
              <a:pathLst>
                <a:path w="721" h="553" extrusionOk="0">
                  <a:moveTo>
                    <a:pt x="361" y="1"/>
                  </a:moveTo>
                  <a:cubicBezTo>
                    <a:pt x="1" y="1"/>
                    <a:pt x="1" y="553"/>
                    <a:pt x="361" y="553"/>
                  </a:cubicBezTo>
                  <a:cubicBezTo>
                    <a:pt x="721" y="553"/>
                    <a:pt x="721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3"/>
            <p:cNvSpPr/>
            <p:nvPr/>
          </p:nvSpPr>
          <p:spPr>
            <a:xfrm>
              <a:off x="3947700" y="2849875"/>
              <a:ext cx="23425" cy="29475"/>
            </a:xfrm>
            <a:custGeom>
              <a:avLst/>
              <a:gdLst/>
              <a:ahLst/>
              <a:cxnLst/>
              <a:rect l="l" t="t" r="r" b="b"/>
              <a:pathLst>
                <a:path w="937" h="1179" extrusionOk="0">
                  <a:moveTo>
                    <a:pt x="264" y="1"/>
                  </a:moveTo>
                  <a:cubicBezTo>
                    <a:pt x="217" y="1"/>
                    <a:pt x="173" y="12"/>
                    <a:pt x="145" y="40"/>
                  </a:cubicBezTo>
                  <a:cubicBezTo>
                    <a:pt x="73" y="64"/>
                    <a:pt x="25" y="136"/>
                    <a:pt x="1" y="208"/>
                  </a:cubicBezTo>
                  <a:cubicBezTo>
                    <a:pt x="1" y="281"/>
                    <a:pt x="1" y="353"/>
                    <a:pt x="49" y="425"/>
                  </a:cubicBezTo>
                  <a:cubicBezTo>
                    <a:pt x="169" y="617"/>
                    <a:pt x="289" y="833"/>
                    <a:pt x="409" y="1049"/>
                  </a:cubicBezTo>
                  <a:cubicBezTo>
                    <a:pt x="457" y="1097"/>
                    <a:pt x="505" y="1145"/>
                    <a:pt x="577" y="1169"/>
                  </a:cubicBezTo>
                  <a:cubicBezTo>
                    <a:pt x="598" y="1176"/>
                    <a:pt x="621" y="1179"/>
                    <a:pt x="644" y="1179"/>
                  </a:cubicBezTo>
                  <a:cubicBezTo>
                    <a:pt x="701" y="1179"/>
                    <a:pt x="759" y="1162"/>
                    <a:pt x="793" y="1145"/>
                  </a:cubicBezTo>
                  <a:cubicBezTo>
                    <a:pt x="865" y="1097"/>
                    <a:pt x="913" y="1049"/>
                    <a:pt x="937" y="977"/>
                  </a:cubicBezTo>
                  <a:cubicBezTo>
                    <a:pt x="937" y="905"/>
                    <a:pt x="937" y="833"/>
                    <a:pt x="889" y="761"/>
                  </a:cubicBezTo>
                  <a:cubicBezTo>
                    <a:pt x="769" y="545"/>
                    <a:pt x="649" y="353"/>
                    <a:pt x="529" y="136"/>
                  </a:cubicBezTo>
                  <a:cubicBezTo>
                    <a:pt x="481" y="64"/>
                    <a:pt x="433" y="16"/>
                    <a:pt x="361" y="16"/>
                  </a:cubicBezTo>
                  <a:cubicBezTo>
                    <a:pt x="331" y="7"/>
                    <a:pt x="297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3"/>
            <p:cNvSpPr/>
            <p:nvPr/>
          </p:nvSpPr>
          <p:spPr>
            <a:xfrm>
              <a:off x="4521350" y="3592225"/>
              <a:ext cx="19250" cy="42125"/>
            </a:xfrm>
            <a:custGeom>
              <a:avLst/>
              <a:gdLst/>
              <a:ahLst/>
              <a:cxnLst/>
              <a:rect l="l" t="t" r="r" b="b"/>
              <a:pathLst>
                <a:path w="770" h="1685" extrusionOk="0">
                  <a:moveTo>
                    <a:pt x="328" y="1"/>
                  </a:moveTo>
                  <a:cubicBezTo>
                    <a:pt x="300" y="1"/>
                    <a:pt x="271" y="5"/>
                    <a:pt x="241" y="13"/>
                  </a:cubicBezTo>
                  <a:cubicBezTo>
                    <a:pt x="121" y="61"/>
                    <a:pt x="1" y="205"/>
                    <a:pt x="49" y="349"/>
                  </a:cubicBezTo>
                  <a:cubicBezTo>
                    <a:pt x="73" y="445"/>
                    <a:pt x="121" y="517"/>
                    <a:pt x="121" y="613"/>
                  </a:cubicBezTo>
                  <a:cubicBezTo>
                    <a:pt x="145" y="661"/>
                    <a:pt x="145" y="710"/>
                    <a:pt x="145" y="758"/>
                  </a:cubicBezTo>
                  <a:cubicBezTo>
                    <a:pt x="169" y="782"/>
                    <a:pt x="169" y="806"/>
                    <a:pt x="169" y="830"/>
                  </a:cubicBezTo>
                  <a:cubicBezTo>
                    <a:pt x="169" y="926"/>
                    <a:pt x="169" y="1022"/>
                    <a:pt x="169" y="1118"/>
                  </a:cubicBezTo>
                  <a:cubicBezTo>
                    <a:pt x="169" y="1166"/>
                    <a:pt x="169" y="1190"/>
                    <a:pt x="169" y="1238"/>
                  </a:cubicBezTo>
                  <a:cubicBezTo>
                    <a:pt x="145" y="1262"/>
                    <a:pt x="145" y="1262"/>
                    <a:pt x="145" y="1286"/>
                  </a:cubicBezTo>
                  <a:cubicBezTo>
                    <a:pt x="145" y="1286"/>
                    <a:pt x="145" y="1262"/>
                    <a:pt x="169" y="1262"/>
                  </a:cubicBezTo>
                  <a:cubicBezTo>
                    <a:pt x="169" y="1286"/>
                    <a:pt x="145" y="1310"/>
                    <a:pt x="145" y="1334"/>
                  </a:cubicBezTo>
                  <a:cubicBezTo>
                    <a:pt x="121" y="1406"/>
                    <a:pt x="121" y="1478"/>
                    <a:pt x="169" y="1550"/>
                  </a:cubicBezTo>
                  <a:cubicBezTo>
                    <a:pt x="217" y="1598"/>
                    <a:pt x="265" y="1670"/>
                    <a:pt x="337" y="1670"/>
                  </a:cubicBezTo>
                  <a:cubicBezTo>
                    <a:pt x="366" y="1679"/>
                    <a:pt x="397" y="1684"/>
                    <a:pt x="427" y="1684"/>
                  </a:cubicBezTo>
                  <a:cubicBezTo>
                    <a:pt x="544" y="1684"/>
                    <a:pt x="654" y="1611"/>
                    <a:pt x="673" y="1478"/>
                  </a:cubicBezTo>
                  <a:cubicBezTo>
                    <a:pt x="769" y="1046"/>
                    <a:pt x="745" y="613"/>
                    <a:pt x="601" y="205"/>
                  </a:cubicBezTo>
                  <a:cubicBezTo>
                    <a:pt x="562" y="87"/>
                    <a:pt x="457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3"/>
            <p:cNvSpPr/>
            <p:nvPr/>
          </p:nvSpPr>
          <p:spPr>
            <a:xfrm>
              <a:off x="4518350" y="3504950"/>
              <a:ext cx="17450" cy="39025"/>
            </a:xfrm>
            <a:custGeom>
              <a:avLst/>
              <a:gdLst/>
              <a:ahLst/>
              <a:cxnLst/>
              <a:rect l="l" t="t" r="r" b="b"/>
              <a:pathLst>
                <a:path w="698" h="1561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cubicBezTo>
                    <a:pt x="49" y="624"/>
                    <a:pt x="97" y="960"/>
                    <a:pt x="121" y="1272"/>
                  </a:cubicBezTo>
                  <a:cubicBezTo>
                    <a:pt x="145" y="1368"/>
                    <a:pt x="145" y="1416"/>
                    <a:pt x="217" y="1488"/>
                  </a:cubicBezTo>
                  <a:cubicBezTo>
                    <a:pt x="265" y="1536"/>
                    <a:pt x="337" y="1560"/>
                    <a:pt x="409" y="1560"/>
                  </a:cubicBezTo>
                  <a:cubicBezTo>
                    <a:pt x="481" y="1560"/>
                    <a:pt x="553" y="1536"/>
                    <a:pt x="601" y="1488"/>
                  </a:cubicBezTo>
                  <a:cubicBezTo>
                    <a:pt x="649" y="1440"/>
                    <a:pt x="697" y="1344"/>
                    <a:pt x="697" y="1272"/>
                  </a:cubicBezTo>
                  <a:cubicBezTo>
                    <a:pt x="649" y="960"/>
                    <a:pt x="601" y="624"/>
                    <a:pt x="553" y="288"/>
                  </a:cubicBezTo>
                  <a:cubicBezTo>
                    <a:pt x="553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3"/>
            <p:cNvSpPr/>
            <p:nvPr/>
          </p:nvSpPr>
          <p:spPr>
            <a:xfrm>
              <a:off x="4511750" y="3408575"/>
              <a:ext cx="18650" cy="66975"/>
            </a:xfrm>
            <a:custGeom>
              <a:avLst/>
              <a:gdLst/>
              <a:ahLst/>
              <a:cxnLst/>
              <a:rect l="l" t="t" r="r" b="b"/>
              <a:pathLst>
                <a:path w="746" h="2679" extrusionOk="0">
                  <a:moveTo>
                    <a:pt x="307" y="0"/>
                  </a:moveTo>
                  <a:cubicBezTo>
                    <a:pt x="277" y="0"/>
                    <a:pt x="246" y="5"/>
                    <a:pt x="217" y="15"/>
                  </a:cubicBezTo>
                  <a:cubicBezTo>
                    <a:pt x="73" y="39"/>
                    <a:pt x="1" y="207"/>
                    <a:pt x="25" y="351"/>
                  </a:cubicBezTo>
                  <a:cubicBezTo>
                    <a:pt x="145" y="1023"/>
                    <a:pt x="193" y="1719"/>
                    <a:pt x="145" y="2391"/>
                  </a:cubicBezTo>
                  <a:cubicBezTo>
                    <a:pt x="145" y="2535"/>
                    <a:pt x="289" y="2679"/>
                    <a:pt x="433" y="2679"/>
                  </a:cubicBezTo>
                  <a:cubicBezTo>
                    <a:pt x="601" y="2679"/>
                    <a:pt x="697" y="2535"/>
                    <a:pt x="721" y="2391"/>
                  </a:cubicBezTo>
                  <a:cubicBezTo>
                    <a:pt x="745" y="1647"/>
                    <a:pt x="697" y="927"/>
                    <a:pt x="553" y="207"/>
                  </a:cubicBezTo>
                  <a:cubicBezTo>
                    <a:pt x="534" y="73"/>
                    <a:pt x="424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3"/>
            <p:cNvSpPr/>
            <p:nvPr/>
          </p:nvSpPr>
          <p:spPr>
            <a:xfrm>
              <a:off x="4506950" y="3339325"/>
              <a:ext cx="17425" cy="39025"/>
            </a:xfrm>
            <a:custGeom>
              <a:avLst/>
              <a:gdLst/>
              <a:ahLst/>
              <a:cxnLst/>
              <a:rect l="l" t="t" r="r" b="b"/>
              <a:pathLst>
                <a:path w="697" h="1561" extrusionOk="0">
                  <a:moveTo>
                    <a:pt x="289" y="0"/>
                  </a:moveTo>
                  <a:cubicBezTo>
                    <a:pt x="217" y="24"/>
                    <a:pt x="145" y="48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cubicBezTo>
                    <a:pt x="49" y="624"/>
                    <a:pt x="73" y="961"/>
                    <a:pt x="121" y="1297"/>
                  </a:cubicBezTo>
                  <a:cubicBezTo>
                    <a:pt x="121" y="1369"/>
                    <a:pt x="145" y="1441"/>
                    <a:pt x="193" y="1489"/>
                  </a:cubicBezTo>
                  <a:cubicBezTo>
                    <a:pt x="241" y="1537"/>
                    <a:pt x="337" y="1561"/>
                    <a:pt x="409" y="1561"/>
                  </a:cubicBezTo>
                  <a:cubicBezTo>
                    <a:pt x="481" y="1561"/>
                    <a:pt x="553" y="1537"/>
                    <a:pt x="601" y="1489"/>
                  </a:cubicBezTo>
                  <a:cubicBezTo>
                    <a:pt x="649" y="1441"/>
                    <a:pt x="697" y="1369"/>
                    <a:pt x="673" y="1297"/>
                  </a:cubicBezTo>
                  <a:cubicBezTo>
                    <a:pt x="649" y="961"/>
                    <a:pt x="601" y="624"/>
                    <a:pt x="553" y="288"/>
                  </a:cubicBezTo>
                  <a:cubicBezTo>
                    <a:pt x="553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3"/>
            <p:cNvSpPr/>
            <p:nvPr/>
          </p:nvSpPr>
          <p:spPr>
            <a:xfrm>
              <a:off x="4500350" y="3252075"/>
              <a:ext cx="17425" cy="39050"/>
            </a:xfrm>
            <a:custGeom>
              <a:avLst/>
              <a:gdLst/>
              <a:ahLst/>
              <a:cxnLst/>
              <a:rect l="l" t="t" r="r" b="b"/>
              <a:pathLst>
                <a:path w="697" h="1562" extrusionOk="0">
                  <a:moveTo>
                    <a:pt x="255" y="1"/>
                  </a:moveTo>
                  <a:cubicBezTo>
                    <a:pt x="233" y="1"/>
                    <a:pt x="212" y="4"/>
                    <a:pt x="193" y="10"/>
                  </a:cubicBezTo>
                  <a:cubicBezTo>
                    <a:pt x="121" y="34"/>
                    <a:pt x="73" y="82"/>
                    <a:pt x="25" y="154"/>
                  </a:cubicBezTo>
                  <a:cubicBezTo>
                    <a:pt x="1" y="226"/>
                    <a:pt x="1" y="274"/>
                    <a:pt x="1" y="370"/>
                  </a:cubicBezTo>
                  <a:cubicBezTo>
                    <a:pt x="49" y="706"/>
                    <a:pt x="97" y="1018"/>
                    <a:pt x="145" y="1354"/>
                  </a:cubicBezTo>
                  <a:cubicBezTo>
                    <a:pt x="145" y="1426"/>
                    <a:pt x="217" y="1498"/>
                    <a:pt x="265" y="1522"/>
                  </a:cubicBezTo>
                  <a:cubicBezTo>
                    <a:pt x="307" y="1550"/>
                    <a:pt x="349" y="1562"/>
                    <a:pt x="391" y="1562"/>
                  </a:cubicBezTo>
                  <a:cubicBezTo>
                    <a:pt x="421" y="1562"/>
                    <a:pt x="451" y="1556"/>
                    <a:pt x="481" y="1546"/>
                  </a:cubicBezTo>
                  <a:cubicBezTo>
                    <a:pt x="553" y="1522"/>
                    <a:pt x="625" y="1498"/>
                    <a:pt x="649" y="1426"/>
                  </a:cubicBezTo>
                  <a:cubicBezTo>
                    <a:pt x="697" y="1354"/>
                    <a:pt x="697" y="1282"/>
                    <a:pt x="673" y="1210"/>
                  </a:cubicBezTo>
                  <a:cubicBezTo>
                    <a:pt x="625" y="874"/>
                    <a:pt x="577" y="538"/>
                    <a:pt x="529" y="226"/>
                  </a:cubicBezTo>
                  <a:cubicBezTo>
                    <a:pt x="529" y="154"/>
                    <a:pt x="457" y="82"/>
                    <a:pt x="409" y="58"/>
                  </a:cubicBezTo>
                  <a:cubicBezTo>
                    <a:pt x="374" y="23"/>
                    <a:pt x="313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3"/>
            <p:cNvSpPr/>
            <p:nvPr/>
          </p:nvSpPr>
          <p:spPr>
            <a:xfrm>
              <a:off x="4492550" y="3174300"/>
              <a:ext cx="19225" cy="32675"/>
            </a:xfrm>
            <a:custGeom>
              <a:avLst/>
              <a:gdLst/>
              <a:ahLst/>
              <a:cxnLst/>
              <a:rect l="l" t="t" r="r" b="b"/>
              <a:pathLst>
                <a:path w="769" h="1307" extrusionOk="0">
                  <a:moveTo>
                    <a:pt x="409" y="1"/>
                  </a:moveTo>
                  <a:cubicBezTo>
                    <a:pt x="337" y="1"/>
                    <a:pt x="265" y="1"/>
                    <a:pt x="193" y="49"/>
                  </a:cubicBezTo>
                  <a:cubicBezTo>
                    <a:pt x="145" y="73"/>
                    <a:pt x="73" y="145"/>
                    <a:pt x="73" y="217"/>
                  </a:cubicBezTo>
                  <a:cubicBezTo>
                    <a:pt x="1" y="529"/>
                    <a:pt x="49" y="889"/>
                    <a:pt x="193" y="1177"/>
                  </a:cubicBezTo>
                  <a:cubicBezTo>
                    <a:pt x="242" y="1258"/>
                    <a:pt x="346" y="1307"/>
                    <a:pt x="446" y="1307"/>
                  </a:cubicBezTo>
                  <a:cubicBezTo>
                    <a:pt x="493" y="1307"/>
                    <a:pt x="538" y="1296"/>
                    <a:pt x="577" y="1273"/>
                  </a:cubicBezTo>
                  <a:cubicBezTo>
                    <a:pt x="721" y="1201"/>
                    <a:pt x="769" y="1033"/>
                    <a:pt x="697" y="889"/>
                  </a:cubicBezTo>
                  <a:cubicBezTo>
                    <a:pt x="673" y="865"/>
                    <a:pt x="673" y="841"/>
                    <a:pt x="649" y="817"/>
                  </a:cubicBezTo>
                  <a:cubicBezTo>
                    <a:pt x="625" y="769"/>
                    <a:pt x="601" y="697"/>
                    <a:pt x="601" y="625"/>
                  </a:cubicBezTo>
                  <a:cubicBezTo>
                    <a:pt x="601" y="529"/>
                    <a:pt x="601" y="457"/>
                    <a:pt x="601" y="385"/>
                  </a:cubicBezTo>
                  <a:cubicBezTo>
                    <a:pt x="601" y="385"/>
                    <a:pt x="601" y="361"/>
                    <a:pt x="601" y="361"/>
                  </a:cubicBezTo>
                  <a:cubicBezTo>
                    <a:pt x="625" y="289"/>
                    <a:pt x="625" y="217"/>
                    <a:pt x="577" y="145"/>
                  </a:cubicBezTo>
                  <a:cubicBezTo>
                    <a:pt x="529" y="73"/>
                    <a:pt x="481" y="25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3"/>
            <p:cNvSpPr/>
            <p:nvPr/>
          </p:nvSpPr>
          <p:spPr>
            <a:xfrm>
              <a:off x="4490750" y="3121350"/>
              <a:ext cx="13825" cy="29575"/>
            </a:xfrm>
            <a:custGeom>
              <a:avLst/>
              <a:gdLst/>
              <a:ahLst/>
              <a:cxnLst/>
              <a:rect l="l" t="t" r="r" b="b"/>
              <a:pathLst>
                <a:path w="553" h="1183" extrusionOk="0">
                  <a:moveTo>
                    <a:pt x="307" y="0"/>
                  </a:moveTo>
                  <a:cubicBezTo>
                    <a:pt x="292" y="0"/>
                    <a:pt x="278" y="2"/>
                    <a:pt x="265" y="7"/>
                  </a:cubicBezTo>
                  <a:cubicBezTo>
                    <a:pt x="121" y="7"/>
                    <a:pt x="1" y="127"/>
                    <a:pt x="1" y="271"/>
                  </a:cubicBezTo>
                  <a:lnTo>
                    <a:pt x="1" y="895"/>
                  </a:lnTo>
                  <a:cubicBezTo>
                    <a:pt x="1" y="967"/>
                    <a:pt x="25" y="1039"/>
                    <a:pt x="73" y="1087"/>
                  </a:cubicBezTo>
                  <a:cubicBezTo>
                    <a:pt x="121" y="1159"/>
                    <a:pt x="217" y="1183"/>
                    <a:pt x="265" y="1183"/>
                  </a:cubicBezTo>
                  <a:cubicBezTo>
                    <a:pt x="433" y="1183"/>
                    <a:pt x="553" y="1063"/>
                    <a:pt x="553" y="895"/>
                  </a:cubicBezTo>
                  <a:lnTo>
                    <a:pt x="553" y="271"/>
                  </a:lnTo>
                  <a:cubicBezTo>
                    <a:pt x="553" y="199"/>
                    <a:pt x="529" y="127"/>
                    <a:pt x="481" y="79"/>
                  </a:cubicBezTo>
                  <a:cubicBezTo>
                    <a:pt x="442" y="39"/>
                    <a:pt x="371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3"/>
            <p:cNvSpPr/>
            <p:nvPr/>
          </p:nvSpPr>
          <p:spPr>
            <a:xfrm>
              <a:off x="4488350" y="3083700"/>
              <a:ext cx="18025" cy="14425"/>
            </a:xfrm>
            <a:custGeom>
              <a:avLst/>
              <a:gdLst/>
              <a:ahLst/>
              <a:cxnLst/>
              <a:rect l="l" t="t" r="r" b="b"/>
              <a:pathLst>
                <a:path w="721" h="577" extrusionOk="0">
                  <a:moveTo>
                    <a:pt x="361" y="0"/>
                  </a:moveTo>
                  <a:cubicBezTo>
                    <a:pt x="1" y="0"/>
                    <a:pt x="1" y="576"/>
                    <a:pt x="361" y="576"/>
                  </a:cubicBezTo>
                  <a:cubicBezTo>
                    <a:pt x="721" y="576"/>
                    <a:pt x="721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3"/>
            <p:cNvSpPr/>
            <p:nvPr/>
          </p:nvSpPr>
          <p:spPr>
            <a:xfrm>
              <a:off x="4490150" y="3027900"/>
              <a:ext cx="17425" cy="20275"/>
            </a:xfrm>
            <a:custGeom>
              <a:avLst/>
              <a:gdLst/>
              <a:ahLst/>
              <a:cxnLst/>
              <a:rect l="l" t="t" r="r" b="b"/>
              <a:pathLst>
                <a:path w="697" h="811" extrusionOk="0">
                  <a:moveTo>
                    <a:pt x="241" y="0"/>
                  </a:moveTo>
                  <a:cubicBezTo>
                    <a:pt x="217" y="0"/>
                    <a:pt x="169" y="24"/>
                    <a:pt x="145" y="24"/>
                  </a:cubicBezTo>
                  <a:cubicBezTo>
                    <a:pt x="121" y="48"/>
                    <a:pt x="97" y="72"/>
                    <a:pt x="97" y="72"/>
                  </a:cubicBezTo>
                  <a:cubicBezTo>
                    <a:pt x="49" y="120"/>
                    <a:pt x="25" y="144"/>
                    <a:pt x="25" y="192"/>
                  </a:cubicBezTo>
                  <a:cubicBezTo>
                    <a:pt x="25" y="216"/>
                    <a:pt x="1" y="240"/>
                    <a:pt x="1" y="288"/>
                  </a:cubicBezTo>
                  <a:cubicBezTo>
                    <a:pt x="1" y="336"/>
                    <a:pt x="25" y="384"/>
                    <a:pt x="49" y="408"/>
                  </a:cubicBezTo>
                  <a:cubicBezTo>
                    <a:pt x="97" y="504"/>
                    <a:pt x="121" y="576"/>
                    <a:pt x="169" y="672"/>
                  </a:cubicBezTo>
                  <a:cubicBezTo>
                    <a:pt x="193" y="696"/>
                    <a:pt x="217" y="720"/>
                    <a:pt x="241" y="744"/>
                  </a:cubicBezTo>
                  <a:cubicBezTo>
                    <a:pt x="265" y="768"/>
                    <a:pt x="313" y="792"/>
                    <a:pt x="337" y="792"/>
                  </a:cubicBezTo>
                  <a:cubicBezTo>
                    <a:pt x="361" y="804"/>
                    <a:pt x="379" y="810"/>
                    <a:pt x="397" y="810"/>
                  </a:cubicBezTo>
                  <a:cubicBezTo>
                    <a:pt x="415" y="810"/>
                    <a:pt x="433" y="804"/>
                    <a:pt x="457" y="792"/>
                  </a:cubicBezTo>
                  <a:cubicBezTo>
                    <a:pt x="481" y="792"/>
                    <a:pt x="529" y="792"/>
                    <a:pt x="553" y="768"/>
                  </a:cubicBezTo>
                  <a:cubicBezTo>
                    <a:pt x="577" y="744"/>
                    <a:pt x="601" y="744"/>
                    <a:pt x="601" y="720"/>
                  </a:cubicBezTo>
                  <a:cubicBezTo>
                    <a:pt x="649" y="696"/>
                    <a:pt x="673" y="648"/>
                    <a:pt x="673" y="600"/>
                  </a:cubicBezTo>
                  <a:cubicBezTo>
                    <a:pt x="697" y="576"/>
                    <a:pt x="697" y="552"/>
                    <a:pt x="697" y="528"/>
                  </a:cubicBezTo>
                  <a:cubicBezTo>
                    <a:pt x="697" y="480"/>
                    <a:pt x="673" y="432"/>
                    <a:pt x="649" y="384"/>
                  </a:cubicBezTo>
                  <a:cubicBezTo>
                    <a:pt x="601" y="312"/>
                    <a:pt x="577" y="216"/>
                    <a:pt x="529" y="144"/>
                  </a:cubicBezTo>
                  <a:cubicBezTo>
                    <a:pt x="505" y="96"/>
                    <a:pt x="481" y="72"/>
                    <a:pt x="457" y="48"/>
                  </a:cubicBezTo>
                  <a:cubicBezTo>
                    <a:pt x="433" y="24"/>
                    <a:pt x="409" y="24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3"/>
            <p:cNvSpPr/>
            <p:nvPr/>
          </p:nvSpPr>
          <p:spPr>
            <a:xfrm>
              <a:off x="4472150" y="2930900"/>
              <a:ext cx="17425" cy="35800"/>
            </a:xfrm>
            <a:custGeom>
              <a:avLst/>
              <a:gdLst/>
              <a:ahLst/>
              <a:cxnLst/>
              <a:rect l="l" t="t" r="r" b="b"/>
              <a:pathLst>
                <a:path w="697" h="1432" extrusionOk="0">
                  <a:moveTo>
                    <a:pt x="306" y="0"/>
                  </a:moveTo>
                  <a:cubicBezTo>
                    <a:pt x="276" y="0"/>
                    <a:pt x="247" y="6"/>
                    <a:pt x="217" y="16"/>
                  </a:cubicBezTo>
                  <a:cubicBezTo>
                    <a:pt x="145" y="40"/>
                    <a:pt x="73" y="64"/>
                    <a:pt x="49" y="136"/>
                  </a:cubicBezTo>
                  <a:cubicBezTo>
                    <a:pt x="1" y="208"/>
                    <a:pt x="1" y="280"/>
                    <a:pt x="25" y="352"/>
                  </a:cubicBezTo>
                  <a:lnTo>
                    <a:pt x="145" y="1216"/>
                  </a:lnTo>
                  <a:cubicBezTo>
                    <a:pt x="169" y="1288"/>
                    <a:pt x="217" y="1360"/>
                    <a:pt x="289" y="1384"/>
                  </a:cubicBezTo>
                  <a:cubicBezTo>
                    <a:pt x="337" y="1432"/>
                    <a:pt x="433" y="1432"/>
                    <a:pt x="481" y="1432"/>
                  </a:cubicBezTo>
                  <a:cubicBezTo>
                    <a:pt x="553" y="1408"/>
                    <a:pt x="625" y="1360"/>
                    <a:pt x="649" y="1288"/>
                  </a:cubicBezTo>
                  <a:cubicBezTo>
                    <a:pt x="697" y="1216"/>
                    <a:pt x="697" y="1144"/>
                    <a:pt x="697" y="1072"/>
                  </a:cubicBezTo>
                  <a:cubicBezTo>
                    <a:pt x="649" y="784"/>
                    <a:pt x="601" y="496"/>
                    <a:pt x="553" y="208"/>
                  </a:cubicBezTo>
                  <a:cubicBezTo>
                    <a:pt x="553" y="136"/>
                    <a:pt x="481" y="64"/>
                    <a:pt x="433" y="40"/>
                  </a:cubicBezTo>
                  <a:cubicBezTo>
                    <a:pt x="391" y="12"/>
                    <a:pt x="348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3"/>
            <p:cNvSpPr/>
            <p:nvPr/>
          </p:nvSpPr>
          <p:spPr>
            <a:xfrm>
              <a:off x="4468550" y="2849675"/>
              <a:ext cx="14425" cy="26425"/>
            </a:xfrm>
            <a:custGeom>
              <a:avLst/>
              <a:gdLst/>
              <a:ahLst/>
              <a:cxnLst/>
              <a:rect l="l" t="t" r="r" b="b"/>
              <a:pathLst>
                <a:path w="577" h="1057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9"/>
                  </a:cubicBezTo>
                  <a:lnTo>
                    <a:pt x="1" y="793"/>
                  </a:lnTo>
                  <a:cubicBezTo>
                    <a:pt x="1" y="865"/>
                    <a:pt x="49" y="937"/>
                    <a:pt x="97" y="985"/>
                  </a:cubicBezTo>
                  <a:cubicBezTo>
                    <a:pt x="145" y="1033"/>
                    <a:pt x="217" y="1057"/>
                    <a:pt x="289" y="1057"/>
                  </a:cubicBezTo>
                  <a:cubicBezTo>
                    <a:pt x="361" y="1057"/>
                    <a:pt x="433" y="1033"/>
                    <a:pt x="481" y="985"/>
                  </a:cubicBezTo>
                  <a:cubicBezTo>
                    <a:pt x="529" y="937"/>
                    <a:pt x="577" y="865"/>
                    <a:pt x="577" y="793"/>
                  </a:cubicBezTo>
                  <a:lnTo>
                    <a:pt x="577" y="289"/>
                  </a:lnTo>
                  <a:cubicBezTo>
                    <a:pt x="577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3"/>
            <p:cNvSpPr/>
            <p:nvPr/>
          </p:nvSpPr>
          <p:spPr>
            <a:xfrm>
              <a:off x="4468550" y="2802875"/>
              <a:ext cx="14425" cy="30025"/>
            </a:xfrm>
            <a:custGeom>
              <a:avLst/>
              <a:gdLst/>
              <a:ahLst/>
              <a:cxnLst/>
              <a:rect l="l" t="t" r="r" b="b"/>
              <a:pathLst>
                <a:path w="577" h="1201" extrusionOk="0">
                  <a:moveTo>
                    <a:pt x="289" y="0"/>
                  </a:moveTo>
                  <a:cubicBezTo>
                    <a:pt x="145" y="24"/>
                    <a:pt x="1" y="120"/>
                    <a:pt x="1" y="288"/>
                  </a:cubicBezTo>
                  <a:lnTo>
                    <a:pt x="1" y="912"/>
                  </a:lnTo>
                  <a:cubicBezTo>
                    <a:pt x="1" y="984"/>
                    <a:pt x="49" y="1056"/>
                    <a:pt x="97" y="1104"/>
                  </a:cubicBezTo>
                  <a:cubicBezTo>
                    <a:pt x="145" y="1152"/>
                    <a:pt x="217" y="1200"/>
                    <a:pt x="289" y="1200"/>
                  </a:cubicBezTo>
                  <a:cubicBezTo>
                    <a:pt x="433" y="1176"/>
                    <a:pt x="577" y="1056"/>
                    <a:pt x="577" y="912"/>
                  </a:cubicBezTo>
                  <a:lnTo>
                    <a:pt x="577" y="288"/>
                  </a:lnTo>
                  <a:cubicBezTo>
                    <a:pt x="577" y="216"/>
                    <a:pt x="529" y="144"/>
                    <a:pt x="481" y="96"/>
                  </a:cubicBezTo>
                  <a:cubicBezTo>
                    <a:pt x="433" y="4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3"/>
            <p:cNvSpPr/>
            <p:nvPr/>
          </p:nvSpPr>
          <p:spPr>
            <a:xfrm>
              <a:off x="4443350" y="2834075"/>
              <a:ext cx="18025" cy="45175"/>
            </a:xfrm>
            <a:custGeom>
              <a:avLst/>
              <a:gdLst/>
              <a:ahLst/>
              <a:cxnLst/>
              <a:rect l="l" t="t" r="r" b="b"/>
              <a:pathLst>
                <a:path w="721" h="1807" extrusionOk="0">
                  <a:moveTo>
                    <a:pt x="457" y="0"/>
                  </a:moveTo>
                  <a:cubicBezTo>
                    <a:pt x="361" y="0"/>
                    <a:pt x="289" y="24"/>
                    <a:pt x="241" y="96"/>
                  </a:cubicBezTo>
                  <a:cubicBezTo>
                    <a:pt x="193" y="144"/>
                    <a:pt x="169" y="216"/>
                    <a:pt x="169" y="288"/>
                  </a:cubicBezTo>
                  <a:cubicBezTo>
                    <a:pt x="121" y="696"/>
                    <a:pt x="73" y="1129"/>
                    <a:pt x="1" y="1537"/>
                  </a:cubicBezTo>
                  <a:cubicBezTo>
                    <a:pt x="1" y="1609"/>
                    <a:pt x="49" y="1681"/>
                    <a:pt x="97" y="1729"/>
                  </a:cubicBezTo>
                  <a:cubicBezTo>
                    <a:pt x="136" y="1768"/>
                    <a:pt x="191" y="1807"/>
                    <a:pt x="249" y="1807"/>
                  </a:cubicBezTo>
                  <a:cubicBezTo>
                    <a:pt x="262" y="1807"/>
                    <a:pt x="275" y="1805"/>
                    <a:pt x="289" y="1801"/>
                  </a:cubicBezTo>
                  <a:cubicBezTo>
                    <a:pt x="361" y="1801"/>
                    <a:pt x="433" y="1777"/>
                    <a:pt x="481" y="1729"/>
                  </a:cubicBezTo>
                  <a:cubicBezTo>
                    <a:pt x="553" y="1681"/>
                    <a:pt x="553" y="1609"/>
                    <a:pt x="577" y="1537"/>
                  </a:cubicBezTo>
                  <a:cubicBezTo>
                    <a:pt x="625" y="1129"/>
                    <a:pt x="673" y="696"/>
                    <a:pt x="721" y="288"/>
                  </a:cubicBezTo>
                  <a:cubicBezTo>
                    <a:pt x="721" y="216"/>
                    <a:pt x="697" y="144"/>
                    <a:pt x="649" y="96"/>
                  </a:cubicBezTo>
                  <a:cubicBezTo>
                    <a:pt x="601" y="48"/>
                    <a:pt x="505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3"/>
            <p:cNvSpPr/>
            <p:nvPr/>
          </p:nvSpPr>
          <p:spPr>
            <a:xfrm>
              <a:off x="4440950" y="2924675"/>
              <a:ext cx="13825" cy="29425"/>
            </a:xfrm>
            <a:custGeom>
              <a:avLst/>
              <a:gdLst/>
              <a:ahLst/>
              <a:cxnLst/>
              <a:rect l="l" t="t" r="r" b="b"/>
              <a:pathLst>
                <a:path w="553" h="1177" extrusionOk="0">
                  <a:moveTo>
                    <a:pt x="265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913"/>
                  </a:lnTo>
                  <a:cubicBezTo>
                    <a:pt x="1" y="985"/>
                    <a:pt x="25" y="1057"/>
                    <a:pt x="73" y="1105"/>
                  </a:cubicBezTo>
                  <a:cubicBezTo>
                    <a:pt x="121" y="1153"/>
                    <a:pt x="193" y="1177"/>
                    <a:pt x="265" y="1177"/>
                  </a:cubicBezTo>
                  <a:cubicBezTo>
                    <a:pt x="433" y="1177"/>
                    <a:pt x="553" y="1057"/>
                    <a:pt x="553" y="913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57" y="73"/>
                  </a:cubicBezTo>
                  <a:cubicBezTo>
                    <a:pt x="409" y="25"/>
                    <a:pt x="33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3"/>
            <p:cNvSpPr/>
            <p:nvPr/>
          </p:nvSpPr>
          <p:spPr>
            <a:xfrm>
              <a:off x="4440950" y="2987100"/>
              <a:ext cx="13825" cy="23425"/>
            </a:xfrm>
            <a:custGeom>
              <a:avLst/>
              <a:gdLst/>
              <a:ahLst/>
              <a:cxnLst/>
              <a:rect l="l" t="t" r="r" b="b"/>
              <a:pathLst>
                <a:path w="553" h="937" extrusionOk="0">
                  <a:moveTo>
                    <a:pt x="265" y="0"/>
                  </a:moveTo>
                  <a:cubicBezTo>
                    <a:pt x="193" y="0"/>
                    <a:pt x="121" y="24"/>
                    <a:pt x="73" y="72"/>
                  </a:cubicBezTo>
                  <a:cubicBezTo>
                    <a:pt x="25" y="144"/>
                    <a:pt x="1" y="192"/>
                    <a:pt x="1" y="288"/>
                  </a:cubicBezTo>
                  <a:lnTo>
                    <a:pt x="1" y="648"/>
                  </a:lnTo>
                  <a:cubicBezTo>
                    <a:pt x="1" y="720"/>
                    <a:pt x="25" y="792"/>
                    <a:pt x="73" y="840"/>
                  </a:cubicBezTo>
                  <a:cubicBezTo>
                    <a:pt x="97" y="888"/>
                    <a:pt x="121" y="888"/>
                    <a:pt x="169" y="912"/>
                  </a:cubicBezTo>
                  <a:cubicBezTo>
                    <a:pt x="193" y="936"/>
                    <a:pt x="241" y="936"/>
                    <a:pt x="265" y="936"/>
                  </a:cubicBezTo>
                  <a:cubicBezTo>
                    <a:pt x="337" y="936"/>
                    <a:pt x="409" y="912"/>
                    <a:pt x="457" y="840"/>
                  </a:cubicBezTo>
                  <a:cubicBezTo>
                    <a:pt x="529" y="792"/>
                    <a:pt x="553" y="720"/>
                    <a:pt x="553" y="648"/>
                  </a:cubicBezTo>
                  <a:lnTo>
                    <a:pt x="553" y="288"/>
                  </a:lnTo>
                  <a:cubicBezTo>
                    <a:pt x="553" y="216"/>
                    <a:pt x="529" y="144"/>
                    <a:pt x="457" y="72"/>
                  </a:cubicBezTo>
                  <a:cubicBezTo>
                    <a:pt x="433" y="48"/>
                    <a:pt x="409" y="24"/>
                    <a:pt x="385" y="24"/>
                  </a:cubicBezTo>
                  <a:cubicBezTo>
                    <a:pt x="337" y="0"/>
                    <a:pt x="31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3"/>
            <p:cNvSpPr/>
            <p:nvPr/>
          </p:nvSpPr>
          <p:spPr>
            <a:xfrm>
              <a:off x="4437950" y="3071100"/>
              <a:ext cx="18025" cy="23425"/>
            </a:xfrm>
            <a:custGeom>
              <a:avLst/>
              <a:gdLst/>
              <a:ahLst/>
              <a:cxnLst/>
              <a:rect l="l" t="t" r="r" b="b"/>
              <a:pathLst>
                <a:path w="721" h="937" extrusionOk="0">
                  <a:moveTo>
                    <a:pt x="217" y="0"/>
                  </a:moveTo>
                  <a:cubicBezTo>
                    <a:pt x="145" y="24"/>
                    <a:pt x="97" y="72"/>
                    <a:pt x="49" y="144"/>
                  </a:cubicBezTo>
                  <a:cubicBezTo>
                    <a:pt x="25" y="192"/>
                    <a:pt x="1" y="288"/>
                    <a:pt x="25" y="360"/>
                  </a:cubicBezTo>
                  <a:cubicBezTo>
                    <a:pt x="73" y="480"/>
                    <a:pt x="97" y="600"/>
                    <a:pt x="145" y="720"/>
                  </a:cubicBezTo>
                  <a:cubicBezTo>
                    <a:pt x="169" y="792"/>
                    <a:pt x="217" y="864"/>
                    <a:pt x="289" y="888"/>
                  </a:cubicBezTo>
                  <a:cubicBezTo>
                    <a:pt x="313" y="912"/>
                    <a:pt x="337" y="936"/>
                    <a:pt x="385" y="936"/>
                  </a:cubicBezTo>
                  <a:cubicBezTo>
                    <a:pt x="409" y="936"/>
                    <a:pt x="457" y="936"/>
                    <a:pt x="505" y="912"/>
                  </a:cubicBezTo>
                  <a:cubicBezTo>
                    <a:pt x="553" y="912"/>
                    <a:pt x="625" y="864"/>
                    <a:pt x="649" y="792"/>
                  </a:cubicBezTo>
                  <a:cubicBezTo>
                    <a:pt x="697" y="720"/>
                    <a:pt x="721" y="648"/>
                    <a:pt x="697" y="576"/>
                  </a:cubicBezTo>
                  <a:cubicBezTo>
                    <a:pt x="649" y="456"/>
                    <a:pt x="601" y="336"/>
                    <a:pt x="553" y="216"/>
                  </a:cubicBezTo>
                  <a:cubicBezTo>
                    <a:pt x="529" y="144"/>
                    <a:pt x="505" y="72"/>
                    <a:pt x="433" y="48"/>
                  </a:cubicBezTo>
                  <a:cubicBezTo>
                    <a:pt x="409" y="24"/>
                    <a:pt x="361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3"/>
            <p:cNvSpPr/>
            <p:nvPr/>
          </p:nvSpPr>
          <p:spPr>
            <a:xfrm>
              <a:off x="4440950" y="3152450"/>
              <a:ext cx="17425" cy="26325"/>
            </a:xfrm>
            <a:custGeom>
              <a:avLst/>
              <a:gdLst/>
              <a:ahLst/>
              <a:cxnLst/>
              <a:rect l="l" t="t" r="r" b="b"/>
              <a:pathLst>
                <a:path w="697" h="1053" extrusionOk="0">
                  <a:moveTo>
                    <a:pt x="280" y="1"/>
                  </a:moveTo>
                  <a:cubicBezTo>
                    <a:pt x="259" y="1"/>
                    <a:pt x="238" y="4"/>
                    <a:pt x="217" y="11"/>
                  </a:cubicBezTo>
                  <a:cubicBezTo>
                    <a:pt x="145" y="35"/>
                    <a:pt x="73" y="83"/>
                    <a:pt x="49" y="131"/>
                  </a:cubicBezTo>
                  <a:cubicBezTo>
                    <a:pt x="1" y="203"/>
                    <a:pt x="1" y="275"/>
                    <a:pt x="25" y="347"/>
                  </a:cubicBezTo>
                  <a:lnTo>
                    <a:pt x="145" y="851"/>
                  </a:lnTo>
                  <a:cubicBezTo>
                    <a:pt x="169" y="923"/>
                    <a:pt x="217" y="971"/>
                    <a:pt x="265" y="1019"/>
                  </a:cubicBezTo>
                  <a:cubicBezTo>
                    <a:pt x="316" y="1036"/>
                    <a:pt x="379" y="1053"/>
                    <a:pt x="428" y="1053"/>
                  </a:cubicBezTo>
                  <a:cubicBezTo>
                    <a:pt x="448" y="1053"/>
                    <a:pt x="467" y="1050"/>
                    <a:pt x="481" y="1043"/>
                  </a:cubicBezTo>
                  <a:cubicBezTo>
                    <a:pt x="553" y="1019"/>
                    <a:pt x="625" y="971"/>
                    <a:pt x="649" y="923"/>
                  </a:cubicBezTo>
                  <a:cubicBezTo>
                    <a:pt x="697" y="851"/>
                    <a:pt x="697" y="779"/>
                    <a:pt x="673" y="707"/>
                  </a:cubicBezTo>
                  <a:lnTo>
                    <a:pt x="553" y="203"/>
                  </a:lnTo>
                  <a:cubicBezTo>
                    <a:pt x="529" y="131"/>
                    <a:pt x="481" y="59"/>
                    <a:pt x="433" y="35"/>
                  </a:cubicBezTo>
                  <a:cubicBezTo>
                    <a:pt x="382" y="18"/>
                    <a:pt x="331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3"/>
            <p:cNvSpPr/>
            <p:nvPr/>
          </p:nvSpPr>
          <p:spPr>
            <a:xfrm>
              <a:off x="4443950" y="3208500"/>
              <a:ext cx="13825" cy="39050"/>
            </a:xfrm>
            <a:custGeom>
              <a:avLst/>
              <a:gdLst/>
              <a:ahLst/>
              <a:cxnLst/>
              <a:rect l="l" t="t" r="r" b="b"/>
              <a:pathLst>
                <a:path w="553" h="1562" extrusionOk="0">
                  <a:moveTo>
                    <a:pt x="265" y="1"/>
                  </a:moveTo>
                  <a:cubicBezTo>
                    <a:pt x="121" y="1"/>
                    <a:pt x="1" y="121"/>
                    <a:pt x="1" y="289"/>
                  </a:cubicBezTo>
                  <a:lnTo>
                    <a:pt x="1" y="1273"/>
                  </a:lnTo>
                  <a:cubicBezTo>
                    <a:pt x="1" y="1441"/>
                    <a:pt x="121" y="1561"/>
                    <a:pt x="265" y="1561"/>
                  </a:cubicBezTo>
                  <a:cubicBezTo>
                    <a:pt x="433" y="1561"/>
                    <a:pt x="553" y="1441"/>
                    <a:pt x="553" y="127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3"/>
            <p:cNvSpPr/>
            <p:nvPr/>
          </p:nvSpPr>
          <p:spPr>
            <a:xfrm>
              <a:off x="4443950" y="3267675"/>
              <a:ext cx="18625" cy="39025"/>
            </a:xfrm>
            <a:custGeom>
              <a:avLst/>
              <a:gdLst/>
              <a:ahLst/>
              <a:cxnLst/>
              <a:rect l="l" t="t" r="r" b="b"/>
              <a:pathLst>
                <a:path w="745" h="1561" extrusionOk="0">
                  <a:moveTo>
                    <a:pt x="280" y="0"/>
                  </a:moveTo>
                  <a:cubicBezTo>
                    <a:pt x="259" y="0"/>
                    <a:pt x="238" y="3"/>
                    <a:pt x="217" y="10"/>
                  </a:cubicBezTo>
                  <a:cubicBezTo>
                    <a:pt x="145" y="34"/>
                    <a:pt x="73" y="82"/>
                    <a:pt x="49" y="154"/>
                  </a:cubicBezTo>
                  <a:cubicBezTo>
                    <a:pt x="25" y="202"/>
                    <a:pt x="1" y="298"/>
                    <a:pt x="25" y="346"/>
                  </a:cubicBezTo>
                  <a:cubicBezTo>
                    <a:pt x="73" y="490"/>
                    <a:pt x="121" y="634"/>
                    <a:pt x="145" y="754"/>
                  </a:cubicBezTo>
                  <a:cubicBezTo>
                    <a:pt x="145" y="898"/>
                    <a:pt x="145" y="1018"/>
                    <a:pt x="145" y="1162"/>
                  </a:cubicBezTo>
                  <a:cubicBezTo>
                    <a:pt x="121" y="1162"/>
                    <a:pt x="121" y="1186"/>
                    <a:pt x="121" y="1210"/>
                  </a:cubicBezTo>
                  <a:cubicBezTo>
                    <a:pt x="121" y="1282"/>
                    <a:pt x="121" y="1354"/>
                    <a:pt x="145" y="1426"/>
                  </a:cubicBezTo>
                  <a:cubicBezTo>
                    <a:pt x="193" y="1474"/>
                    <a:pt x="265" y="1546"/>
                    <a:pt x="313" y="1546"/>
                  </a:cubicBezTo>
                  <a:cubicBezTo>
                    <a:pt x="342" y="1556"/>
                    <a:pt x="373" y="1561"/>
                    <a:pt x="403" y="1561"/>
                  </a:cubicBezTo>
                  <a:cubicBezTo>
                    <a:pt x="520" y="1561"/>
                    <a:pt x="635" y="1488"/>
                    <a:pt x="673" y="1354"/>
                  </a:cubicBezTo>
                  <a:cubicBezTo>
                    <a:pt x="745" y="970"/>
                    <a:pt x="721" y="562"/>
                    <a:pt x="553" y="202"/>
                  </a:cubicBezTo>
                  <a:cubicBezTo>
                    <a:pt x="529" y="130"/>
                    <a:pt x="505" y="82"/>
                    <a:pt x="433" y="34"/>
                  </a:cubicBezTo>
                  <a:cubicBezTo>
                    <a:pt x="382" y="17"/>
                    <a:pt x="331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3"/>
            <p:cNvSpPr/>
            <p:nvPr/>
          </p:nvSpPr>
          <p:spPr>
            <a:xfrm>
              <a:off x="4452350" y="3345875"/>
              <a:ext cx="18025" cy="32875"/>
            </a:xfrm>
            <a:custGeom>
              <a:avLst/>
              <a:gdLst/>
              <a:ahLst/>
              <a:cxnLst/>
              <a:rect l="l" t="t" r="r" b="b"/>
              <a:pathLst>
                <a:path w="721" h="1315" extrusionOk="0">
                  <a:moveTo>
                    <a:pt x="315" y="1"/>
                  </a:moveTo>
                  <a:cubicBezTo>
                    <a:pt x="263" y="1"/>
                    <a:pt x="211" y="16"/>
                    <a:pt x="169" y="50"/>
                  </a:cubicBezTo>
                  <a:cubicBezTo>
                    <a:pt x="49" y="122"/>
                    <a:pt x="1" y="290"/>
                    <a:pt x="73" y="410"/>
                  </a:cubicBezTo>
                  <a:cubicBezTo>
                    <a:pt x="73" y="434"/>
                    <a:pt x="97" y="458"/>
                    <a:pt x="97" y="458"/>
                  </a:cubicBezTo>
                  <a:cubicBezTo>
                    <a:pt x="121" y="555"/>
                    <a:pt x="145" y="627"/>
                    <a:pt x="169" y="723"/>
                  </a:cubicBezTo>
                  <a:cubicBezTo>
                    <a:pt x="169" y="819"/>
                    <a:pt x="169" y="891"/>
                    <a:pt x="169" y="987"/>
                  </a:cubicBezTo>
                  <a:cubicBezTo>
                    <a:pt x="145" y="1059"/>
                    <a:pt x="169" y="1107"/>
                    <a:pt x="193" y="1179"/>
                  </a:cubicBezTo>
                  <a:cubicBezTo>
                    <a:pt x="217" y="1227"/>
                    <a:pt x="289" y="1275"/>
                    <a:pt x="361" y="1299"/>
                  </a:cubicBezTo>
                  <a:cubicBezTo>
                    <a:pt x="391" y="1309"/>
                    <a:pt x="420" y="1314"/>
                    <a:pt x="450" y="1314"/>
                  </a:cubicBezTo>
                  <a:cubicBezTo>
                    <a:pt x="492" y="1314"/>
                    <a:pt x="535" y="1303"/>
                    <a:pt x="577" y="1275"/>
                  </a:cubicBezTo>
                  <a:cubicBezTo>
                    <a:pt x="625" y="1227"/>
                    <a:pt x="697" y="1179"/>
                    <a:pt x="697" y="1107"/>
                  </a:cubicBezTo>
                  <a:cubicBezTo>
                    <a:pt x="721" y="1011"/>
                    <a:pt x="721" y="915"/>
                    <a:pt x="721" y="843"/>
                  </a:cubicBezTo>
                  <a:cubicBezTo>
                    <a:pt x="721" y="747"/>
                    <a:pt x="721" y="675"/>
                    <a:pt x="697" y="579"/>
                  </a:cubicBezTo>
                  <a:cubicBezTo>
                    <a:pt x="673" y="434"/>
                    <a:pt x="625" y="266"/>
                    <a:pt x="553" y="146"/>
                  </a:cubicBezTo>
                  <a:cubicBezTo>
                    <a:pt x="506" y="53"/>
                    <a:pt x="410" y="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3"/>
            <p:cNvSpPr/>
            <p:nvPr/>
          </p:nvSpPr>
          <p:spPr>
            <a:xfrm>
              <a:off x="4461350" y="3395725"/>
              <a:ext cx="18025" cy="42200"/>
            </a:xfrm>
            <a:custGeom>
              <a:avLst/>
              <a:gdLst/>
              <a:ahLst/>
              <a:cxnLst/>
              <a:rect l="l" t="t" r="r" b="b"/>
              <a:pathLst>
                <a:path w="721" h="1688" extrusionOk="0">
                  <a:moveTo>
                    <a:pt x="313" y="1"/>
                  </a:moveTo>
                  <a:cubicBezTo>
                    <a:pt x="169" y="25"/>
                    <a:pt x="1" y="121"/>
                    <a:pt x="25" y="289"/>
                  </a:cubicBezTo>
                  <a:cubicBezTo>
                    <a:pt x="73" y="673"/>
                    <a:pt x="97" y="1033"/>
                    <a:pt x="145" y="1417"/>
                  </a:cubicBezTo>
                  <a:cubicBezTo>
                    <a:pt x="145" y="1489"/>
                    <a:pt x="169" y="1561"/>
                    <a:pt x="217" y="1609"/>
                  </a:cubicBezTo>
                  <a:cubicBezTo>
                    <a:pt x="256" y="1648"/>
                    <a:pt x="327" y="1687"/>
                    <a:pt x="391" y="1687"/>
                  </a:cubicBezTo>
                  <a:cubicBezTo>
                    <a:pt x="406" y="1687"/>
                    <a:pt x="420" y="1685"/>
                    <a:pt x="433" y="1681"/>
                  </a:cubicBezTo>
                  <a:cubicBezTo>
                    <a:pt x="553" y="1681"/>
                    <a:pt x="721" y="1561"/>
                    <a:pt x="697" y="1417"/>
                  </a:cubicBezTo>
                  <a:cubicBezTo>
                    <a:pt x="673" y="1033"/>
                    <a:pt x="625" y="673"/>
                    <a:pt x="577" y="289"/>
                  </a:cubicBezTo>
                  <a:cubicBezTo>
                    <a:pt x="577" y="217"/>
                    <a:pt x="553" y="145"/>
                    <a:pt x="505" y="97"/>
                  </a:cubicBezTo>
                  <a:cubicBezTo>
                    <a:pt x="457" y="49"/>
                    <a:pt x="385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3"/>
            <p:cNvSpPr/>
            <p:nvPr/>
          </p:nvSpPr>
          <p:spPr>
            <a:xfrm>
              <a:off x="4475750" y="3479950"/>
              <a:ext cx="17425" cy="26475"/>
            </a:xfrm>
            <a:custGeom>
              <a:avLst/>
              <a:gdLst/>
              <a:ahLst/>
              <a:cxnLst/>
              <a:rect l="l" t="t" r="r" b="b"/>
              <a:pathLst>
                <a:path w="697" h="1059" extrusionOk="0">
                  <a:moveTo>
                    <a:pt x="296" y="0"/>
                  </a:moveTo>
                  <a:cubicBezTo>
                    <a:pt x="265" y="0"/>
                    <a:pt x="237" y="6"/>
                    <a:pt x="217" y="16"/>
                  </a:cubicBezTo>
                  <a:cubicBezTo>
                    <a:pt x="145" y="40"/>
                    <a:pt x="73" y="64"/>
                    <a:pt x="49" y="136"/>
                  </a:cubicBezTo>
                  <a:cubicBezTo>
                    <a:pt x="1" y="208"/>
                    <a:pt x="1" y="280"/>
                    <a:pt x="25" y="352"/>
                  </a:cubicBezTo>
                  <a:cubicBezTo>
                    <a:pt x="49" y="520"/>
                    <a:pt x="97" y="688"/>
                    <a:pt x="145" y="856"/>
                  </a:cubicBezTo>
                  <a:cubicBezTo>
                    <a:pt x="145" y="928"/>
                    <a:pt x="193" y="976"/>
                    <a:pt x="265" y="1024"/>
                  </a:cubicBezTo>
                  <a:cubicBezTo>
                    <a:pt x="299" y="1041"/>
                    <a:pt x="357" y="1058"/>
                    <a:pt x="413" y="1058"/>
                  </a:cubicBezTo>
                  <a:cubicBezTo>
                    <a:pt x="437" y="1058"/>
                    <a:pt x="460" y="1055"/>
                    <a:pt x="481" y="1048"/>
                  </a:cubicBezTo>
                  <a:cubicBezTo>
                    <a:pt x="553" y="1024"/>
                    <a:pt x="601" y="976"/>
                    <a:pt x="649" y="928"/>
                  </a:cubicBezTo>
                  <a:cubicBezTo>
                    <a:pt x="673" y="856"/>
                    <a:pt x="697" y="784"/>
                    <a:pt x="673" y="712"/>
                  </a:cubicBezTo>
                  <a:cubicBezTo>
                    <a:pt x="625" y="544"/>
                    <a:pt x="601" y="376"/>
                    <a:pt x="553" y="208"/>
                  </a:cubicBezTo>
                  <a:cubicBezTo>
                    <a:pt x="529" y="136"/>
                    <a:pt x="481" y="64"/>
                    <a:pt x="433" y="40"/>
                  </a:cubicBezTo>
                  <a:cubicBezTo>
                    <a:pt x="391" y="12"/>
                    <a:pt x="340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3"/>
            <p:cNvSpPr/>
            <p:nvPr/>
          </p:nvSpPr>
          <p:spPr>
            <a:xfrm>
              <a:off x="4589775" y="3579825"/>
              <a:ext cx="21025" cy="38925"/>
            </a:xfrm>
            <a:custGeom>
              <a:avLst/>
              <a:gdLst/>
              <a:ahLst/>
              <a:cxnLst/>
              <a:rect l="l" t="t" r="r" b="b"/>
              <a:pathLst>
                <a:path w="841" h="1557" extrusionOk="0">
                  <a:moveTo>
                    <a:pt x="569" y="1"/>
                  </a:moveTo>
                  <a:cubicBezTo>
                    <a:pt x="440" y="1"/>
                    <a:pt x="306" y="72"/>
                    <a:pt x="264" y="197"/>
                  </a:cubicBezTo>
                  <a:cubicBezTo>
                    <a:pt x="192" y="533"/>
                    <a:pt x="120" y="869"/>
                    <a:pt x="24" y="1206"/>
                  </a:cubicBezTo>
                  <a:cubicBezTo>
                    <a:pt x="0" y="1350"/>
                    <a:pt x="72" y="1518"/>
                    <a:pt x="240" y="1542"/>
                  </a:cubicBezTo>
                  <a:cubicBezTo>
                    <a:pt x="270" y="1551"/>
                    <a:pt x="299" y="1556"/>
                    <a:pt x="328" y="1556"/>
                  </a:cubicBezTo>
                  <a:cubicBezTo>
                    <a:pt x="439" y="1556"/>
                    <a:pt x="538" y="1483"/>
                    <a:pt x="576" y="1350"/>
                  </a:cubicBezTo>
                  <a:cubicBezTo>
                    <a:pt x="648" y="1013"/>
                    <a:pt x="720" y="677"/>
                    <a:pt x="816" y="365"/>
                  </a:cubicBezTo>
                  <a:cubicBezTo>
                    <a:pt x="840" y="221"/>
                    <a:pt x="768" y="53"/>
                    <a:pt x="624" y="5"/>
                  </a:cubicBezTo>
                  <a:cubicBezTo>
                    <a:pt x="606" y="2"/>
                    <a:pt x="587" y="1"/>
                    <a:pt x="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3"/>
            <p:cNvSpPr/>
            <p:nvPr/>
          </p:nvSpPr>
          <p:spPr>
            <a:xfrm>
              <a:off x="4611975" y="3517300"/>
              <a:ext cx="20425" cy="23450"/>
            </a:xfrm>
            <a:custGeom>
              <a:avLst/>
              <a:gdLst/>
              <a:ahLst/>
              <a:cxnLst/>
              <a:rect l="l" t="t" r="r" b="b"/>
              <a:pathLst>
                <a:path w="817" h="938" extrusionOk="0">
                  <a:moveTo>
                    <a:pt x="518" y="1"/>
                  </a:moveTo>
                  <a:cubicBezTo>
                    <a:pt x="497" y="1"/>
                    <a:pt x="476" y="4"/>
                    <a:pt x="456" y="10"/>
                  </a:cubicBezTo>
                  <a:cubicBezTo>
                    <a:pt x="456" y="34"/>
                    <a:pt x="432" y="34"/>
                    <a:pt x="408" y="58"/>
                  </a:cubicBezTo>
                  <a:cubicBezTo>
                    <a:pt x="360" y="82"/>
                    <a:pt x="336" y="106"/>
                    <a:pt x="288" y="154"/>
                  </a:cubicBezTo>
                  <a:cubicBezTo>
                    <a:pt x="216" y="274"/>
                    <a:pt x="144" y="394"/>
                    <a:pt x="48" y="514"/>
                  </a:cubicBezTo>
                  <a:cubicBezTo>
                    <a:pt x="24" y="562"/>
                    <a:pt x="24" y="586"/>
                    <a:pt x="24" y="634"/>
                  </a:cubicBezTo>
                  <a:cubicBezTo>
                    <a:pt x="0" y="658"/>
                    <a:pt x="0" y="706"/>
                    <a:pt x="24" y="730"/>
                  </a:cubicBezTo>
                  <a:cubicBezTo>
                    <a:pt x="24" y="778"/>
                    <a:pt x="48" y="802"/>
                    <a:pt x="72" y="826"/>
                  </a:cubicBezTo>
                  <a:cubicBezTo>
                    <a:pt x="96" y="850"/>
                    <a:pt x="120" y="874"/>
                    <a:pt x="144" y="898"/>
                  </a:cubicBezTo>
                  <a:cubicBezTo>
                    <a:pt x="187" y="926"/>
                    <a:pt x="229" y="938"/>
                    <a:pt x="271" y="938"/>
                  </a:cubicBezTo>
                  <a:cubicBezTo>
                    <a:pt x="301" y="938"/>
                    <a:pt x="331" y="932"/>
                    <a:pt x="360" y="922"/>
                  </a:cubicBezTo>
                  <a:cubicBezTo>
                    <a:pt x="384" y="922"/>
                    <a:pt x="408" y="922"/>
                    <a:pt x="432" y="898"/>
                  </a:cubicBezTo>
                  <a:cubicBezTo>
                    <a:pt x="480" y="874"/>
                    <a:pt x="504" y="850"/>
                    <a:pt x="528" y="802"/>
                  </a:cubicBezTo>
                  <a:lnTo>
                    <a:pt x="792" y="418"/>
                  </a:lnTo>
                  <a:cubicBezTo>
                    <a:pt x="792" y="394"/>
                    <a:pt x="816" y="370"/>
                    <a:pt x="816" y="322"/>
                  </a:cubicBezTo>
                  <a:cubicBezTo>
                    <a:pt x="816" y="298"/>
                    <a:pt x="816" y="250"/>
                    <a:pt x="816" y="202"/>
                  </a:cubicBezTo>
                  <a:cubicBezTo>
                    <a:pt x="792" y="178"/>
                    <a:pt x="792" y="154"/>
                    <a:pt x="768" y="130"/>
                  </a:cubicBezTo>
                  <a:cubicBezTo>
                    <a:pt x="744" y="82"/>
                    <a:pt x="720" y="58"/>
                    <a:pt x="672" y="58"/>
                  </a:cubicBezTo>
                  <a:cubicBezTo>
                    <a:pt x="637" y="23"/>
                    <a:pt x="576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3"/>
            <p:cNvSpPr/>
            <p:nvPr/>
          </p:nvSpPr>
          <p:spPr>
            <a:xfrm>
              <a:off x="4631175" y="3445825"/>
              <a:ext cx="27025" cy="38725"/>
            </a:xfrm>
            <a:custGeom>
              <a:avLst/>
              <a:gdLst/>
              <a:ahLst/>
              <a:cxnLst/>
              <a:rect l="l" t="t" r="r" b="b"/>
              <a:pathLst>
                <a:path w="1081" h="1549" extrusionOk="0">
                  <a:moveTo>
                    <a:pt x="763" y="0"/>
                  </a:moveTo>
                  <a:cubicBezTo>
                    <a:pt x="642" y="0"/>
                    <a:pt x="524" y="86"/>
                    <a:pt x="505" y="205"/>
                  </a:cubicBezTo>
                  <a:cubicBezTo>
                    <a:pt x="481" y="301"/>
                    <a:pt x="433" y="373"/>
                    <a:pt x="408" y="469"/>
                  </a:cubicBezTo>
                  <a:cubicBezTo>
                    <a:pt x="408" y="493"/>
                    <a:pt x="408" y="517"/>
                    <a:pt x="384" y="541"/>
                  </a:cubicBezTo>
                  <a:cubicBezTo>
                    <a:pt x="360" y="589"/>
                    <a:pt x="336" y="613"/>
                    <a:pt x="336" y="661"/>
                  </a:cubicBezTo>
                  <a:cubicBezTo>
                    <a:pt x="288" y="733"/>
                    <a:pt x="240" y="829"/>
                    <a:pt x="192" y="901"/>
                  </a:cubicBezTo>
                  <a:cubicBezTo>
                    <a:pt x="168" y="925"/>
                    <a:pt x="144" y="973"/>
                    <a:pt x="120" y="1021"/>
                  </a:cubicBezTo>
                  <a:cubicBezTo>
                    <a:pt x="120" y="1021"/>
                    <a:pt x="96" y="1045"/>
                    <a:pt x="72" y="1069"/>
                  </a:cubicBezTo>
                  <a:cubicBezTo>
                    <a:pt x="24" y="1141"/>
                    <a:pt x="0" y="1189"/>
                    <a:pt x="0" y="1285"/>
                  </a:cubicBezTo>
                  <a:cubicBezTo>
                    <a:pt x="0" y="1333"/>
                    <a:pt x="24" y="1429"/>
                    <a:pt x="72" y="1477"/>
                  </a:cubicBezTo>
                  <a:cubicBezTo>
                    <a:pt x="120" y="1525"/>
                    <a:pt x="192" y="1549"/>
                    <a:pt x="264" y="1549"/>
                  </a:cubicBezTo>
                  <a:cubicBezTo>
                    <a:pt x="336" y="1549"/>
                    <a:pt x="433" y="1525"/>
                    <a:pt x="481" y="1477"/>
                  </a:cubicBezTo>
                  <a:cubicBezTo>
                    <a:pt x="721" y="1141"/>
                    <a:pt x="937" y="757"/>
                    <a:pt x="1033" y="349"/>
                  </a:cubicBezTo>
                  <a:cubicBezTo>
                    <a:pt x="1081" y="205"/>
                    <a:pt x="985" y="37"/>
                    <a:pt x="841" y="13"/>
                  </a:cubicBezTo>
                  <a:cubicBezTo>
                    <a:pt x="815" y="4"/>
                    <a:pt x="789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3"/>
            <p:cNvSpPr/>
            <p:nvPr/>
          </p:nvSpPr>
          <p:spPr>
            <a:xfrm>
              <a:off x="4655775" y="3358225"/>
              <a:ext cx="27025" cy="48650"/>
            </a:xfrm>
            <a:custGeom>
              <a:avLst/>
              <a:gdLst/>
              <a:ahLst/>
              <a:cxnLst/>
              <a:rect l="l" t="t" r="r" b="b"/>
              <a:pathLst>
                <a:path w="1081" h="1946" extrusionOk="0">
                  <a:moveTo>
                    <a:pt x="765" y="0"/>
                  </a:moveTo>
                  <a:cubicBezTo>
                    <a:pt x="649" y="0"/>
                    <a:pt x="544" y="86"/>
                    <a:pt x="505" y="205"/>
                  </a:cubicBezTo>
                  <a:cubicBezTo>
                    <a:pt x="337" y="661"/>
                    <a:pt x="193" y="1141"/>
                    <a:pt x="49" y="1597"/>
                  </a:cubicBezTo>
                  <a:cubicBezTo>
                    <a:pt x="1" y="1741"/>
                    <a:pt x="97" y="1909"/>
                    <a:pt x="241" y="1933"/>
                  </a:cubicBezTo>
                  <a:cubicBezTo>
                    <a:pt x="266" y="1941"/>
                    <a:pt x="292" y="1945"/>
                    <a:pt x="317" y="1945"/>
                  </a:cubicBezTo>
                  <a:cubicBezTo>
                    <a:pt x="433" y="1945"/>
                    <a:pt x="537" y="1859"/>
                    <a:pt x="577" y="1741"/>
                  </a:cubicBezTo>
                  <a:lnTo>
                    <a:pt x="1033" y="349"/>
                  </a:lnTo>
                  <a:cubicBezTo>
                    <a:pt x="1081" y="205"/>
                    <a:pt x="985" y="37"/>
                    <a:pt x="841" y="13"/>
                  </a:cubicBezTo>
                  <a:cubicBezTo>
                    <a:pt x="815" y="4"/>
                    <a:pt x="790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3"/>
            <p:cNvSpPr/>
            <p:nvPr/>
          </p:nvSpPr>
          <p:spPr>
            <a:xfrm>
              <a:off x="4675575" y="3273800"/>
              <a:ext cx="18025" cy="39250"/>
            </a:xfrm>
            <a:custGeom>
              <a:avLst/>
              <a:gdLst/>
              <a:ahLst/>
              <a:cxnLst/>
              <a:rect l="l" t="t" r="r" b="b"/>
              <a:pathLst>
                <a:path w="721" h="1570" extrusionOk="0">
                  <a:moveTo>
                    <a:pt x="473" y="1"/>
                  </a:moveTo>
                  <a:cubicBezTo>
                    <a:pt x="339" y="1"/>
                    <a:pt x="190" y="74"/>
                    <a:pt x="169" y="221"/>
                  </a:cubicBezTo>
                  <a:cubicBezTo>
                    <a:pt x="121" y="557"/>
                    <a:pt x="73" y="893"/>
                    <a:pt x="25" y="1229"/>
                  </a:cubicBezTo>
                  <a:cubicBezTo>
                    <a:pt x="1" y="1301"/>
                    <a:pt x="1" y="1373"/>
                    <a:pt x="49" y="1445"/>
                  </a:cubicBezTo>
                  <a:cubicBezTo>
                    <a:pt x="73" y="1493"/>
                    <a:pt x="145" y="1565"/>
                    <a:pt x="217" y="1565"/>
                  </a:cubicBezTo>
                  <a:cubicBezTo>
                    <a:pt x="232" y="1568"/>
                    <a:pt x="248" y="1570"/>
                    <a:pt x="265" y="1570"/>
                  </a:cubicBezTo>
                  <a:cubicBezTo>
                    <a:pt x="383" y="1570"/>
                    <a:pt x="532" y="1499"/>
                    <a:pt x="553" y="1373"/>
                  </a:cubicBezTo>
                  <a:cubicBezTo>
                    <a:pt x="601" y="1037"/>
                    <a:pt x="673" y="701"/>
                    <a:pt x="721" y="365"/>
                  </a:cubicBezTo>
                  <a:cubicBezTo>
                    <a:pt x="721" y="293"/>
                    <a:pt x="721" y="221"/>
                    <a:pt x="697" y="149"/>
                  </a:cubicBezTo>
                  <a:cubicBezTo>
                    <a:pt x="649" y="77"/>
                    <a:pt x="577" y="29"/>
                    <a:pt x="529" y="5"/>
                  </a:cubicBezTo>
                  <a:cubicBezTo>
                    <a:pt x="511" y="2"/>
                    <a:pt x="492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3"/>
            <p:cNvSpPr/>
            <p:nvPr/>
          </p:nvSpPr>
          <p:spPr>
            <a:xfrm>
              <a:off x="4683975" y="3180300"/>
              <a:ext cx="13825" cy="36025"/>
            </a:xfrm>
            <a:custGeom>
              <a:avLst/>
              <a:gdLst/>
              <a:ahLst/>
              <a:cxnLst/>
              <a:rect l="l" t="t" r="r" b="b"/>
              <a:pathLst>
                <a:path w="553" h="1441" extrusionOk="0">
                  <a:moveTo>
                    <a:pt x="289" y="1"/>
                  </a:moveTo>
                  <a:cubicBezTo>
                    <a:pt x="145" y="25"/>
                    <a:pt x="1" y="145"/>
                    <a:pt x="1" y="289"/>
                  </a:cubicBezTo>
                  <a:lnTo>
                    <a:pt x="1" y="1153"/>
                  </a:lnTo>
                  <a:cubicBezTo>
                    <a:pt x="1" y="1321"/>
                    <a:pt x="145" y="1441"/>
                    <a:pt x="289" y="1441"/>
                  </a:cubicBezTo>
                  <a:cubicBezTo>
                    <a:pt x="433" y="1441"/>
                    <a:pt x="553" y="1321"/>
                    <a:pt x="553" y="1153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3"/>
            <p:cNvSpPr/>
            <p:nvPr/>
          </p:nvSpPr>
          <p:spPr>
            <a:xfrm>
              <a:off x="4680975" y="3108650"/>
              <a:ext cx="17425" cy="32925"/>
            </a:xfrm>
            <a:custGeom>
              <a:avLst/>
              <a:gdLst/>
              <a:ahLst/>
              <a:cxnLst/>
              <a:rect l="l" t="t" r="r" b="b"/>
              <a:pathLst>
                <a:path w="697" h="1317" extrusionOk="0">
                  <a:moveTo>
                    <a:pt x="280" y="1"/>
                  </a:moveTo>
                  <a:cubicBezTo>
                    <a:pt x="259" y="1"/>
                    <a:pt x="238" y="3"/>
                    <a:pt x="217" y="11"/>
                  </a:cubicBezTo>
                  <a:cubicBezTo>
                    <a:pt x="145" y="35"/>
                    <a:pt x="73" y="83"/>
                    <a:pt x="49" y="131"/>
                  </a:cubicBezTo>
                  <a:cubicBezTo>
                    <a:pt x="1" y="203"/>
                    <a:pt x="1" y="275"/>
                    <a:pt x="25" y="347"/>
                  </a:cubicBezTo>
                  <a:lnTo>
                    <a:pt x="145" y="1115"/>
                  </a:lnTo>
                  <a:cubicBezTo>
                    <a:pt x="169" y="1163"/>
                    <a:pt x="217" y="1235"/>
                    <a:pt x="289" y="1283"/>
                  </a:cubicBezTo>
                  <a:cubicBezTo>
                    <a:pt x="323" y="1300"/>
                    <a:pt x="381" y="1317"/>
                    <a:pt x="437" y="1317"/>
                  </a:cubicBezTo>
                  <a:cubicBezTo>
                    <a:pt x="460" y="1317"/>
                    <a:pt x="484" y="1314"/>
                    <a:pt x="505" y="1307"/>
                  </a:cubicBezTo>
                  <a:cubicBezTo>
                    <a:pt x="553" y="1283"/>
                    <a:pt x="625" y="1235"/>
                    <a:pt x="673" y="1163"/>
                  </a:cubicBezTo>
                  <a:cubicBezTo>
                    <a:pt x="697" y="1091"/>
                    <a:pt x="697" y="1043"/>
                    <a:pt x="697" y="947"/>
                  </a:cubicBezTo>
                  <a:lnTo>
                    <a:pt x="553" y="203"/>
                  </a:lnTo>
                  <a:cubicBezTo>
                    <a:pt x="553" y="155"/>
                    <a:pt x="481" y="83"/>
                    <a:pt x="433" y="35"/>
                  </a:cubicBezTo>
                  <a:cubicBezTo>
                    <a:pt x="382" y="18"/>
                    <a:pt x="331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3"/>
            <p:cNvSpPr/>
            <p:nvPr/>
          </p:nvSpPr>
          <p:spPr>
            <a:xfrm>
              <a:off x="4668375" y="3043250"/>
              <a:ext cx="17425" cy="38925"/>
            </a:xfrm>
            <a:custGeom>
              <a:avLst/>
              <a:gdLst/>
              <a:ahLst/>
              <a:cxnLst/>
              <a:rect l="l" t="t" r="r" b="b"/>
              <a:pathLst>
                <a:path w="697" h="1557" extrusionOk="0">
                  <a:moveTo>
                    <a:pt x="260" y="0"/>
                  </a:moveTo>
                  <a:cubicBezTo>
                    <a:pt x="237" y="0"/>
                    <a:pt x="214" y="3"/>
                    <a:pt x="193" y="10"/>
                  </a:cubicBezTo>
                  <a:cubicBezTo>
                    <a:pt x="121" y="34"/>
                    <a:pt x="73" y="82"/>
                    <a:pt x="25" y="130"/>
                  </a:cubicBezTo>
                  <a:cubicBezTo>
                    <a:pt x="1" y="202"/>
                    <a:pt x="1" y="274"/>
                    <a:pt x="1" y="346"/>
                  </a:cubicBezTo>
                  <a:cubicBezTo>
                    <a:pt x="49" y="682"/>
                    <a:pt x="97" y="1018"/>
                    <a:pt x="145" y="1354"/>
                  </a:cubicBezTo>
                  <a:cubicBezTo>
                    <a:pt x="169" y="1426"/>
                    <a:pt x="217" y="1498"/>
                    <a:pt x="289" y="1522"/>
                  </a:cubicBezTo>
                  <a:cubicBezTo>
                    <a:pt x="323" y="1539"/>
                    <a:pt x="381" y="1556"/>
                    <a:pt x="437" y="1556"/>
                  </a:cubicBezTo>
                  <a:cubicBezTo>
                    <a:pt x="460" y="1556"/>
                    <a:pt x="484" y="1553"/>
                    <a:pt x="505" y="1546"/>
                  </a:cubicBezTo>
                  <a:cubicBezTo>
                    <a:pt x="553" y="1522"/>
                    <a:pt x="625" y="1474"/>
                    <a:pt x="673" y="1426"/>
                  </a:cubicBezTo>
                  <a:cubicBezTo>
                    <a:pt x="697" y="1354"/>
                    <a:pt x="697" y="1282"/>
                    <a:pt x="697" y="1210"/>
                  </a:cubicBezTo>
                  <a:cubicBezTo>
                    <a:pt x="649" y="874"/>
                    <a:pt x="601" y="538"/>
                    <a:pt x="553" y="202"/>
                  </a:cubicBezTo>
                  <a:cubicBezTo>
                    <a:pt x="529" y="154"/>
                    <a:pt x="457" y="82"/>
                    <a:pt x="409" y="34"/>
                  </a:cubicBezTo>
                  <a:cubicBezTo>
                    <a:pt x="375" y="17"/>
                    <a:pt x="31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3"/>
            <p:cNvSpPr/>
            <p:nvPr/>
          </p:nvSpPr>
          <p:spPr>
            <a:xfrm>
              <a:off x="4655775" y="2980775"/>
              <a:ext cx="21625" cy="39050"/>
            </a:xfrm>
            <a:custGeom>
              <a:avLst/>
              <a:gdLst/>
              <a:ahLst/>
              <a:cxnLst/>
              <a:rect l="l" t="t" r="r" b="b"/>
              <a:pathLst>
                <a:path w="865" h="1562" extrusionOk="0">
                  <a:moveTo>
                    <a:pt x="295" y="1"/>
                  </a:moveTo>
                  <a:cubicBezTo>
                    <a:pt x="268" y="1"/>
                    <a:pt x="242" y="4"/>
                    <a:pt x="217" y="13"/>
                  </a:cubicBezTo>
                  <a:cubicBezTo>
                    <a:pt x="73" y="61"/>
                    <a:pt x="1" y="205"/>
                    <a:pt x="25" y="349"/>
                  </a:cubicBezTo>
                  <a:cubicBezTo>
                    <a:pt x="121" y="685"/>
                    <a:pt x="217" y="1021"/>
                    <a:pt x="289" y="1357"/>
                  </a:cubicBezTo>
                  <a:cubicBezTo>
                    <a:pt x="328" y="1476"/>
                    <a:pt x="449" y="1562"/>
                    <a:pt x="571" y="1562"/>
                  </a:cubicBezTo>
                  <a:cubicBezTo>
                    <a:pt x="597" y="1562"/>
                    <a:pt x="623" y="1558"/>
                    <a:pt x="649" y="1549"/>
                  </a:cubicBezTo>
                  <a:cubicBezTo>
                    <a:pt x="793" y="1501"/>
                    <a:pt x="865" y="1357"/>
                    <a:pt x="841" y="1189"/>
                  </a:cubicBezTo>
                  <a:cubicBezTo>
                    <a:pt x="745" y="877"/>
                    <a:pt x="649" y="541"/>
                    <a:pt x="577" y="205"/>
                  </a:cubicBezTo>
                  <a:cubicBezTo>
                    <a:pt x="537" y="87"/>
                    <a:pt x="416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3"/>
            <p:cNvSpPr/>
            <p:nvPr/>
          </p:nvSpPr>
          <p:spPr>
            <a:xfrm>
              <a:off x="4644975" y="2905975"/>
              <a:ext cx="19825" cy="32775"/>
            </a:xfrm>
            <a:custGeom>
              <a:avLst/>
              <a:gdLst/>
              <a:ahLst/>
              <a:cxnLst/>
              <a:rect l="l" t="t" r="r" b="b"/>
              <a:pathLst>
                <a:path w="793" h="1311" extrusionOk="0">
                  <a:moveTo>
                    <a:pt x="377" y="0"/>
                  </a:moveTo>
                  <a:cubicBezTo>
                    <a:pt x="248" y="0"/>
                    <a:pt x="114" y="71"/>
                    <a:pt x="73" y="197"/>
                  </a:cubicBezTo>
                  <a:cubicBezTo>
                    <a:pt x="1" y="533"/>
                    <a:pt x="49" y="893"/>
                    <a:pt x="217" y="1181"/>
                  </a:cubicBezTo>
                  <a:cubicBezTo>
                    <a:pt x="265" y="1262"/>
                    <a:pt x="370" y="1311"/>
                    <a:pt x="469" y="1311"/>
                  </a:cubicBezTo>
                  <a:cubicBezTo>
                    <a:pt x="516" y="1311"/>
                    <a:pt x="562" y="1300"/>
                    <a:pt x="601" y="1277"/>
                  </a:cubicBezTo>
                  <a:cubicBezTo>
                    <a:pt x="721" y="1205"/>
                    <a:pt x="793" y="1037"/>
                    <a:pt x="697" y="893"/>
                  </a:cubicBezTo>
                  <a:cubicBezTo>
                    <a:pt x="697" y="869"/>
                    <a:pt x="673" y="845"/>
                    <a:pt x="673" y="821"/>
                  </a:cubicBezTo>
                  <a:cubicBezTo>
                    <a:pt x="649" y="749"/>
                    <a:pt x="625" y="677"/>
                    <a:pt x="601" y="629"/>
                  </a:cubicBezTo>
                  <a:cubicBezTo>
                    <a:pt x="601" y="557"/>
                    <a:pt x="601" y="485"/>
                    <a:pt x="601" y="437"/>
                  </a:cubicBezTo>
                  <a:cubicBezTo>
                    <a:pt x="625" y="413"/>
                    <a:pt x="625" y="389"/>
                    <a:pt x="625" y="365"/>
                  </a:cubicBezTo>
                  <a:cubicBezTo>
                    <a:pt x="649" y="293"/>
                    <a:pt x="625" y="197"/>
                    <a:pt x="601" y="149"/>
                  </a:cubicBezTo>
                  <a:cubicBezTo>
                    <a:pt x="553" y="77"/>
                    <a:pt x="505" y="29"/>
                    <a:pt x="433" y="5"/>
                  </a:cubicBezTo>
                  <a:cubicBezTo>
                    <a:pt x="414" y="2"/>
                    <a:pt x="396" y="0"/>
                    <a:pt x="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3"/>
            <p:cNvSpPr/>
            <p:nvPr/>
          </p:nvSpPr>
          <p:spPr>
            <a:xfrm>
              <a:off x="4637175" y="2855825"/>
              <a:ext cx="18025" cy="23275"/>
            </a:xfrm>
            <a:custGeom>
              <a:avLst/>
              <a:gdLst/>
              <a:ahLst/>
              <a:cxnLst/>
              <a:rect l="l" t="t" r="r" b="b"/>
              <a:pathLst>
                <a:path w="721" h="931" extrusionOk="0">
                  <a:moveTo>
                    <a:pt x="277" y="0"/>
                  </a:moveTo>
                  <a:cubicBezTo>
                    <a:pt x="259" y="0"/>
                    <a:pt x="241" y="6"/>
                    <a:pt x="217" y="18"/>
                  </a:cubicBezTo>
                  <a:cubicBezTo>
                    <a:pt x="168" y="43"/>
                    <a:pt x="96" y="67"/>
                    <a:pt x="48" y="139"/>
                  </a:cubicBezTo>
                  <a:cubicBezTo>
                    <a:pt x="24" y="211"/>
                    <a:pt x="0" y="283"/>
                    <a:pt x="24" y="355"/>
                  </a:cubicBezTo>
                  <a:cubicBezTo>
                    <a:pt x="72" y="475"/>
                    <a:pt x="120" y="595"/>
                    <a:pt x="168" y="739"/>
                  </a:cubicBezTo>
                  <a:cubicBezTo>
                    <a:pt x="168" y="763"/>
                    <a:pt x="193" y="787"/>
                    <a:pt x="217" y="835"/>
                  </a:cubicBezTo>
                  <a:cubicBezTo>
                    <a:pt x="241" y="859"/>
                    <a:pt x="265" y="883"/>
                    <a:pt x="289" y="907"/>
                  </a:cubicBezTo>
                  <a:cubicBezTo>
                    <a:pt x="313" y="907"/>
                    <a:pt x="361" y="931"/>
                    <a:pt x="385" y="931"/>
                  </a:cubicBezTo>
                  <a:lnTo>
                    <a:pt x="505" y="931"/>
                  </a:lnTo>
                  <a:cubicBezTo>
                    <a:pt x="577" y="907"/>
                    <a:pt x="649" y="859"/>
                    <a:pt x="673" y="787"/>
                  </a:cubicBezTo>
                  <a:cubicBezTo>
                    <a:pt x="697" y="739"/>
                    <a:pt x="721" y="643"/>
                    <a:pt x="697" y="571"/>
                  </a:cubicBezTo>
                  <a:cubicBezTo>
                    <a:pt x="649" y="451"/>
                    <a:pt x="601" y="331"/>
                    <a:pt x="577" y="211"/>
                  </a:cubicBezTo>
                  <a:cubicBezTo>
                    <a:pt x="553" y="163"/>
                    <a:pt x="553" y="139"/>
                    <a:pt x="529" y="115"/>
                  </a:cubicBezTo>
                  <a:cubicBezTo>
                    <a:pt x="505" y="91"/>
                    <a:pt x="481" y="67"/>
                    <a:pt x="433" y="43"/>
                  </a:cubicBezTo>
                  <a:cubicBezTo>
                    <a:pt x="409" y="18"/>
                    <a:pt x="385" y="18"/>
                    <a:pt x="337" y="18"/>
                  </a:cubicBezTo>
                  <a:cubicBezTo>
                    <a:pt x="313" y="6"/>
                    <a:pt x="295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3"/>
            <p:cNvSpPr/>
            <p:nvPr/>
          </p:nvSpPr>
          <p:spPr>
            <a:xfrm>
              <a:off x="4629375" y="2784500"/>
              <a:ext cx="19825" cy="32700"/>
            </a:xfrm>
            <a:custGeom>
              <a:avLst/>
              <a:gdLst/>
              <a:ahLst/>
              <a:cxnLst/>
              <a:rect l="l" t="t" r="r" b="b"/>
              <a:pathLst>
                <a:path w="793" h="1308" extrusionOk="0">
                  <a:moveTo>
                    <a:pt x="343" y="1"/>
                  </a:moveTo>
                  <a:cubicBezTo>
                    <a:pt x="225" y="1"/>
                    <a:pt x="111" y="74"/>
                    <a:pt x="72" y="207"/>
                  </a:cubicBezTo>
                  <a:cubicBezTo>
                    <a:pt x="0" y="519"/>
                    <a:pt x="48" y="879"/>
                    <a:pt x="216" y="1167"/>
                  </a:cubicBezTo>
                  <a:cubicBezTo>
                    <a:pt x="265" y="1249"/>
                    <a:pt x="369" y="1308"/>
                    <a:pt x="468" y="1308"/>
                  </a:cubicBezTo>
                  <a:cubicBezTo>
                    <a:pt x="515" y="1308"/>
                    <a:pt x="562" y="1294"/>
                    <a:pt x="601" y="1263"/>
                  </a:cubicBezTo>
                  <a:cubicBezTo>
                    <a:pt x="721" y="1191"/>
                    <a:pt x="793" y="1023"/>
                    <a:pt x="697" y="879"/>
                  </a:cubicBezTo>
                  <a:cubicBezTo>
                    <a:pt x="697" y="855"/>
                    <a:pt x="673" y="831"/>
                    <a:pt x="673" y="807"/>
                  </a:cubicBezTo>
                  <a:cubicBezTo>
                    <a:pt x="649" y="735"/>
                    <a:pt x="625" y="687"/>
                    <a:pt x="601" y="615"/>
                  </a:cubicBezTo>
                  <a:cubicBezTo>
                    <a:pt x="601" y="543"/>
                    <a:pt x="601" y="495"/>
                    <a:pt x="601" y="423"/>
                  </a:cubicBezTo>
                  <a:cubicBezTo>
                    <a:pt x="625" y="399"/>
                    <a:pt x="625" y="375"/>
                    <a:pt x="625" y="351"/>
                  </a:cubicBezTo>
                  <a:cubicBezTo>
                    <a:pt x="649" y="279"/>
                    <a:pt x="625" y="207"/>
                    <a:pt x="601" y="135"/>
                  </a:cubicBezTo>
                  <a:cubicBezTo>
                    <a:pt x="553" y="63"/>
                    <a:pt x="505" y="15"/>
                    <a:pt x="432" y="15"/>
                  </a:cubicBezTo>
                  <a:cubicBezTo>
                    <a:pt x="403" y="5"/>
                    <a:pt x="37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3"/>
            <p:cNvSpPr/>
            <p:nvPr/>
          </p:nvSpPr>
          <p:spPr>
            <a:xfrm>
              <a:off x="4638375" y="2727850"/>
              <a:ext cx="18025" cy="14450"/>
            </a:xfrm>
            <a:custGeom>
              <a:avLst/>
              <a:gdLst/>
              <a:ahLst/>
              <a:cxnLst/>
              <a:rect l="l" t="t" r="r" b="b"/>
              <a:pathLst>
                <a:path w="721" h="578" extrusionOk="0">
                  <a:moveTo>
                    <a:pt x="361" y="1"/>
                  </a:moveTo>
                  <a:cubicBezTo>
                    <a:pt x="0" y="1"/>
                    <a:pt x="0" y="577"/>
                    <a:pt x="361" y="577"/>
                  </a:cubicBezTo>
                  <a:cubicBezTo>
                    <a:pt x="721" y="577"/>
                    <a:pt x="721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3"/>
            <p:cNvSpPr/>
            <p:nvPr/>
          </p:nvSpPr>
          <p:spPr>
            <a:xfrm>
              <a:off x="4657575" y="2762350"/>
              <a:ext cx="24625" cy="55050"/>
            </a:xfrm>
            <a:custGeom>
              <a:avLst/>
              <a:gdLst/>
              <a:ahLst/>
              <a:cxnLst/>
              <a:rect l="l" t="t" r="r" b="b"/>
              <a:pathLst>
                <a:path w="985" h="2202" extrusionOk="0">
                  <a:moveTo>
                    <a:pt x="318" y="1"/>
                  </a:moveTo>
                  <a:cubicBezTo>
                    <a:pt x="292" y="1"/>
                    <a:pt x="266" y="5"/>
                    <a:pt x="241" y="13"/>
                  </a:cubicBezTo>
                  <a:cubicBezTo>
                    <a:pt x="97" y="61"/>
                    <a:pt x="1" y="205"/>
                    <a:pt x="49" y="373"/>
                  </a:cubicBezTo>
                  <a:cubicBezTo>
                    <a:pt x="169" y="901"/>
                    <a:pt x="289" y="1453"/>
                    <a:pt x="409" y="1981"/>
                  </a:cubicBezTo>
                  <a:cubicBezTo>
                    <a:pt x="430" y="2110"/>
                    <a:pt x="567" y="2201"/>
                    <a:pt x="699" y="2201"/>
                  </a:cubicBezTo>
                  <a:cubicBezTo>
                    <a:pt x="715" y="2201"/>
                    <a:pt x="730" y="2200"/>
                    <a:pt x="745" y="2197"/>
                  </a:cubicBezTo>
                  <a:cubicBezTo>
                    <a:pt x="889" y="2125"/>
                    <a:pt x="985" y="2005"/>
                    <a:pt x="937" y="1837"/>
                  </a:cubicBezTo>
                  <a:lnTo>
                    <a:pt x="577" y="205"/>
                  </a:lnTo>
                  <a:cubicBezTo>
                    <a:pt x="557" y="87"/>
                    <a:pt x="440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3"/>
            <p:cNvSpPr/>
            <p:nvPr/>
          </p:nvSpPr>
          <p:spPr>
            <a:xfrm>
              <a:off x="4674975" y="2846425"/>
              <a:ext cx="21025" cy="29900"/>
            </a:xfrm>
            <a:custGeom>
              <a:avLst/>
              <a:gdLst/>
              <a:ahLst/>
              <a:cxnLst/>
              <a:rect l="l" t="t" r="r" b="b"/>
              <a:pathLst>
                <a:path w="841" h="1196" extrusionOk="0">
                  <a:moveTo>
                    <a:pt x="284" y="1"/>
                  </a:moveTo>
                  <a:cubicBezTo>
                    <a:pt x="261" y="1"/>
                    <a:pt x="238" y="3"/>
                    <a:pt x="217" y="10"/>
                  </a:cubicBezTo>
                  <a:cubicBezTo>
                    <a:pt x="145" y="34"/>
                    <a:pt x="97" y="82"/>
                    <a:pt x="49" y="130"/>
                  </a:cubicBezTo>
                  <a:cubicBezTo>
                    <a:pt x="25" y="202"/>
                    <a:pt x="1" y="298"/>
                    <a:pt x="25" y="346"/>
                  </a:cubicBezTo>
                  <a:cubicBezTo>
                    <a:pt x="97" y="563"/>
                    <a:pt x="193" y="779"/>
                    <a:pt x="265" y="971"/>
                  </a:cubicBezTo>
                  <a:cubicBezTo>
                    <a:pt x="289" y="1043"/>
                    <a:pt x="337" y="1115"/>
                    <a:pt x="385" y="1139"/>
                  </a:cubicBezTo>
                  <a:cubicBezTo>
                    <a:pt x="437" y="1174"/>
                    <a:pt x="503" y="1196"/>
                    <a:pt x="553" y="1196"/>
                  </a:cubicBezTo>
                  <a:cubicBezTo>
                    <a:pt x="572" y="1196"/>
                    <a:pt x="588" y="1193"/>
                    <a:pt x="601" y="1187"/>
                  </a:cubicBezTo>
                  <a:cubicBezTo>
                    <a:pt x="673" y="1163"/>
                    <a:pt x="745" y="1115"/>
                    <a:pt x="769" y="1043"/>
                  </a:cubicBezTo>
                  <a:cubicBezTo>
                    <a:pt x="817" y="995"/>
                    <a:pt x="841" y="899"/>
                    <a:pt x="817" y="827"/>
                  </a:cubicBezTo>
                  <a:cubicBezTo>
                    <a:pt x="721" y="635"/>
                    <a:pt x="649" y="419"/>
                    <a:pt x="553" y="202"/>
                  </a:cubicBezTo>
                  <a:cubicBezTo>
                    <a:pt x="529" y="130"/>
                    <a:pt x="505" y="82"/>
                    <a:pt x="433" y="34"/>
                  </a:cubicBezTo>
                  <a:cubicBezTo>
                    <a:pt x="399" y="17"/>
                    <a:pt x="341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3"/>
            <p:cNvSpPr/>
            <p:nvPr/>
          </p:nvSpPr>
          <p:spPr>
            <a:xfrm>
              <a:off x="4689375" y="2902775"/>
              <a:ext cx="22225" cy="36050"/>
            </a:xfrm>
            <a:custGeom>
              <a:avLst/>
              <a:gdLst/>
              <a:ahLst/>
              <a:cxnLst/>
              <a:rect l="l" t="t" r="r" b="b"/>
              <a:pathLst>
                <a:path w="889" h="1442" extrusionOk="0">
                  <a:moveTo>
                    <a:pt x="319" y="0"/>
                  </a:moveTo>
                  <a:cubicBezTo>
                    <a:pt x="292" y="0"/>
                    <a:pt x="266" y="4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lnTo>
                    <a:pt x="313" y="1237"/>
                  </a:lnTo>
                  <a:cubicBezTo>
                    <a:pt x="332" y="1355"/>
                    <a:pt x="450" y="1441"/>
                    <a:pt x="571" y="1441"/>
                  </a:cubicBezTo>
                  <a:cubicBezTo>
                    <a:pt x="597" y="1441"/>
                    <a:pt x="623" y="1437"/>
                    <a:pt x="649" y="1429"/>
                  </a:cubicBezTo>
                  <a:cubicBezTo>
                    <a:pt x="793" y="1381"/>
                    <a:pt x="889" y="1237"/>
                    <a:pt x="841" y="1093"/>
                  </a:cubicBezTo>
                  <a:lnTo>
                    <a:pt x="601" y="205"/>
                  </a:lnTo>
                  <a:cubicBezTo>
                    <a:pt x="561" y="86"/>
                    <a:pt x="440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3"/>
            <p:cNvSpPr/>
            <p:nvPr/>
          </p:nvSpPr>
          <p:spPr>
            <a:xfrm>
              <a:off x="4705575" y="2968175"/>
              <a:ext cx="24025" cy="48650"/>
            </a:xfrm>
            <a:custGeom>
              <a:avLst/>
              <a:gdLst/>
              <a:ahLst/>
              <a:cxnLst/>
              <a:rect l="l" t="t" r="r" b="b"/>
              <a:pathLst>
                <a:path w="961" h="1946" extrusionOk="0">
                  <a:moveTo>
                    <a:pt x="319" y="0"/>
                  </a:moveTo>
                  <a:cubicBezTo>
                    <a:pt x="293" y="0"/>
                    <a:pt x="266" y="4"/>
                    <a:pt x="241" y="13"/>
                  </a:cubicBezTo>
                  <a:cubicBezTo>
                    <a:pt x="97" y="61"/>
                    <a:pt x="1" y="205"/>
                    <a:pt x="49" y="349"/>
                  </a:cubicBezTo>
                  <a:cubicBezTo>
                    <a:pt x="145" y="829"/>
                    <a:pt x="265" y="1285"/>
                    <a:pt x="385" y="1741"/>
                  </a:cubicBezTo>
                  <a:cubicBezTo>
                    <a:pt x="405" y="1860"/>
                    <a:pt x="522" y="1946"/>
                    <a:pt x="643" y="1946"/>
                  </a:cubicBezTo>
                  <a:cubicBezTo>
                    <a:pt x="669" y="1946"/>
                    <a:pt x="695" y="1942"/>
                    <a:pt x="721" y="1933"/>
                  </a:cubicBezTo>
                  <a:cubicBezTo>
                    <a:pt x="865" y="1885"/>
                    <a:pt x="961" y="1741"/>
                    <a:pt x="913" y="1597"/>
                  </a:cubicBezTo>
                  <a:cubicBezTo>
                    <a:pt x="793" y="1141"/>
                    <a:pt x="697" y="661"/>
                    <a:pt x="577" y="205"/>
                  </a:cubicBezTo>
                  <a:cubicBezTo>
                    <a:pt x="557" y="86"/>
                    <a:pt x="440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3"/>
            <p:cNvSpPr/>
            <p:nvPr/>
          </p:nvSpPr>
          <p:spPr>
            <a:xfrm>
              <a:off x="4715175" y="3068100"/>
              <a:ext cx="18025" cy="26425"/>
            </a:xfrm>
            <a:custGeom>
              <a:avLst/>
              <a:gdLst/>
              <a:ahLst/>
              <a:cxnLst/>
              <a:rect l="l" t="t" r="r" b="b"/>
              <a:pathLst>
                <a:path w="721" h="1057" extrusionOk="0">
                  <a:moveTo>
                    <a:pt x="289" y="0"/>
                  </a:moveTo>
                  <a:cubicBezTo>
                    <a:pt x="217" y="0"/>
                    <a:pt x="145" y="24"/>
                    <a:pt x="97" y="96"/>
                  </a:cubicBezTo>
                  <a:cubicBezTo>
                    <a:pt x="49" y="144"/>
                    <a:pt x="1" y="216"/>
                    <a:pt x="1" y="288"/>
                  </a:cubicBezTo>
                  <a:cubicBezTo>
                    <a:pt x="1" y="360"/>
                    <a:pt x="25" y="408"/>
                    <a:pt x="73" y="480"/>
                  </a:cubicBezTo>
                  <a:cubicBezTo>
                    <a:pt x="97" y="504"/>
                    <a:pt x="121" y="504"/>
                    <a:pt x="121" y="528"/>
                  </a:cubicBezTo>
                  <a:cubicBezTo>
                    <a:pt x="121" y="552"/>
                    <a:pt x="145" y="576"/>
                    <a:pt x="145" y="600"/>
                  </a:cubicBezTo>
                  <a:cubicBezTo>
                    <a:pt x="145" y="624"/>
                    <a:pt x="145" y="648"/>
                    <a:pt x="145" y="672"/>
                  </a:cubicBezTo>
                  <a:cubicBezTo>
                    <a:pt x="145" y="672"/>
                    <a:pt x="145" y="696"/>
                    <a:pt x="145" y="696"/>
                  </a:cubicBezTo>
                  <a:cubicBezTo>
                    <a:pt x="121" y="768"/>
                    <a:pt x="121" y="864"/>
                    <a:pt x="169" y="912"/>
                  </a:cubicBezTo>
                  <a:cubicBezTo>
                    <a:pt x="193" y="984"/>
                    <a:pt x="265" y="1032"/>
                    <a:pt x="337" y="1056"/>
                  </a:cubicBezTo>
                  <a:cubicBezTo>
                    <a:pt x="409" y="1056"/>
                    <a:pt x="481" y="1056"/>
                    <a:pt x="553" y="1032"/>
                  </a:cubicBezTo>
                  <a:cubicBezTo>
                    <a:pt x="601" y="984"/>
                    <a:pt x="649" y="936"/>
                    <a:pt x="673" y="864"/>
                  </a:cubicBezTo>
                  <a:cubicBezTo>
                    <a:pt x="721" y="720"/>
                    <a:pt x="721" y="576"/>
                    <a:pt x="673" y="432"/>
                  </a:cubicBezTo>
                  <a:cubicBezTo>
                    <a:pt x="649" y="312"/>
                    <a:pt x="577" y="192"/>
                    <a:pt x="481" y="96"/>
                  </a:cubicBezTo>
                  <a:cubicBezTo>
                    <a:pt x="433" y="24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3"/>
            <p:cNvSpPr/>
            <p:nvPr/>
          </p:nvSpPr>
          <p:spPr>
            <a:xfrm>
              <a:off x="4727775" y="3133500"/>
              <a:ext cx="13825" cy="30025"/>
            </a:xfrm>
            <a:custGeom>
              <a:avLst/>
              <a:gdLst/>
              <a:ahLst/>
              <a:cxnLst/>
              <a:rect l="l" t="t" r="r" b="b"/>
              <a:pathLst>
                <a:path w="553" h="1201" extrusionOk="0">
                  <a:moveTo>
                    <a:pt x="289" y="1"/>
                  </a:moveTo>
                  <a:cubicBezTo>
                    <a:pt x="121" y="25"/>
                    <a:pt x="1" y="145"/>
                    <a:pt x="1" y="289"/>
                  </a:cubicBezTo>
                  <a:lnTo>
                    <a:pt x="1" y="913"/>
                  </a:lnTo>
                  <a:cubicBezTo>
                    <a:pt x="1" y="985"/>
                    <a:pt x="25" y="1057"/>
                    <a:pt x="73" y="1105"/>
                  </a:cubicBezTo>
                  <a:cubicBezTo>
                    <a:pt x="121" y="1153"/>
                    <a:pt x="217" y="1201"/>
                    <a:pt x="289" y="1201"/>
                  </a:cubicBezTo>
                  <a:cubicBezTo>
                    <a:pt x="433" y="1177"/>
                    <a:pt x="553" y="1081"/>
                    <a:pt x="553" y="913"/>
                  </a:cubicBezTo>
                  <a:lnTo>
                    <a:pt x="553" y="289"/>
                  </a:lnTo>
                  <a:cubicBezTo>
                    <a:pt x="553" y="217"/>
                    <a:pt x="529" y="145"/>
                    <a:pt x="481" y="97"/>
                  </a:cubicBezTo>
                  <a:cubicBezTo>
                    <a:pt x="433" y="49"/>
                    <a:pt x="361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3"/>
            <p:cNvSpPr/>
            <p:nvPr/>
          </p:nvSpPr>
          <p:spPr>
            <a:xfrm>
              <a:off x="4730775" y="3195900"/>
              <a:ext cx="13825" cy="45650"/>
            </a:xfrm>
            <a:custGeom>
              <a:avLst/>
              <a:gdLst/>
              <a:ahLst/>
              <a:cxnLst/>
              <a:rect l="l" t="t" r="r" b="b"/>
              <a:pathLst>
                <a:path w="553" h="1826" extrusionOk="0">
                  <a:moveTo>
                    <a:pt x="289" y="1"/>
                  </a:moveTo>
                  <a:cubicBezTo>
                    <a:pt x="145" y="25"/>
                    <a:pt x="1" y="145"/>
                    <a:pt x="1" y="289"/>
                  </a:cubicBezTo>
                  <a:lnTo>
                    <a:pt x="1" y="1537"/>
                  </a:lnTo>
                  <a:cubicBezTo>
                    <a:pt x="1" y="1681"/>
                    <a:pt x="145" y="1825"/>
                    <a:pt x="289" y="1825"/>
                  </a:cubicBezTo>
                  <a:cubicBezTo>
                    <a:pt x="433" y="1801"/>
                    <a:pt x="553" y="1705"/>
                    <a:pt x="553" y="1537"/>
                  </a:cubicBezTo>
                  <a:lnTo>
                    <a:pt x="553" y="289"/>
                  </a:lnTo>
                  <a:cubicBezTo>
                    <a:pt x="553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3"/>
            <p:cNvSpPr/>
            <p:nvPr/>
          </p:nvSpPr>
          <p:spPr>
            <a:xfrm>
              <a:off x="4727175" y="3267925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81" y="0"/>
                  </a:moveTo>
                  <a:cubicBezTo>
                    <a:pt x="409" y="0"/>
                    <a:pt x="337" y="0"/>
                    <a:pt x="265" y="24"/>
                  </a:cubicBezTo>
                  <a:cubicBezTo>
                    <a:pt x="217" y="72"/>
                    <a:pt x="145" y="120"/>
                    <a:pt x="145" y="192"/>
                  </a:cubicBezTo>
                  <a:cubicBezTo>
                    <a:pt x="97" y="408"/>
                    <a:pt x="49" y="624"/>
                    <a:pt x="25" y="816"/>
                  </a:cubicBezTo>
                  <a:cubicBezTo>
                    <a:pt x="1" y="888"/>
                    <a:pt x="1" y="984"/>
                    <a:pt x="49" y="1032"/>
                  </a:cubicBezTo>
                  <a:cubicBezTo>
                    <a:pt x="73" y="1104"/>
                    <a:pt x="145" y="1152"/>
                    <a:pt x="217" y="1176"/>
                  </a:cubicBezTo>
                  <a:cubicBezTo>
                    <a:pt x="289" y="1176"/>
                    <a:pt x="361" y="1176"/>
                    <a:pt x="433" y="1152"/>
                  </a:cubicBezTo>
                  <a:cubicBezTo>
                    <a:pt x="481" y="1104"/>
                    <a:pt x="529" y="1056"/>
                    <a:pt x="553" y="984"/>
                  </a:cubicBezTo>
                  <a:cubicBezTo>
                    <a:pt x="601" y="768"/>
                    <a:pt x="625" y="552"/>
                    <a:pt x="673" y="360"/>
                  </a:cubicBezTo>
                  <a:cubicBezTo>
                    <a:pt x="697" y="264"/>
                    <a:pt x="697" y="192"/>
                    <a:pt x="649" y="144"/>
                  </a:cubicBezTo>
                  <a:cubicBezTo>
                    <a:pt x="625" y="72"/>
                    <a:pt x="553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3"/>
            <p:cNvSpPr/>
            <p:nvPr/>
          </p:nvSpPr>
          <p:spPr>
            <a:xfrm>
              <a:off x="4704975" y="3358525"/>
              <a:ext cx="21625" cy="41800"/>
            </a:xfrm>
            <a:custGeom>
              <a:avLst/>
              <a:gdLst/>
              <a:ahLst/>
              <a:cxnLst/>
              <a:rect l="l" t="t" r="r" b="b"/>
              <a:pathLst>
                <a:path w="865" h="1672" extrusionOk="0">
                  <a:moveTo>
                    <a:pt x="577" y="1"/>
                  </a:moveTo>
                  <a:cubicBezTo>
                    <a:pt x="433" y="1"/>
                    <a:pt x="289" y="121"/>
                    <a:pt x="289" y="265"/>
                  </a:cubicBezTo>
                  <a:cubicBezTo>
                    <a:pt x="289" y="361"/>
                    <a:pt x="289" y="457"/>
                    <a:pt x="289" y="553"/>
                  </a:cubicBezTo>
                  <a:cubicBezTo>
                    <a:pt x="289" y="558"/>
                    <a:pt x="289" y="567"/>
                    <a:pt x="289" y="577"/>
                  </a:cubicBezTo>
                  <a:cubicBezTo>
                    <a:pt x="289" y="601"/>
                    <a:pt x="265" y="625"/>
                    <a:pt x="265" y="649"/>
                  </a:cubicBezTo>
                  <a:cubicBezTo>
                    <a:pt x="265" y="697"/>
                    <a:pt x="265" y="721"/>
                    <a:pt x="241" y="769"/>
                  </a:cubicBezTo>
                  <a:cubicBezTo>
                    <a:pt x="217" y="865"/>
                    <a:pt x="193" y="961"/>
                    <a:pt x="169" y="1057"/>
                  </a:cubicBezTo>
                  <a:cubicBezTo>
                    <a:pt x="169" y="1057"/>
                    <a:pt x="145" y="1081"/>
                    <a:pt x="145" y="1105"/>
                  </a:cubicBezTo>
                  <a:cubicBezTo>
                    <a:pt x="145" y="1113"/>
                    <a:pt x="142" y="1129"/>
                    <a:pt x="139" y="1141"/>
                  </a:cubicBezTo>
                  <a:lnTo>
                    <a:pt x="139" y="1141"/>
                  </a:lnTo>
                  <a:cubicBezTo>
                    <a:pt x="117" y="1185"/>
                    <a:pt x="95" y="1227"/>
                    <a:pt x="73" y="1249"/>
                  </a:cubicBezTo>
                  <a:cubicBezTo>
                    <a:pt x="1" y="1393"/>
                    <a:pt x="49" y="1561"/>
                    <a:pt x="169" y="1633"/>
                  </a:cubicBezTo>
                  <a:cubicBezTo>
                    <a:pt x="220" y="1659"/>
                    <a:pt x="275" y="1672"/>
                    <a:pt x="328" y="1672"/>
                  </a:cubicBezTo>
                  <a:cubicBezTo>
                    <a:pt x="421" y="1672"/>
                    <a:pt x="507" y="1629"/>
                    <a:pt x="553" y="1537"/>
                  </a:cubicBezTo>
                  <a:cubicBezTo>
                    <a:pt x="745" y="1153"/>
                    <a:pt x="865" y="721"/>
                    <a:pt x="841" y="265"/>
                  </a:cubicBezTo>
                  <a:cubicBezTo>
                    <a:pt x="841" y="121"/>
                    <a:pt x="721" y="1"/>
                    <a:pt x="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3"/>
            <p:cNvSpPr/>
            <p:nvPr/>
          </p:nvSpPr>
          <p:spPr>
            <a:xfrm>
              <a:off x="4686975" y="3458350"/>
              <a:ext cx="17425" cy="23200"/>
            </a:xfrm>
            <a:custGeom>
              <a:avLst/>
              <a:gdLst/>
              <a:ahLst/>
              <a:cxnLst/>
              <a:rect l="l" t="t" r="r" b="b"/>
              <a:pathLst>
                <a:path w="697" h="928" extrusionOk="0">
                  <a:moveTo>
                    <a:pt x="391" y="0"/>
                  </a:moveTo>
                  <a:cubicBezTo>
                    <a:pt x="349" y="0"/>
                    <a:pt x="307" y="12"/>
                    <a:pt x="265" y="40"/>
                  </a:cubicBezTo>
                  <a:cubicBezTo>
                    <a:pt x="265" y="40"/>
                    <a:pt x="241" y="64"/>
                    <a:pt x="217" y="88"/>
                  </a:cubicBezTo>
                  <a:cubicBezTo>
                    <a:pt x="193" y="112"/>
                    <a:pt x="169" y="160"/>
                    <a:pt x="145" y="208"/>
                  </a:cubicBezTo>
                  <a:cubicBezTo>
                    <a:pt x="97" y="328"/>
                    <a:pt x="73" y="448"/>
                    <a:pt x="25" y="568"/>
                  </a:cubicBezTo>
                  <a:cubicBezTo>
                    <a:pt x="1" y="616"/>
                    <a:pt x="1" y="640"/>
                    <a:pt x="25" y="688"/>
                  </a:cubicBezTo>
                  <a:cubicBezTo>
                    <a:pt x="25" y="736"/>
                    <a:pt x="25" y="760"/>
                    <a:pt x="49" y="784"/>
                  </a:cubicBezTo>
                  <a:cubicBezTo>
                    <a:pt x="73" y="832"/>
                    <a:pt x="97" y="856"/>
                    <a:pt x="121" y="880"/>
                  </a:cubicBezTo>
                  <a:cubicBezTo>
                    <a:pt x="145" y="904"/>
                    <a:pt x="169" y="904"/>
                    <a:pt x="217" y="928"/>
                  </a:cubicBezTo>
                  <a:cubicBezTo>
                    <a:pt x="289" y="928"/>
                    <a:pt x="361" y="928"/>
                    <a:pt x="433" y="904"/>
                  </a:cubicBezTo>
                  <a:cubicBezTo>
                    <a:pt x="457" y="880"/>
                    <a:pt x="457" y="856"/>
                    <a:pt x="481" y="856"/>
                  </a:cubicBezTo>
                  <a:cubicBezTo>
                    <a:pt x="529" y="808"/>
                    <a:pt x="553" y="784"/>
                    <a:pt x="553" y="736"/>
                  </a:cubicBezTo>
                  <a:cubicBezTo>
                    <a:pt x="601" y="592"/>
                    <a:pt x="649" y="472"/>
                    <a:pt x="673" y="352"/>
                  </a:cubicBezTo>
                  <a:cubicBezTo>
                    <a:pt x="697" y="304"/>
                    <a:pt x="697" y="280"/>
                    <a:pt x="697" y="232"/>
                  </a:cubicBezTo>
                  <a:cubicBezTo>
                    <a:pt x="697" y="208"/>
                    <a:pt x="673" y="160"/>
                    <a:pt x="649" y="136"/>
                  </a:cubicBezTo>
                  <a:cubicBezTo>
                    <a:pt x="649" y="112"/>
                    <a:pt x="625" y="88"/>
                    <a:pt x="577" y="64"/>
                  </a:cubicBezTo>
                  <a:cubicBezTo>
                    <a:pt x="553" y="40"/>
                    <a:pt x="529" y="16"/>
                    <a:pt x="481" y="16"/>
                  </a:cubicBezTo>
                  <a:cubicBezTo>
                    <a:pt x="451" y="6"/>
                    <a:pt x="421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3"/>
            <p:cNvSpPr/>
            <p:nvPr/>
          </p:nvSpPr>
          <p:spPr>
            <a:xfrm>
              <a:off x="4670775" y="3507825"/>
              <a:ext cx="21025" cy="32900"/>
            </a:xfrm>
            <a:custGeom>
              <a:avLst/>
              <a:gdLst/>
              <a:ahLst/>
              <a:cxnLst/>
              <a:rect l="l" t="t" r="r" b="b"/>
              <a:pathLst>
                <a:path w="841" h="1316" extrusionOk="0">
                  <a:moveTo>
                    <a:pt x="547" y="1"/>
                  </a:moveTo>
                  <a:cubicBezTo>
                    <a:pt x="422" y="1"/>
                    <a:pt x="307" y="74"/>
                    <a:pt x="265" y="221"/>
                  </a:cubicBezTo>
                  <a:cubicBezTo>
                    <a:pt x="193" y="461"/>
                    <a:pt x="121" y="725"/>
                    <a:pt x="49" y="965"/>
                  </a:cubicBezTo>
                  <a:cubicBezTo>
                    <a:pt x="1" y="1109"/>
                    <a:pt x="97" y="1277"/>
                    <a:pt x="241" y="1301"/>
                  </a:cubicBezTo>
                  <a:cubicBezTo>
                    <a:pt x="270" y="1311"/>
                    <a:pt x="299" y="1316"/>
                    <a:pt x="328" y="1316"/>
                  </a:cubicBezTo>
                  <a:cubicBezTo>
                    <a:pt x="439" y="1316"/>
                    <a:pt x="538" y="1243"/>
                    <a:pt x="577" y="1109"/>
                  </a:cubicBezTo>
                  <a:cubicBezTo>
                    <a:pt x="649" y="869"/>
                    <a:pt x="721" y="605"/>
                    <a:pt x="817" y="365"/>
                  </a:cubicBezTo>
                  <a:cubicBezTo>
                    <a:pt x="841" y="221"/>
                    <a:pt x="745" y="53"/>
                    <a:pt x="601" y="5"/>
                  </a:cubicBezTo>
                  <a:cubicBezTo>
                    <a:pt x="583" y="2"/>
                    <a:pt x="565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3"/>
            <p:cNvSpPr/>
            <p:nvPr/>
          </p:nvSpPr>
          <p:spPr>
            <a:xfrm>
              <a:off x="4649175" y="3564350"/>
              <a:ext cx="21025" cy="29675"/>
            </a:xfrm>
            <a:custGeom>
              <a:avLst/>
              <a:gdLst/>
              <a:ahLst/>
              <a:cxnLst/>
              <a:rect l="l" t="t" r="r" b="b"/>
              <a:pathLst>
                <a:path w="841" h="1187" extrusionOk="0">
                  <a:moveTo>
                    <a:pt x="625" y="0"/>
                  </a:moveTo>
                  <a:cubicBezTo>
                    <a:pt x="553" y="0"/>
                    <a:pt x="481" y="0"/>
                    <a:pt x="409" y="48"/>
                  </a:cubicBezTo>
                  <a:cubicBezTo>
                    <a:pt x="337" y="96"/>
                    <a:pt x="289" y="144"/>
                    <a:pt x="217" y="216"/>
                  </a:cubicBezTo>
                  <a:cubicBezTo>
                    <a:pt x="193" y="240"/>
                    <a:pt x="169" y="288"/>
                    <a:pt x="145" y="336"/>
                  </a:cubicBezTo>
                  <a:cubicBezTo>
                    <a:pt x="121" y="384"/>
                    <a:pt x="97" y="432"/>
                    <a:pt x="73" y="480"/>
                  </a:cubicBezTo>
                  <a:cubicBezTo>
                    <a:pt x="1" y="624"/>
                    <a:pt x="1" y="816"/>
                    <a:pt x="49" y="984"/>
                  </a:cubicBezTo>
                  <a:cubicBezTo>
                    <a:pt x="49" y="1032"/>
                    <a:pt x="97" y="1104"/>
                    <a:pt x="169" y="1152"/>
                  </a:cubicBezTo>
                  <a:cubicBezTo>
                    <a:pt x="202" y="1169"/>
                    <a:pt x="260" y="1186"/>
                    <a:pt x="317" y="1186"/>
                  </a:cubicBezTo>
                  <a:cubicBezTo>
                    <a:pt x="340" y="1186"/>
                    <a:pt x="363" y="1183"/>
                    <a:pt x="385" y="1176"/>
                  </a:cubicBezTo>
                  <a:cubicBezTo>
                    <a:pt x="457" y="1152"/>
                    <a:pt x="505" y="1104"/>
                    <a:pt x="553" y="1056"/>
                  </a:cubicBezTo>
                  <a:cubicBezTo>
                    <a:pt x="577" y="984"/>
                    <a:pt x="601" y="912"/>
                    <a:pt x="577" y="840"/>
                  </a:cubicBezTo>
                  <a:cubicBezTo>
                    <a:pt x="577" y="792"/>
                    <a:pt x="577" y="768"/>
                    <a:pt x="577" y="744"/>
                  </a:cubicBezTo>
                  <a:cubicBezTo>
                    <a:pt x="577" y="720"/>
                    <a:pt x="601" y="672"/>
                    <a:pt x="601" y="648"/>
                  </a:cubicBezTo>
                  <a:cubicBezTo>
                    <a:pt x="601" y="624"/>
                    <a:pt x="625" y="600"/>
                    <a:pt x="649" y="576"/>
                  </a:cubicBezTo>
                  <a:cubicBezTo>
                    <a:pt x="673" y="552"/>
                    <a:pt x="697" y="528"/>
                    <a:pt x="721" y="504"/>
                  </a:cubicBezTo>
                  <a:cubicBezTo>
                    <a:pt x="769" y="456"/>
                    <a:pt x="817" y="408"/>
                    <a:pt x="817" y="360"/>
                  </a:cubicBezTo>
                  <a:cubicBezTo>
                    <a:pt x="841" y="288"/>
                    <a:pt x="841" y="192"/>
                    <a:pt x="793" y="144"/>
                  </a:cubicBezTo>
                  <a:cubicBezTo>
                    <a:pt x="745" y="72"/>
                    <a:pt x="697" y="24"/>
                    <a:pt x="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3"/>
            <p:cNvSpPr/>
            <p:nvPr/>
          </p:nvSpPr>
          <p:spPr>
            <a:xfrm>
              <a:off x="4624575" y="3620750"/>
              <a:ext cx="21025" cy="26425"/>
            </a:xfrm>
            <a:custGeom>
              <a:avLst/>
              <a:gdLst/>
              <a:ahLst/>
              <a:cxnLst/>
              <a:rect l="l" t="t" r="r" b="b"/>
              <a:pathLst>
                <a:path w="841" h="1057" extrusionOk="0">
                  <a:moveTo>
                    <a:pt x="624" y="1"/>
                  </a:moveTo>
                  <a:cubicBezTo>
                    <a:pt x="552" y="1"/>
                    <a:pt x="480" y="1"/>
                    <a:pt x="408" y="25"/>
                  </a:cubicBezTo>
                  <a:cubicBezTo>
                    <a:pt x="384" y="49"/>
                    <a:pt x="360" y="73"/>
                    <a:pt x="336" y="73"/>
                  </a:cubicBezTo>
                  <a:cubicBezTo>
                    <a:pt x="288" y="97"/>
                    <a:pt x="264" y="145"/>
                    <a:pt x="216" y="169"/>
                  </a:cubicBezTo>
                  <a:cubicBezTo>
                    <a:pt x="168" y="217"/>
                    <a:pt x="120" y="289"/>
                    <a:pt x="96" y="337"/>
                  </a:cubicBezTo>
                  <a:cubicBezTo>
                    <a:pt x="72" y="409"/>
                    <a:pt x="24" y="481"/>
                    <a:pt x="24" y="553"/>
                  </a:cubicBezTo>
                  <a:cubicBezTo>
                    <a:pt x="0" y="625"/>
                    <a:pt x="0" y="697"/>
                    <a:pt x="0" y="769"/>
                  </a:cubicBezTo>
                  <a:cubicBezTo>
                    <a:pt x="0" y="817"/>
                    <a:pt x="0" y="841"/>
                    <a:pt x="24" y="889"/>
                  </a:cubicBezTo>
                  <a:cubicBezTo>
                    <a:pt x="48" y="913"/>
                    <a:pt x="48" y="937"/>
                    <a:pt x="96" y="961"/>
                  </a:cubicBezTo>
                  <a:cubicBezTo>
                    <a:pt x="144" y="1009"/>
                    <a:pt x="216" y="1057"/>
                    <a:pt x="288" y="1057"/>
                  </a:cubicBezTo>
                  <a:cubicBezTo>
                    <a:pt x="360" y="1057"/>
                    <a:pt x="432" y="1033"/>
                    <a:pt x="480" y="961"/>
                  </a:cubicBezTo>
                  <a:cubicBezTo>
                    <a:pt x="528" y="913"/>
                    <a:pt x="576" y="841"/>
                    <a:pt x="552" y="769"/>
                  </a:cubicBezTo>
                  <a:cubicBezTo>
                    <a:pt x="552" y="745"/>
                    <a:pt x="552" y="721"/>
                    <a:pt x="552" y="697"/>
                  </a:cubicBezTo>
                  <a:cubicBezTo>
                    <a:pt x="576" y="673"/>
                    <a:pt x="576" y="649"/>
                    <a:pt x="576" y="625"/>
                  </a:cubicBezTo>
                  <a:cubicBezTo>
                    <a:pt x="576" y="625"/>
                    <a:pt x="600" y="601"/>
                    <a:pt x="600" y="577"/>
                  </a:cubicBezTo>
                  <a:cubicBezTo>
                    <a:pt x="624" y="577"/>
                    <a:pt x="648" y="553"/>
                    <a:pt x="648" y="529"/>
                  </a:cubicBezTo>
                  <a:lnTo>
                    <a:pt x="672" y="529"/>
                  </a:lnTo>
                  <a:cubicBezTo>
                    <a:pt x="745" y="481"/>
                    <a:pt x="793" y="409"/>
                    <a:pt x="817" y="361"/>
                  </a:cubicBezTo>
                  <a:cubicBezTo>
                    <a:pt x="841" y="289"/>
                    <a:pt x="817" y="193"/>
                    <a:pt x="793" y="145"/>
                  </a:cubicBezTo>
                  <a:cubicBezTo>
                    <a:pt x="745" y="73"/>
                    <a:pt x="697" y="25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3"/>
            <p:cNvSpPr/>
            <p:nvPr/>
          </p:nvSpPr>
          <p:spPr>
            <a:xfrm>
              <a:off x="4752975" y="3617150"/>
              <a:ext cx="19850" cy="33025"/>
            </a:xfrm>
            <a:custGeom>
              <a:avLst/>
              <a:gdLst/>
              <a:ahLst/>
              <a:cxnLst/>
              <a:rect l="l" t="t" r="r" b="b"/>
              <a:pathLst>
                <a:path w="794" h="1321" extrusionOk="0">
                  <a:moveTo>
                    <a:pt x="73" y="841"/>
                  </a:moveTo>
                  <a:lnTo>
                    <a:pt x="73" y="841"/>
                  </a:lnTo>
                  <a:cubicBezTo>
                    <a:pt x="53" y="860"/>
                    <a:pt x="50" y="864"/>
                    <a:pt x="49" y="878"/>
                  </a:cubicBezTo>
                  <a:lnTo>
                    <a:pt x="49" y="878"/>
                  </a:lnTo>
                  <a:cubicBezTo>
                    <a:pt x="56" y="866"/>
                    <a:pt x="64" y="854"/>
                    <a:pt x="73" y="841"/>
                  </a:cubicBezTo>
                  <a:close/>
                  <a:moveTo>
                    <a:pt x="529" y="1"/>
                  </a:moveTo>
                  <a:cubicBezTo>
                    <a:pt x="361" y="25"/>
                    <a:pt x="241" y="145"/>
                    <a:pt x="241" y="289"/>
                  </a:cubicBezTo>
                  <a:cubicBezTo>
                    <a:pt x="241" y="337"/>
                    <a:pt x="241" y="385"/>
                    <a:pt x="241" y="433"/>
                  </a:cubicBezTo>
                  <a:cubicBezTo>
                    <a:pt x="217" y="505"/>
                    <a:pt x="193" y="577"/>
                    <a:pt x="169" y="673"/>
                  </a:cubicBezTo>
                  <a:cubicBezTo>
                    <a:pt x="145" y="745"/>
                    <a:pt x="97" y="817"/>
                    <a:pt x="49" y="889"/>
                  </a:cubicBezTo>
                  <a:cubicBezTo>
                    <a:pt x="49" y="884"/>
                    <a:pt x="49" y="881"/>
                    <a:pt x="49" y="878"/>
                  </a:cubicBezTo>
                  <a:lnTo>
                    <a:pt x="49" y="878"/>
                  </a:lnTo>
                  <a:cubicBezTo>
                    <a:pt x="17" y="931"/>
                    <a:pt x="1" y="974"/>
                    <a:pt x="1" y="1033"/>
                  </a:cubicBezTo>
                  <a:cubicBezTo>
                    <a:pt x="1" y="1105"/>
                    <a:pt x="25" y="1201"/>
                    <a:pt x="73" y="1225"/>
                  </a:cubicBezTo>
                  <a:cubicBezTo>
                    <a:pt x="121" y="1297"/>
                    <a:pt x="193" y="1321"/>
                    <a:pt x="265" y="1321"/>
                  </a:cubicBezTo>
                  <a:cubicBezTo>
                    <a:pt x="337" y="1321"/>
                    <a:pt x="433" y="1297"/>
                    <a:pt x="481" y="1225"/>
                  </a:cubicBezTo>
                  <a:cubicBezTo>
                    <a:pt x="529" y="1177"/>
                    <a:pt x="577" y="1105"/>
                    <a:pt x="625" y="1009"/>
                  </a:cubicBezTo>
                  <a:cubicBezTo>
                    <a:pt x="673" y="937"/>
                    <a:pt x="697" y="841"/>
                    <a:pt x="721" y="769"/>
                  </a:cubicBezTo>
                  <a:cubicBezTo>
                    <a:pt x="769" y="625"/>
                    <a:pt x="793" y="457"/>
                    <a:pt x="793" y="289"/>
                  </a:cubicBezTo>
                  <a:cubicBezTo>
                    <a:pt x="793" y="145"/>
                    <a:pt x="673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3"/>
            <p:cNvSpPr/>
            <p:nvPr/>
          </p:nvSpPr>
          <p:spPr>
            <a:xfrm>
              <a:off x="4799200" y="3517300"/>
              <a:ext cx="21025" cy="26900"/>
            </a:xfrm>
            <a:custGeom>
              <a:avLst/>
              <a:gdLst/>
              <a:ahLst/>
              <a:cxnLst/>
              <a:rect l="l" t="t" r="r" b="b"/>
              <a:pathLst>
                <a:path w="841" h="1076" extrusionOk="0">
                  <a:moveTo>
                    <a:pt x="538" y="1"/>
                  </a:moveTo>
                  <a:cubicBezTo>
                    <a:pt x="519" y="1"/>
                    <a:pt x="500" y="4"/>
                    <a:pt x="480" y="10"/>
                  </a:cubicBezTo>
                  <a:cubicBezTo>
                    <a:pt x="408" y="34"/>
                    <a:pt x="336" y="82"/>
                    <a:pt x="312" y="154"/>
                  </a:cubicBezTo>
                  <a:cubicBezTo>
                    <a:pt x="216" y="322"/>
                    <a:pt x="144" y="490"/>
                    <a:pt x="48" y="658"/>
                  </a:cubicBezTo>
                  <a:cubicBezTo>
                    <a:pt x="24" y="706"/>
                    <a:pt x="0" y="778"/>
                    <a:pt x="24" y="874"/>
                  </a:cubicBezTo>
                  <a:cubicBezTo>
                    <a:pt x="48" y="922"/>
                    <a:pt x="96" y="994"/>
                    <a:pt x="144" y="1018"/>
                  </a:cubicBezTo>
                  <a:cubicBezTo>
                    <a:pt x="197" y="1053"/>
                    <a:pt x="250" y="1076"/>
                    <a:pt x="302" y="1076"/>
                  </a:cubicBezTo>
                  <a:cubicBezTo>
                    <a:pt x="322" y="1076"/>
                    <a:pt x="341" y="1073"/>
                    <a:pt x="360" y="1066"/>
                  </a:cubicBezTo>
                  <a:cubicBezTo>
                    <a:pt x="432" y="1042"/>
                    <a:pt x="504" y="994"/>
                    <a:pt x="528" y="922"/>
                  </a:cubicBezTo>
                  <a:cubicBezTo>
                    <a:pt x="624" y="754"/>
                    <a:pt x="696" y="586"/>
                    <a:pt x="792" y="442"/>
                  </a:cubicBezTo>
                  <a:cubicBezTo>
                    <a:pt x="816" y="370"/>
                    <a:pt x="840" y="298"/>
                    <a:pt x="816" y="226"/>
                  </a:cubicBezTo>
                  <a:cubicBezTo>
                    <a:pt x="792" y="154"/>
                    <a:pt x="744" y="82"/>
                    <a:pt x="696" y="58"/>
                  </a:cubicBezTo>
                  <a:cubicBezTo>
                    <a:pt x="644" y="23"/>
                    <a:pt x="591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3"/>
            <p:cNvSpPr/>
            <p:nvPr/>
          </p:nvSpPr>
          <p:spPr>
            <a:xfrm>
              <a:off x="4814800" y="3458425"/>
              <a:ext cx="21625" cy="35850"/>
            </a:xfrm>
            <a:custGeom>
              <a:avLst/>
              <a:gdLst/>
              <a:ahLst/>
              <a:cxnLst/>
              <a:rect l="l" t="t" r="r" b="b"/>
              <a:pathLst>
                <a:path w="865" h="1434" extrusionOk="0">
                  <a:moveTo>
                    <a:pt x="546" y="0"/>
                  </a:moveTo>
                  <a:cubicBezTo>
                    <a:pt x="425" y="0"/>
                    <a:pt x="308" y="86"/>
                    <a:pt x="288" y="205"/>
                  </a:cubicBezTo>
                  <a:cubicBezTo>
                    <a:pt x="192" y="493"/>
                    <a:pt x="120" y="781"/>
                    <a:pt x="48" y="1069"/>
                  </a:cubicBezTo>
                  <a:cubicBezTo>
                    <a:pt x="0" y="1213"/>
                    <a:pt x="96" y="1381"/>
                    <a:pt x="240" y="1429"/>
                  </a:cubicBezTo>
                  <a:cubicBezTo>
                    <a:pt x="259" y="1432"/>
                    <a:pt x="277" y="1434"/>
                    <a:pt x="296" y="1434"/>
                  </a:cubicBezTo>
                  <a:cubicBezTo>
                    <a:pt x="425" y="1434"/>
                    <a:pt x="555" y="1363"/>
                    <a:pt x="576" y="1237"/>
                  </a:cubicBezTo>
                  <a:cubicBezTo>
                    <a:pt x="672" y="925"/>
                    <a:pt x="744" y="637"/>
                    <a:pt x="816" y="349"/>
                  </a:cubicBezTo>
                  <a:cubicBezTo>
                    <a:pt x="864" y="205"/>
                    <a:pt x="768" y="37"/>
                    <a:pt x="624" y="13"/>
                  </a:cubicBezTo>
                  <a:cubicBezTo>
                    <a:pt x="599" y="4"/>
                    <a:pt x="573" y="0"/>
                    <a:pt x="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3"/>
            <p:cNvSpPr/>
            <p:nvPr/>
          </p:nvSpPr>
          <p:spPr>
            <a:xfrm>
              <a:off x="4828600" y="3380025"/>
              <a:ext cx="18625" cy="39250"/>
            </a:xfrm>
            <a:custGeom>
              <a:avLst/>
              <a:gdLst/>
              <a:ahLst/>
              <a:cxnLst/>
              <a:rect l="l" t="t" r="r" b="b"/>
              <a:pathLst>
                <a:path w="745" h="1570" extrusionOk="0">
                  <a:moveTo>
                    <a:pt x="480" y="0"/>
                  </a:moveTo>
                  <a:cubicBezTo>
                    <a:pt x="363" y="0"/>
                    <a:pt x="213" y="74"/>
                    <a:pt x="192" y="221"/>
                  </a:cubicBezTo>
                  <a:cubicBezTo>
                    <a:pt x="120" y="557"/>
                    <a:pt x="72" y="893"/>
                    <a:pt x="0" y="1229"/>
                  </a:cubicBezTo>
                  <a:cubicBezTo>
                    <a:pt x="0" y="1301"/>
                    <a:pt x="0" y="1373"/>
                    <a:pt x="48" y="1445"/>
                  </a:cubicBezTo>
                  <a:cubicBezTo>
                    <a:pt x="72" y="1493"/>
                    <a:pt x="144" y="1541"/>
                    <a:pt x="216" y="1565"/>
                  </a:cubicBezTo>
                  <a:cubicBezTo>
                    <a:pt x="232" y="1568"/>
                    <a:pt x="248" y="1569"/>
                    <a:pt x="265" y="1569"/>
                  </a:cubicBezTo>
                  <a:cubicBezTo>
                    <a:pt x="382" y="1569"/>
                    <a:pt x="531" y="1498"/>
                    <a:pt x="552" y="1373"/>
                  </a:cubicBezTo>
                  <a:cubicBezTo>
                    <a:pt x="600" y="1037"/>
                    <a:pt x="672" y="701"/>
                    <a:pt x="720" y="365"/>
                  </a:cubicBezTo>
                  <a:cubicBezTo>
                    <a:pt x="744" y="293"/>
                    <a:pt x="744" y="221"/>
                    <a:pt x="696" y="149"/>
                  </a:cubicBezTo>
                  <a:cubicBezTo>
                    <a:pt x="672" y="77"/>
                    <a:pt x="600" y="29"/>
                    <a:pt x="528" y="5"/>
                  </a:cubicBezTo>
                  <a:cubicBezTo>
                    <a:pt x="513" y="2"/>
                    <a:pt x="497" y="0"/>
                    <a:pt x="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3"/>
            <p:cNvSpPr/>
            <p:nvPr/>
          </p:nvSpPr>
          <p:spPr>
            <a:xfrm>
              <a:off x="4837000" y="3330525"/>
              <a:ext cx="18025" cy="26225"/>
            </a:xfrm>
            <a:custGeom>
              <a:avLst/>
              <a:gdLst/>
              <a:ahLst/>
              <a:cxnLst/>
              <a:rect l="l" t="t" r="r" b="b"/>
              <a:pathLst>
                <a:path w="721" h="1049" extrusionOk="0">
                  <a:moveTo>
                    <a:pt x="408" y="1"/>
                  </a:moveTo>
                  <a:cubicBezTo>
                    <a:pt x="361" y="1"/>
                    <a:pt x="316" y="12"/>
                    <a:pt x="288" y="40"/>
                  </a:cubicBezTo>
                  <a:cubicBezTo>
                    <a:pt x="216" y="64"/>
                    <a:pt x="168" y="136"/>
                    <a:pt x="144" y="208"/>
                  </a:cubicBezTo>
                  <a:lnTo>
                    <a:pt x="24" y="688"/>
                  </a:lnTo>
                  <a:cubicBezTo>
                    <a:pt x="0" y="760"/>
                    <a:pt x="0" y="856"/>
                    <a:pt x="48" y="904"/>
                  </a:cubicBezTo>
                  <a:cubicBezTo>
                    <a:pt x="72" y="976"/>
                    <a:pt x="144" y="1024"/>
                    <a:pt x="216" y="1048"/>
                  </a:cubicBezTo>
                  <a:cubicBezTo>
                    <a:pt x="288" y="1048"/>
                    <a:pt x="360" y="1048"/>
                    <a:pt x="432" y="1024"/>
                  </a:cubicBezTo>
                  <a:cubicBezTo>
                    <a:pt x="480" y="976"/>
                    <a:pt x="528" y="928"/>
                    <a:pt x="552" y="856"/>
                  </a:cubicBezTo>
                  <a:cubicBezTo>
                    <a:pt x="600" y="688"/>
                    <a:pt x="648" y="520"/>
                    <a:pt x="696" y="352"/>
                  </a:cubicBezTo>
                  <a:cubicBezTo>
                    <a:pt x="720" y="280"/>
                    <a:pt x="696" y="208"/>
                    <a:pt x="672" y="136"/>
                  </a:cubicBezTo>
                  <a:cubicBezTo>
                    <a:pt x="624" y="88"/>
                    <a:pt x="552" y="16"/>
                    <a:pt x="504" y="16"/>
                  </a:cubicBezTo>
                  <a:cubicBezTo>
                    <a:pt x="475" y="6"/>
                    <a:pt x="441" y="1"/>
                    <a:pt x="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3"/>
            <p:cNvSpPr/>
            <p:nvPr/>
          </p:nvSpPr>
          <p:spPr>
            <a:xfrm>
              <a:off x="4842400" y="3255600"/>
              <a:ext cx="18625" cy="38750"/>
            </a:xfrm>
            <a:custGeom>
              <a:avLst/>
              <a:gdLst/>
              <a:ahLst/>
              <a:cxnLst/>
              <a:rect l="l" t="t" r="r" b="b"/>
              <a:pathLst>
                <a:path w="745" h="1550" extrusionOk="0">
                  <a:moveTo>
                    <a:pt x="428" y="1"/>
                  </a:moveTo>
                  <a:cubicBezTo>
                    <a:pt x="312" y="1"/>
                    <a:pt x="208" y="87"/>
                    <a:pt x="168" y="205"/>
                  </a:cubicBezTo>
                  <a:cubicBezTo>
                    <a:pt x="48" y="541"/>
                    <a:pt x="0" y="901"/>
                    <a:pt x="48" y="1261"/>
                  </a:cubicBezTo>
                  <a:cubicBezTo>
                    <a:pt x="48" y="1357"/>
                    <a:pt x="72" y="1405"/>
                    <a:pt x="120" y="1477"/>
                  </a:cubicBezTo>
                  <a:cubicBezTo>
                    <a:pt x="168" y="1525"/>
                    <a:pt x="240" y="1549"/>
                    <a:pt x="312" y="1549"/>
                  </a:cubicBezTo>
                  <a:cubicBezTo>
                    <a:pt x="456" y="1549"/>
                    <a:pt x="624" y="1429"/>
                    <a:pt x="600" y="1261"/>
                  </a:cubicBezTo>
                  <a:cubicBezTo>
                    <a:pt x="576" y="1117"/>
                    <a:pt x="576" y="949"/>
                    <a:pt x="600" y="781"/>
                  </a:cubicBezTo>
                  <a:cubicBezTo>
                    <a:pt x="624" y="637"/>
                    <a:pt x="648" y="493"/>
                    <a:pt x="696" y="349"/>
                  </a:cubicBezTo>
                  <a:cubicBezTo>
                    <a:pt x="744" y="205"/>
                    <a:pt x="648" y="37"/>
                    <a:pt x="504" y="13"/>
                  </a:cubicBezTo>
                  <a:cubicBezTo>
                    <a:pt x="479" y="5"/>
                    <a:pt x="453" y="1"/>
                    <a:pt x="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3"/>
            <p:cNvSpPr/>
            <p:nvPr/>
          </p:nvSpPr>
          <p:spPr>
            <a:xfrm>
              <a:off x="4853200" y="3161950"/>
              <a:ext cx="20425" cy="48150"/>
            </a:xfrm>
            <a:custGeom>
              <a:avLst/>
              <a:gdLst/>
              <a:ahLst/>
              <a:cxnLst/>
              <a:rect l="l" t="t" r="r" b="b"/>
              <a:pathLst>
                <a:path w="817" h="1926" extrusionOk="0">
                  <a:moveTo>
                    <a:pt x="511" y="0"/>
                  </a:moveTo>
                  <a:cubicBezTo>
                    <a:pt x="394" y="0"/>
                    <a:pt x="284" y="73"/>
                    <a:pt x="264" y="207"/>
                  </a:cubicBezTo>
                  <a:cubicBezTo>
                    <a:pt x="168" y="663"/>
                    <a:pt x="96" y="1119"/>
                    <a:pt x="24" y="1575"/>
                  </a:cubicBezTo>
                  <a:cubicBezTo>
                    <a:pt x="0" y="1719"/>
                    <a:pt x="48" y="1887"/>
                    <a:pt x="216" y="1911"/>
                  </a:cubicBezTo>
                  <a:cubicBezTo>
                    <a:pt x="241" y="1921"/>
                    <a:pt x="268" y="1926"/>
                    <a:pt x="297" y="1926"/>
                  </a:cubicBezTo>
                  <a:cubicBezTo>
                    <a:pt x="408" y="1926"/>
                    <a:pt x="533" y="1853"/>
                    <a:pt x="552" y="1719"/>
                  </a:cubicBezTo>
                  <a:lnTo>
                    <a:pt x="792" y="351"/>
                  </a:lnTo>
                  <a:cubicBezTo>
                    <a:pt x="816" y="207"/>
                    <a:pt x="744" y="39"/>
                    <a:pt x="600" y="15"/>
                  </a:cubicBezTo>
                  <a:cubicBezTo>
                    <a:pt x="571" y="5"/>
                    <a:pt x="541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3"/>
            <p:cNvSpPr/>
            <p:nvPr/>
          </p:nvSpPr>
          <p:spPr>
            <a:xfrm>
              <a:off x="4874200" y="3049375"/>
              <a:ext cx="21025" cy="35925"/>
            </a:xfrm>
            <a:custGeom>
              <a:avLst/>
              <a:gdLst/>
              <a:ahLst/>
              <a:cxnLst/>
              <a:rect l="l" t="t" r="r" b="b"/>
              <a:pathLst>
                <a:path w="841" h="1437" extrusionOk="0">
                  <a:moveTo>
                    <a:pt x="563" y="1"/>
                  </a:moveTo>
                  <a:cubicBezTo>
                    <a:pt x="422" y="1"/>
                    <a:pt x="307" y="74"/>
                    <a:pt x="265" y="221"/>
                  </a:cubicBezTo>
                  <a:cubicBezTo>
                    <a:pt x="192" y="509"/>
                    <a:pt x="120" y="797"/>
                    <a:pt x="24" y="1085"/>
                  </a:cubicBezTo>
                  <a:cubicBezTo>
                    <a:pt x="0" y="1229"/>
                    <a:pt x="72" y="1397"/>
                    <a:pt x="216" y="1421"/>
                  </a:cubicBezTo>
                  <a:cubicBezTo>
                    <a:pt x="251" y="1431"/>
                    <a:pt x="284" y="1436"/>
                    <a:pt x="316" y="1436"/>
                  </a:cubicBezTo>
                  <a:cubicBezTo>
                    <a:pt x="439" y="1436"/>
                    <a:pt x="538" y="1363"/>
                    <a:pt x="577" y="1229"/>
                  </a:cubicBezTo>
                  <a:cubicBezTo>
                    <a:pt x="649" y="941"/>
                    <a:pt x="721" y="653"/>
                    <a:pt x="817" y="365"/>
                  </a:cubicBezTo>
                  <a:cubicBezTo>
                    <a:pt x="841" y="221"/>
                    <a:pt x="769" y="53"/>
                    <a:pt x="625" y="5"/>
                  </a:cubicBezTo>
                  <a:cubicBezTo>
                    <a:pt x="604" y="2"/>
                    <a:pt x="583" y="1"/>
                    <a:pt x="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3"/>
            <p:cNvSpPr/>
            <p:nvPr/>
          </p:nvSpPr>
          <p:spPr>
            <a:xfrm>
              <a:off x="4894000" y="2977375"/>
              <a:ext cx="18625" cy="33250"/>
            </a:xfrm>
            <a:custGeom>
              <a:avLst/>
              <a:gdLst/>
              <a:ahLst/>
              <a:cxnLst/>
              <a:rect l="l" t="t" r="r" b="b"/>
              <a:pathLst>
                <a:path w="745" h="1330" extrusionOk="0">
                  <a:moveTo>
                    <a:pt x="474" y="0"/>
                  </a:moveTo>
                  <a:cubicBezTo>
                    <a:pt x="345" y="0"/>
                    <a:pt x="214" y="74"/>
                    <a:pt x="193" y="221"/>
                  </a:cubicBezTo>
                  <a:cubicBezTo>
                    <a:pt x="121" y="461"/>
                    <a:pt x="73" y="725"/>
                    <a:pt x="1" y="965"/>
                  </a:cubicBezTo>
                  <a:cubicBezTo>
                    <a:pt x="1" y="1037"/>
                    <a:pt x="1" y="1133"/>
                    <a:pt x="25" y="1181"/>
                  </a:cubicBezTo>
                  <a:cubicBezTo>
                    <a:pt x="73" y="1253"/>
                    <a:pt x="145" y="1301"/>
                    <a:pt x="193" y="1325"/>
                  </a:cubicBezTo>
                  <a:cubicBezTo>
                    <a:pt x="211" y="1328"/>
                    <a:pt x="230" y="1330"/>
                    <a:pt x="248" y="1330"/>
                  </a:cubicBezTo>
                  <a:cubicBezTo>
                    <a:pt x="377" y="1330"/>
                    <a:pt x="511" y="1259"/>
                    <a:pt x="553" y="1133"/>
                  </a:cubicBezTo>
                  <a:cubicBezTo>
                    <a:pt x="601" y="869"/>
                    <a:pt x="673" y="605"/>
                    <a:pt x="721" y="365"/>
                  </a:cubicBezTo>
                  <a:cubicBezTo>
                    <a:pt x="745" y="293"/>
                    <a:pt x="745" y="197"/>
                    <a:pt x="697" y="149"/>
                  </a:cubicBezTo>
                  <a:cubicBezTo>
                    <a:pt x="673" y="77"/>
                    <a:pt x="601" y="29"/>
                    <a:pt x="529" y="5"/>
                  </a:cubicBezTo>
                  <a:cubicBezTo>
                    <a:pt x="511" y="2"/>
                    <a:pt x="492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3"/>
            <p:cNvSpPr/>
            <p:nvPr/>
          </p:nvSpPr>
          <p:spPr>
            <a:xfrm>
              <a:off x="4916200" y="2883775"/>
              <a:ext cx="25225" cy="38850"/>
            </a:xfrm>
            <a:custGeom>
              <a:avLst/>
              <a:gdLst/>
              <a:ahLst/>
              <a:cxnLst/>
              <a:rect l="l" t="t" r="r" b="b"/>
              <a:pathLst>
                <a:path w="1009" h="1554" extrusionOk="0">
                  <a:moveTo>
                    <a:pt x="707" y="0"/>
                  </a:moveTo>
                  <a:cubicBezTo>
                    <a:pt x="571" y="0"/>
                    <a:pt x="475" y="71"/>
                    <a:pt x="433" y="197"/>
                  </a:cubicBezTo>
                  <a:cubicBezTo>
                    <a:pt x="313" y="533"/>
                    <a:pt x="169" y="869"/>
                    <a:pt x="49" y="1205"/>
                  </a:cubicBezTo>
                  <a:cubicBezTo>
                    <a:pt x="1" y="1349"/>
                    <a:pt x="121" y="1517"/>
                    <a:pt x="265" y="1541"/>
                  </a:cubicBezTo>
                  <a:cubicBezTo>
                    <a:pt x="290" y="1549"/>
                    <a:pt x="316" y="1553"/>
                    <a:pt x="341" y="1553"/>
                  </a:cubicBezTo>
                  <a:cubicBezTo>
                    <a:pt x="457" y="1553"/>
                    <a:pt x="561" y="1467"/>
                    <a:pt x="601" y="1349"/>
                  </a:cubicBezTo>
                  <a:cubicBezTo>
                    <a:pt x="721" y="1013"/>
                    <a:pt x="841" y="701"/>
                    <a:pt x="961" y="365"/>
                  </a:cubicBezTo>
                  <a:cubicBezTo>
                    <a:pt x="1009" y="221"/>
                    <a:pt x="913" y="53"/>
                    <a:pt x="769" y="5"/>
                  </a:cubicBezTo>
                  <a:cubicBezTo>
                    <a:pt x="747" y="2"/>
                    <a:pt x="727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3"/>
            <p:cNvSpPr/>
            <p:nvPr/>
          </p:nvSpPr>
          <p:spPr>
            <a:xfrm>
              <a:off x="4936600" y="2809225"/>
              <a:ext cx="24025" cy="35675"/>
            </a:xfrm>
            <a:custGeom>
              <a:avLst/>
              <a:gdLst/>
              <a:ahLst/>
              <a:cxnLst/>
              <a:rect l="l" t="t" r="r" b="b"/>
              <a:pathLst>
                <a:path w="961" h="1427" extrusionOk="0">
                  <a:moveTo>
                    <a:pt x="682" y="0"/>
                  </a:moveTo>
                  <a:cubicBezTo>
                    <a:pt x="631" y="0"/>
                    <a:pt x="580" y="17"/>
                    <a:pt x="529" y="34"/>
                  </a:cubicBezTo>
                  <a:cubicBezTo>
                    <a:pt x="481" y="82"/>
                    <a:pt x="409" y="130"/>
                    <a:pt x="409" y="202"/>
                  </a:cubicBezTo>
                  <a:cubicBezTo>
                    <a:pt x="385" y="346"/>
                    <a:pt x="337" y="466"/>
                    <a:pt x="289" y="610"/>
                  </a:cubicBezTo>
                  <a:cubicBezTo>
                    <a:pt x="241" y="730"/>
                    <a:pt x="169" y="850"/>
                    <a:pt x="73" y="970"/>
                  </a:cubicBezTo>
                  <a:cubicBezTo>
                    <a:pt x="25" y="1018"/>
                    <a:pt x="1" y="1090"/>
                    <a:pt x="1" y="1162"/>
                  </a:cubicBezTo>
                  <a:cubicBezTo>
                    <a:pt x="1" y="1210"/>
                    <a:pt x="49" y="1306"/>
                    <a:pt x="97" y="1354"/>
                  </a:cubicBezTo>
                  <a:cubicBezTo>
                    <a:pt x="145" y="1402"/>
                    <a:pt x="217" y="1426"/>
                    <a:pt x="289" y="1426"/>
                  </a:cubicBezTo>
                  <a:cubicBezTo>
                    <a:pt x="361" y="1426"/>
                    <a:pt x="433" y="1402"/>
                    <a:pt x="481" y="1354"/>
                  </a:cubicBezTo>
                  <a:cubicBezTo>
                    <a:pt x="721" y="1066"/>
                    <a:pt x="889" y="730"/>
                    <a:pt x="937" y="346"/>
                  </a:cubicBezTo>
                  <a:cubicBezTo>
                    <a:pt x="961" y="274"/>
                    <a:pt x="961" y="202"/>
                    <a:pt x="913" y="130"/>
                  </a:cubicBezTo>
                  <a:cubicBezTo>
                    <a:pt x="865" y="82"/>
                    <a:pt x="817" y="34"/>
                    <a:pt x="745" y="10"/>
                  </a:cubicBezTo>
                  <a:cubicBezTo>
                    <a:pt x="724" y="3"/>
                    <a:pt x="703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3"/>
            <p:cNvSpPr/>
            <p:nvPr/>
          </p:nvSpPr>
          <p:spPr>
            <a:xfrm>
              <a:off x="4951600" y="2759425"/>
              <a:ext cx="28225" cy="35625"/>
            </a:xfrm>
            <a:custGeom>
              <a:avLst/>
              <a:gdLst/>
              <a:ahLst/>
              <a:cxnLst/>
              <a:rect l="l" t="t" r="r" b="b"/>
              <a:pathLst>
                <a:path w="1129" h="1425" extrusionOk="0">
                  <a:moveTo>
                    <a:pt x="819" y="0"/>
                  </a:moveTo>
                  <a:cubicBezTo>
                    <a:pt x="719" y="0"/>
                    <a:pt x="626" y="49"/>
                    <a:pt x="577" y="130"/>
                  </a:cubicBezTo>
                  <a:cubicBezTo>
                    <a:pt x="409" y="418"/>
                    <a:pt x="241" y="706"/>
                    <a:pt x="73" y="1018"/>
                  </a:cubicBezTo>
                  <a:cubicBezTo>
                    <a:pt x="1" y="1138"/>
                    <a:pt x="25" y="1330"/>
                    <a:pt x="169" y="1402"/>
                  </a:cubicBezTo>
                  <a:cubicBezTo>
                    <a:pt x="212" y="1417"/>
                    <a:pt x="258" y="1425"/>
                    <a:pt x="303" y="1425"/>
                  </a:cubicBezTo>
                  <a:cubicBezTo>
                    <a:pt x="406" y="1425"/>
                    <a:pt x="503" y="1383"/>
                    <a:pt x="553" y="1282"/>
                  </a:cubicBezTo>
                  <a:cubicBezTo>
                    <a:pt x="721" y="994"/>
                    <a:pt x="889" y="706"/>
                    <a:pt x="1057" y="418"/>
                  </a:cubicBezTo>
                  <a:cubicBezTo>
                    <a:pt x="1129" y="298"/>
                    <a:pt x="1081" y="106"/>
                    <a:pt x="961" y="34"/>
                  </a:cubicBezTo>
                  <a:cubicBezTo>
                    <a:pt x="915" y="11"/>
                    <a:pt x="866" y="0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3"/>
            <p:cNvSpPr/>
            <p:nvPr/>
          </p:nvSpPr>
          <p:spPr>
            <a:xfrm>
              <a:off x="4974400" y="2697025"/>
              <a:ext cx="23425" cy="32450"/>
            </a:xfrm>
            <a:custGeom>
              <a:avLst/>
              <a:gdLst/>
              <a:ahLst/>
              <a:cxnLst/>
              <a:rect l="l" t="t" r="r" b="b"/>
              <a:pathLst>
                <a:path w="937" h="1298" extrusionOk="0">
                  <a:moveTo>
                    <a:pt x="662" y="0"/>
                  </a:moveTo>
                  <a:cubicBezTo>
                    <a:pt x="562" y="0"/>
                    <a:pt x="458" y="48"/>
                    <a:pt x="409" y="130"/>
                  </a:cubicBezTo>
                  <a:lnTo>
                    <a:pt x="49" y="898"/>
                  </a:lnTo>
                  <a:cubicBezTo>
                    <a:pt x="1" y="946"/>
                    <a:pt x="1" y="1018"/>
                    <a:pt x="25" y="1114"/>
                  </a:cubicBezTo>
                  <a:cubicBezTo>
                    <a:pt x="25" y="1162"/>
                    <a:pt x="73" y="1234"/>
                    <a:pt x="145" y="1258"/>
                  </a:cubicBezTo>
                  <a:cubicBezTo>
                    <a:pt x="188" y="1284"/>
                    <a:pt x="240" y="1297"/>
                    <a:pt x="293" y="1297"/>
                  </a:cubicBezTo>
                  <a:cubicBezTo>
                    <a:pt x="387" y="1297"/>
                    <a:pt x="483" y="1254"/>
                    <a:pt x="529" y="1162"/>
                  </a:cubicBezTo>
                  <a:lnTo>
                    <a:pt x="889" y="418"/>
                  </a:lnTo>
                  <a:cubicBezTo>
                    <a:pt x="937" y="346"/>
                    <a:pt x="937" y="274"/>
                    <a:pt x="937" y="202"/>
                  </a:cubicBezTo>
                  <a:cubicBezTo>
                    <a:pt x="913" y="130"/>
                    <a:pt x="865" y="82"/>
                    <a:pt x="793" y="34"/>
                  </a:cubicBezTo>
                  <a:cubicBezTo>
                    <a:pt x="755" y="11"/>
                    <a:pt x="709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3"/>
            <p:cNvSpPr/>
            <p:nvPr/>
          </p:nvSpPr>
          <p:spPr>
            <a:xfrm>
              <a:off x="4996000" y="2643625"/>
              <a:ext cx="20450" cy="26900"/>
            </a:xfrm>
            <a:custGeom>
              <a:avLst/>
              <a:gdLst/>
              <a:ahLst/>
              <a:cxnLst/>
              <a:rect l="l" t="t" r="r" b="b"/>
              <a:pathLst>
                <a:path w="818" h="1076" extrusionOk="0">
                  <a:moveTo>
                    <a:pt x="515" y="0"/>
                  </a:moveTo>
                  <a:cubicBezTo>
                    <a:pt x="496" y="0"/>
                    <a:pt x="476" y="3"/>
                    <a:pt x="457" y="10"/>
                  </a:cubicBezTo>
                  <a:cubicBezTo>
                    <a:pt x="385" y="34"/>
                    <a:pt x="337" y="82"/>
                    <a:pt x="289" y="154"/>
                  </a:cubicBezTo>
                  <a:cubicBezTo>
                    <a:pt x="217" y="322"/>
                    <a:pt x="121" y="490"/>
                    <a:pt x="49" y="658"/>
                  </a:cubicBezTo>
                  <a:cubicBezTo>
                    <a:pt x="1" y="706"/>
                    <a:pt x="1" y="778"/>
                    <a:pt x="25" y="874"/>
                  </a:cubicBezTo>
                  <a:cubicBezTo>
                    <a:pt x="25" y="922"/>
                    <a:pt x="73" y="994"/>
                    <a:pt x="145" y="1042"/>
                  </a:cubicBezTo>
                  <a:cubicBezTo>
                    <a:pt x="196" y="1059"/>
                    <a:pt x="247" y="1076"/>
                    <a:pt x="298" y="1076"/>
                  </a:cubicBezTo>
                  <a:cubicBezTo>
                    <a:pt x="319" y="1076"/>
                    <a:pt x="340" y="1073"/>
                    <a:pt x="361" y="1066"/>
                  </a:cubicBezTo>
                  <a:cubicBezTo>
                    <a:pt x="433" y="1042"/>
                    <a:pt x="505" y="994"/>
                    <a:pt x="529" y="922"/>
                  </a:cubicBezTo>
                  <a:cubicBezTo>
                    <a:pt x="601" y="754"/>
                    <a:pt x="697" y="586"/>
                    <a:pt x="769" y="442"/>
                  </a:cubicBezTo>
                  <a:cubicBezTo>
                    <a:pt x="817" y="370"/>
                    <a:pt x="817" y="298"/>
                    <a:pt x="793" y="226"/>
                  </a:cubicBezTo>
                  <a:cubicBezTo>
                    <a:pt x="793" y="154"/>
                    <a:pt x="745" y="82"/>
                    <a:pt x="673" y="58"/>
                  </a:cubicBezTo>
                  <a:cubicBezTo>
                    <a:pt x="620" y="23"/>
                    <a:pt x="568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3"/>
            <p:cNvSpPr/>
            <p:nvPr/>
          </p:nvSpPr>
          <p:spPr>
            <a:xfrm>
              <a:off x="4827400" y="3545150"/>
              <a:ext cx="22825" cy="33275"/>
            </a:xfrm>
            <a:custGeom>
              <a:avLst/>
              <a:gdLst/>
              <a:ahLst/>
              <a:cxnLst/>
              <a:rect l="l" t="t" r="r" b="b"/>
              <a:pathLst>
                <a:path w="913" h="1331" extrusionOk="0">
                  <a:moveTo>
                    <a:pt x="552" y="0"/>
                  </a:moveTo>
                  <a:cubicBezTo>
                    <a:pt x="480" y="24"/>
                    <a:pt x="408" y="72"/>
                    <a:pt x="384" y="144"/>
                  </a:cubicBezTo>
                  <a:lnTo>
                    <a:pt x="48" y="912"/>
                  </a:lnTo>
                  <a:cubicBezTo>
                    <a:pt x="24" y="984"/>
                    <a:pt x="0" y="1032"/>
                    <a:pt x="24" y="1128"/>
                  </a:cubicBezTo>
                  <a:cubicBezTo>
                    <a:pt x="48" y="1176"/>
                    <a:pt x="96" y="1248"/>
                    <a:pt x="144" y="1296"/>
                  </a:cubicBezTo>
                  <a:cubicBezTo>
                    <a:pt x="195" y="1313"/>
                    <a:pt x="246" y="1330"/>
                    <a:pt x="297" y="1330"/>
                  </a:cubicBezTo>
                  <a:cubicBezTo>
                    <a:pt x="318" y="1330"/>
                    <a:pt x="339" y="1327"/>
                    <a:pt x="360" y="1320"/>
                  </a:cubicBezTo>
                  <a:cubicBezTo>
                    <a:pt x="432" y="1296"/>
                    <a:pt x="504" y="1248"/>
                    <a:pt x="528" y="1200"/>
                  </a:cubicBezTo>
                  <a:lnTo>
                    <a:pt x="864" y="432"/>
                  </a:lnTo>
                  <a:cubicBezTo>
                    <a:pt x="888" y="360"/>
                    <a:pt x="912" y="288"/>
                    <a:pt x="888" y="216"/>
                  </a:cubicBezTo>
                  <a:cubicBezTo>
                    <a:pt x="864" y="144"/>
                    <a:pt x="816" y="72"/>
                    <a:pt x="768" y="48"/>
                  </a:cubicBezTo>
                  <a:cubicBezTo>
                    <a:pt x="696" y="0"/>
                    <a:pt x="624" y="0"/>
                    <a:pt x="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4849000" y="3486225"/>
              <a:ext cx="21625" cy="32850"/>
            </a:xfrm>
            <a:custGeom>
              <a:avLst/>
              <a:gdLst/>
              <a:ahLst/>
              <a:cxnLst/>
              <a:rect l="l" t="t" r="r" b="b"/>
              <a:pathLst>
                <a:path w="865" h="1314" extrusionOk="0">
                  <a:moveTo>
                    <a:pt x="571" y="1"/>
                  </a:moveTo>
                  <a:cubicBezTo>
                    <a:pt x="446" y="1"/>
                    <a:pt x="330" y="74"/>
                    <a:pt x="288" y="221"/>
                  </a:cubicBezTo>
                  <a:cubicBezTo>
                    <a:pt x="216" y="461"/>
                    <a:pt x="120" y="725"/>
                    <a:pt x="48" y="965"/>
                  </a:cubicBezTo>
                  <a:cubicBezTo>
                    <a:pt x="0" y="1109"/>
                    <a:pt x="96" y="1277"/>
                    <a:pt x="240" y="1301"/>
                  </a:cubicBezTo>
                  <a:cubicBezTo>
                    <a:pt x="270" y="1310"/>
                    <a:pt x="299" y="1314"/>
                    <a:pt x="327" y="1314"/>
                  </a:cubicBezTo>
                  <a:cubicBezTo>
                    <a:pt x="456" y="1314"/>
                    <a:pt x="561" y="1228"/>
                    <a:pt x="600" y="1109"/>
                  </a:cubicBezTo>
                  <a:cubicBezTo>
                    <a:pt x="672" y="869"/>
                    <a:pt x="744" y="605"/>
                    <a:pt x="816" y="365"/>
                  </a:cubicBezTo>
                  <a:cubicBezTo>
                    <a:pt x="864" y="221"/>
                    <a:pt x="768" y="53"/>
                    <a:pt x="624" y="5"/>
                  </a:cubicBezTo>
                  <a:cubicBezTo>
                    <a:pt x="606" y="2"/>
                    <a:pt x="588" y="1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4868200" y="3411525"/>
              <a:ext cx="23425" cy="35625"/>
            </a:xfrm>
            <a:custGeom>
              <a:avLst/>
              <a:gdLst/>
              <a:ahLst/>
              <a:cxnLst/>
              <a:rect l="l" t="t" r="r" b="b"/>
              <a:pathLst>
                <a:path w="937" h="1425" extrusionOk="0">
                  <a:moveTo>
                    <a:pt x="631" y="1"/>
                  </a:moveTo>
                  <a:cubicBezTo>
                    <a:pt x="589" y="1"/>
                    <a:pt x="547" y="13"/>
                    <a:pt x="505" y="41"/>
                  </a:cubicBezTo>
                  <a:cubicBezTo>
                    <a:pt x="456" y="65"/>
                    <a:pt x="384" y="137"/>
                    <a:pt x="384" y="209"/>
                  </a:cubicBezTo>
                  <a:cubicBezTo>
                    <a:pt x="360" y="353"/>
                    <a:pt x="312" y="473"/>
                    <a:pt x="264" y="617"/>
                  </a:cubicBezTo>
                  <a:cubicBezTo>
                    <a:pt x="216" y="761"/>
                    <a:pt x="120" y="881"/>
                    <a:pt x="48" y="1001"/>
                  </a:cubicBezTo>
                  <a:cubicBezTo>
                    <a:pt x="0" y="1073"/>
                    <a:pt x="0" y="1169"/>
                    <a:pt x="0" y="1217"/>
                  </a:cubicBezTo>
                  <a:cubicBezTo>
                    <a:pt x="24" y="1289"/>
                    <a:pt x="72" y="1361"/>
                    <a:pt x="144" y="1385"/>
                  </a:cubicBezTo>
                  <a:cubicBezTo>
                    <a:pt x="173" y="1413"/>
                    <a:pt x="217" y="1425"/>
                    <a:pt x="264" y="1425"/>
                  </a:cubicBezTo>
                  <a:cubicBezTo>
                    <a:pt x="297" y="1425"/>
                    <a:pt x="331" y="1419"/>
                    <a:pt x="360" y="1409"/>
                  </a:cubicBezTo>
                  <a:cubicBezTo>
                    <a:pt x="432" y="1385"/>
                    <a:pt x="481" y="1361"/>
                    <a:pt x="529" y="1289"/>
                  </a:cubicBezTo>
                  <a:cubicBezTo>
                    <a:pt x="721" y="1025"/>
                    <a:pt x="865" y="689"/>
                    <a:pt x="913" y="353"/>
                  </a:cubicBezTo>
                  <a:cubicBezTo>
                    <a:pt x="937" y="281"/>
                    <a:pt x="937" y="209"/>
                    <a:pt x="889" y="137"/>
                  </a:cubicBezTo>
                  <a:cubicBezTo>
                    <a:pt x="865" y="89"/>
                    <a:pt x="793" y="17"/>
                    <a:pt x="721" y="17"/>
                  </a:cubicBezTo>
                  <a:cubicBezTo>
                    <a:pt x="691" y="7"/>
                    <a:pt x="661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3"/>
            <p:cNvSpPr/>
            <p:nvPr/>
          </p:nvSpPr>
          <p:spPr>
            <a:xfrm>
              <a:off x="4889800" y="3317925"/>
              <a:ext cx="17425" cy="29625"/>
            </a:xfrm>
            <a:custGeom>
              <a:avLst/>
              <a:gdLst/>
              <a:ahLst/>
              <a:cxnLst/>
              <a:rect l="l" t="t" r="r" b="b"/>
              <a:pathLst>
                <a:path w="697" h="1185" extrusionOk="0">
                  <a:moveTo>
                    <a:pt x="391" y="1"/>
                  </a:moveTo>
                  <a:cubicBezTo>
                    <a:pt x="349" y="1"/>
                    <a:pt x="307" y="12"/>
                    <a:pt x="265" y="40"/>
                  </a:cubicBezTo>
                  <a:cubicBezTo>
                    <a:pt x="217" y="64"/>
                    <a:pt x="145" y="136"/>
                    <a:pt x="145" y="208"/>
                  </a:cubicBezTo>
                  <a:cubicBezTo>
                    <a:pt x="97" y="400"/>
                    <a:pt x="49" y="616"/>
                    <a:pt x="25" y="832"/>
                  </a:cubicBezTo>
                  <a:cubicBezTo>
                    <a:pt x="1" y="904"/>
                    <a:pt x="1" y="976"/>
                    <a:pt x="49" y="1048"/>
                  </a:cubicBezTo>
                  <a:cubicBezTo>
                    <a:pt x="73" y="1096"/>
                    <a:pt x="145" y="1144"/>
                    <a:pt x="217" y="1168"/>
                  </a:cubicBezTo>
                  <a:cubicBezTo>
                    <a:pt x="246" y="1178"/>
                    <a:pt x="276" y="1184"/>
                    <a:pt x="306" y="1184"/>
                  </a:cubicBezTo>
                  <a:cubicBezTo>
                    <a:pt x="348" y="1184"/>
                    <a:pt x="390" y="1173"/>
                    <a:pt x="433" y="1144"/>
                  </a:cubicBezTo>
                  <a:cubicBezTo>
                    <a:pt x="481" y="1096"/>
                    <a:pt x="529" y="1048"/>
                    <a:pt x="553" y="976"/>
                  </a:cubicBezTo>
                  <a:cubicBezTo>
                    <a:pt x="601" y="760"/>
                    <a:pt x="649" y="568"/>
                    <a:pt x="673" y="352"/>
                  </a:cubicBezTo>
                  <a:cubicBezTo>
                    <a:pt x="697" y="280"/>
                    <a:pt x="697" y="208"/>
                    <a:pt x="649" y="136"/>
                  </a:cubicBezTo>
                  <a:cubicBezTo>
                    <a:pt x="625" y="88"/>
                    <a:pt x="553" y="16"/>
                    <a:pt x="481" y="16"/>
                  </a:cubicBezTo>
                  <a:cubicBezTo>
                    <a:pt x="451" y="6"/>
                    <a:pt x="421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3"/>
            <p:cNvSpPr/>
            <p:nvPr/>
          </p:nvSpPr>
          <p:spPr>
            <a:xfrm>
              <a:off x="4896400" y="3249325"/>
              <a:ext cx="17425" cy="38800"/>
            </a:xfrm>
            <a:custGeom>
              <a:avLst/>
              <a:gdLst/>
              <a:ahLst/>
              <a:cxnLst/>
              <a:rect l="l" t="t" r="r" b="b"/>
              <a:pathLst>
                <a:path w="697" h="1552" extrusionOk="0">
                  <a:moveTo>
                    <a:pt x="481" y="0"/>
                  </a:moveTo>
                  <a:cubicBezTo>
                    <a:pt x="409" y="0"/>
                    <a:pt x="337" y="0"/>
                    <a:pt x="265" y="24"/>
                  </a:cubicBezTo>
                  <a:cubicBezTo>
                    <a:pt x="217" y="72"/>
                    <a:pt x="145" y="144"/>
                    <a:pt x="145" y="192"/>
                  </a:cubicBezTo>
                  <a:cubicBezTo>
                    <a:pt x="97" y="528"/>
                    <a:pt x="49" y="864"/>
                    <a:pt x="1" y="1200"/>
                  </a:cubicBezTo>
                  <a:cubicBezTo>
                    <a:pt x="1" y="1272"/>
                    <a:pt x="1" y="1344"/>
                    <a:pt x="49" y="1416"/>
                  </a:cubicBezTo>
                  <a:cubicBezTo>
                    <a:pt x="73" y="1464"/>
                    <a:pt x="145" y="1536"/>
                    <a:pt x="217" y="1536"/>
                  </a:cubicBezTo>
                  <a:cubicBezTo>
                    <a:pt x="246" y="1546"/>
                    <a:pt x="276" y="1552"/>
                    <a:pt x="304" y="1552"/>
                  </a:cubicBezTo>
                  <a:cubicBezTo>
                    <a:pt x="344" y="1552"/>
                    <a:pt x="380" y="1540"/>
                    <a:pt x="409" y="1512"/>
                  </a:cubicBezTo>
                  <a:cubicBezTo>
                    <a:pt x="481" y="1488"/>
                    <a:pt x="529" y="1416"/>
                    <a:pt x="553" y="1344"/>
                  </a:cubicBezTo>
                  <a:cubicBezTo>
                    <a:pt x="601" y="1008"/>
                    <a:pt x="649" y="672"/>
                    <a:pt x="697" y="360"/>
                  </a:cubicBezTo>
                  <a:cubicBezTo>
                    <a:pt x="697" y="264"/>
                    <a:pt x="697" y="216"/>
                    <a:pt x="649" y="144"/>
                  </a:cubicBezTo>
                  <a:cubicBezTo>
                    <a:pt x="625" y="72"/>
                    <a:pt x="553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3"/>
            <p:cNvSpPr/>
            <p:nvPr/>
          </p:nvSpPr>
          <p:spPr>
            <a:xfrm>
              <a:off x="4911400" y="3139850"/>
              <a:ext cx="18025" cy="35925"/>
            </a:xfrm>
            <a:custGeom>
              <a:avLst/>
              <a:gdLst/>
              <a:ahLst/>
              <a:cxnLst/>
              <a:rect l="l" t="t" r="r" b="b"/>
              <a:pathLst>
                <a:path w="721" h="1437" extrusionOk="0">
                  <a:moveTo>
                    <a:pt x="404" y="1"/>
                  </a:moveTo>
                  <a:cubicBezTo>
                    <a:pt x="381" y="1"/>
                    <a:pt x="358" y="4"/>
                    <a:pt x="337" y="11"/>
                  </a:cubicBezTo>
                  <a:cubicBezTo>
                    <a:pt x="289" y="35"/>
                    <a:pt x="217" y="83"/>
                    <a:pt x="169" y="155"/>
                  </a:cubicBezTo>
                  <a:cubicBezTo>
                    <a:pt x="150" y="210"/>
                    <a:pt x="146" y="251"/>
                    <a:pt x="145" y="300"/>
                  </a:cubicBezTo>
                  <a:lnTo>
                    <a:pt x="145" y="300"/>
                  </a:lnTo>
                  <a:cubicBezTo>
                    <a:pt x="145" y="300"/>
                    <a:pt x="145" y="299"/>
                    <a:pt x="145" y="299"/>
                  </a:cubicBezTo>
                  <a:cubicBezTo>
                    <a:pt x="145" y="323"/>
                    <a:pt x="145" y="347"/>
                    <a:pt x="145" y="347"/>
                  </a:cubicBezTo>
                  <a:cubicBezTo>
                    <a:pt x="145" y="330"/>
                    <a:pt x="145" y="315"/>
                    <a:pt x="145" y="300"/>
                  </a:cubicBezTo>
                  <a:lnTo>
                    <a:pt x="145" y="300"/>
                  </a:lnTo>
                  <a:cubicBezTo>
                    <a:pt x="169" y="420"/>
                    <a:pt x="169" y="563"/>
                    <a:pt x="145" y="683"/>
                  </a:cubicBezTo>
                  <a:cubicBezTo>
                    <a:pt x="121" y="803"/>
                    <a:pt x="97" y="947"/>
                    <a:pt x="49" y="1067"/>
                  </a:cubicBezTo>
                  <a:cubicBezTo>
                    <a:pt x="49" y="1043"/>
                    <a:pt x="49" y="1043"/>
                    <a:pt x="49" y="1043"/>
                  </a:cubicBezTo>
                  <a:cubicBezTo>
                    <a:pt x="25" y="1091"/>
                    <a:pt x="1" y="1163"/>
                    <a:pt x="25" y="1235"/>
                  </a:cubicBezTo>
                  <a:cubicBezTo>
                    <a:pt x="49" y="1307"/>
                    <a:pt x="97" y="1379"/>
                    <a:pt x="169" y="1403"/>
                  </a:cubicBezTo>
                  <a:cubicBezTo>
                    <a:pt x="203" y="1420"/>
                    <a:pt x="261" y="1437"/>
                    <a:pt x="317" y="1437"/>
                  </a:cubicBezTo>
                  <a:cubicBezTo>
                    <a:pt x="340" y="1437"/>
                    <a:pt x="364" y="1434"/>
                    <a:pt x="385" y="1427"/>
                  </a:cubicBezTo>
                  <a:cubicBezTo>
                    <a:pt x="433" y="1403"/>
                    <a:pt x="505" y="1355"/>
                    <a:pt x="529" y="1307"/>
                  </a:cubicBezTo>
                  <a:cubicBezTo>
                    <a:pt x="601" y="1139"/>
                    <a:pt x="673" y="971"/>
                    <a:pt x="697" y="803"/>
                  </a:cubicBezTo>
                  <a:cubicBezTo>
                    <a:pt x="697" y="707"/>
                    <a:pt x="721" y="611"/>
                    <a:pt x="721" y="515"/>
                  </a:cubicBezTo>
                  <a:cubicBezTo>
                    <a:pt x="721" y="395"/>
                    <a:pt x="697" y="299"/>
                    <a:pt x="697" y="203"/>
                  </a:cubicBezTo>
                  <a:cubicBezTo>
                    <a:pt x="673" y="155"/>
                    <a:pt x="625" y="83"/>
                    <a:pt x="553" y="35"/>
                  </a:cubicBezTo>
                  <a:cubicBezTo>
                    <a:pt x="519" y="18"/>
                    <a:pt x="461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3"/>
            <p:cNvSpPr/>
            <p:nvPr/>
          </p:nvSpPr>
          <p:spPr>
            <a:xfrm>
              <a:off x="4927600" y="3062450"/>
              <a:ext cx="21025" cy="23325"/>
            </a:xfrm>
            <a:custGeom>
              <a:avLst/>
              <a:gdLst/>
              <a:ahLst/>
              <a:cxnLst/>
              <a:rect l="l" t="t" r="r" b="b"/>
              <a:pathLst>
                <a:path w="841" h="933" extrusionOk="0">
                  <a:moveTo>
                    <a:pt x="544" y="0"/>
                  </a:moveTo>
                  <a:cubicBezTo>
                    <a:pt x="523" y="0"/>
                    <a:pt x="502" y="3"/>
                    <a:pt x="481" y="10"/>
                  </a:cubicBezTo>
                  <a:cubicBezTo>
                    <a:pt x="457" y="10"/>
                    <a:pt x="433" y="34"/>
                    <a:pt x="409" y="34"/>
                  </a:cubicBezTo>
                  <a:cubicBezTo>
                    <a:pt x="361" y="58"/>
                    <a:pt x="337" y="82"/>
                    <a:pt x="313" y="130"/>
                  </a:cubicBezTo>
                  <a:lnTo>
                    <a:pt x="49" y="514"/>
                  </a:lnTo>
                  <a:cubicBezTo>
                    <a:pt x="25" y="538"/>
                    <a:pt x="25" y="562"/>
                    <a:pt x="25" y="610"/>
                  </a:cubicBezTo>
                  <a:cubicBezTo>
                    <a:pt x="1" y="658"/>
                    <a:pt x="1" y="682"/>
                    <a:pt x="25" y="730"/>
                  </a:cubicBezTo>
                  <a:cubicBezTo>
                    <a:pt x="25" y="754"/>
                    <a:pt x="49" y="778"/>
                    <a:pt x="73" y="826"/>
                  </a:cubicBezTo>
                  <a:cubicBezTo>
                    <a:pt x="97" y="850"/>
                    <a:pt x="121" y="874"/>
                    <a:pt x="145" y="898"/>
                  </a:cubicBezTo>
                  <a:cubicBezTo>
                    <a:pt x="196" y="915"/>
                    <a:pt x="247" y="932"/>
                    <a:pt x="297" y="932"/>
                  </a:cubicBezTo>
                  <a:cubicBezTo>
                    <a:pt x="319" y="932"/>
                    <a:pt x="340" y="929"/>
                    <a:pt x="361" y="922"/>
                  </a:cubicBezTo>
                  <a:cubicBezTo>
                    <a:pt x="385" y="898"/>
                    <a:pt x="409" y="898"/>
                    <a:pt x="433" y="898"/>
                  </a:cubicBezTo>
                  <a:cubicBezTo>
                    <a:pt x="481" y="874"/>
                    <a:pt x="505" y="826"/>
                    <a:pt x="529" y="778"/>
                  </a:cubicBezTo>
                  <a:cubicBezTo>
                    <a:pt x="625" y="658"/>
                    <a:pt x="697" y="538"/>
                    <a:pt x="793" y="418"/>
                  </a:cubicBezTo>
                  <a:cubicBezTo>
                    <a:pt x="817" y="394"/>
                    <a:pt x="817" y="346"/>
                    <a:pt x="817" y="322"/>
                  </a:cubicBezTo>
                  <a:cubicBezTo>
                    <a:pt x="841" y="274"/>
                    <a:pt x="817" y="250"/>
                    <a:pt x="817" y="202"/>
                  </a:cubicBezTo>
                  <a:cubicBezTo>
                    <a:pt x="817" y="154"/>
                    <a:pt x="793" y="130"/>
                    <a:pt x="769" y="106"/>
                  </a:cubicBezTo>
                  <a:cubicBezTo>
                    <a:pt x="745" y="82"/>
                    <a:pt x="721" y="58"/>
                    <a:pt x="697" y="34"/>
                  </a:cubicBezTo>
                  <a:cubicBezTo>
                    <a:pt x="646" y="17"/>
                    <a:pt x="595" y="0"/>
                    <a:pt x="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3"/>
            <p:cNvSpPr/>
            <p:nvPr/>
          </p:nvSpPr>
          <p:spPr>
            <a:xfrm>
              <a:off x="4942600" y="2990375"/>
              <a:ext cx="19225" cy="32525"/>
            </a:xfrm>
            <a:custGeom>
              <a:avLst/>
              <a:gdLst/>
              <a:ahLst/>
              <a:cxnLst/>
              <a:rect l="l" t="t" r="r" b="b"/>
              <a:pathLst>
                <a:path w="769" h="1301" extrusionOk="0">
                  <a:moveTo>
                    <a:pt x="415" y="1"/>
                  </a:moveTo>
                  <a:cubicBezTo>
                    <a:pt x="389" y="1"/>
                    <a:pt x="362" y="5"/>
                    <a:pt x="337" y="13"/>
                  </a:cubicBezTo>
                  <a:cubicBezTo>
                    <a:pt x="193" y="61"/>
                    <a:pt x="97" y="205"/>
                    <a:pt x="145" y="349"/>
                  </a:cubicBezTo>
                  <a:cubicBezTo>
                    <a:pt x="145" y="373"/>
                    <a:pt x="145" y="397"/>
                    <a:pt x="169" y="421"/>
                  </a:cubicBezTo>
                  <a:cubicBezTo>
                    <a:pt x="169" y="493"/>
                    <a:pt x="169" y="565"/>
                    <a:pt x="169" y="613"/>
                  </a:cubicBezTo>
                  <a:cubicBezTo>
                    <a:pt x="145" y="685"/>
                    <a:pt x="121" y="757"/>
                    <a:pt x="97" y="829"/>
                  </a:cubicBezTo>
                  <a:cubicBezTo>
                    <a:pt x="97" y="853"/>
                    <a:pt x="73" y="877"/>
                    <a:pt x="73" y="877"/>
                  </a:cubicBezTo>
                  <a:cubicBezTo>
                    <a:pt x="1" y="1021"/>
                    <a:pt x="25" y="1189"/>
                    <a:pt x="169" y="1261"/>
                  </a:cubicBezTo>
                  <a:cubicBezTo>
                    <a:pt x="220" y="1287"/>
                    <a:pt x="275" y="1300"/>
                    <a:pt x="328" y="1300"/>
                  </a:cubicBezTo>
                  <a:cubicBezTo>
                    <a:pt x="421" y="1300"/>
                    <a:pt x="507" y="1257"/>
                    <a:pt x="553" y="1165"/>
                  </a:cubicBezTo>
                  <a:cubicBezTo>
                    <a:pt x="721" y="877"/>
                    <a:pt x="769" y="541"/>
                    <a:pt x="673" y="205"/>
                  </a:cubicBezTo>
                  <a:cubicBezTo>
                    <a:pt x="653" y="87"/>
                    <a:pt x="536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3"/>
            <p:cNvSpPr/>
            <p:nvPr/>
          </p:nvSpPr>
          <p:spPr>
            <a:xfrm>
              <a:off x="4967800" y="2893475"/>
              <a:ext cx="17425" cy="32825"/>
            </a:xfrm>
            <a:custGeom>
              <a:avLst/>
              <a:gdLst/>
              <a:ahLst/>
              <a:cxnLst/>
              <a:rect l="l" t="t" r="r" b="b"/>
              <a:pathLst>
                <a:path w="697" h="1313" extrusionOk="0">
                  <a:moveTo>
                    <a:pt x="481" y="1"/>
                  </a:moveTo>
                  <a:cubicBezTo>
                    <a:pt x="409" y="1"/>
                    <a:pt x="337" y="1"/>
                    <a:pt x="265" y="49"/>
                  </a:cubicBezTo>
                  <a:cubicBezTo>
                    <a:pt x="217" y="73"/>
                    <a:pt x="145" y="145"/>
                    <a:pt x="145" y="217"/>
                  </a:cubicBezTo>
                  <a:cubicBezTo>
                    <a:pt x="97" y="457"/>
                    <a:pt x="49" y="697"/>
                    <a:pt x="1" y="961"/>
                  </a:cubicBezTo>
                  <a:cubicBezTo>
                    <a:pt x="1" y="1033"/>
                    <a:pt x="1" y="1105"/>
                    <a:pt x="49" y="1177"/>
                  </a:cubicBezTo>
                  <a:cubicBezTo>
                    <a:pt x="73" y="1225"/>
                    <a:pt x="145" y="1273"/>
                    <a:pt x="217" y="1297"/>
                  </a:cubicBezTo>
                  <a:cubicBezTo>
                    <a:pt x="247" y="1307"/>
                    <a:pt x="277" y="1313"/>
                    <a:pt x="306" y="1313"/>
                  </a:cubicBezTo>
                  <a:cubicBezTo>
                    <a:pt x="349" y="1313"/>
                    <a:pt x="391" y="1301"/>
                    <a:pt x="433" y="1273"/>
                  </a:cubicBezTo>
                  <a:cubicBezTo>
                    <a:pt x="481" y="1225"/>
                    <a:pt x="529" y="1177"/>
                    <a:pt x="553" y="1105"/>
                  </a:cubicBezTo>
                  <a:cubicBezTo>
                    <a:pt x="601" y="865"/>
                    <a:pt x="625" y="601"/>
                    <a:pt x="673" y="361"/>
                  </a:cubicBezTo>
                  <a:cubicBezTo>
                    <a:pt x="697" y="289"/>
                    <a:pt x="697" y="217"/>
                    <a:pt x="649" y="145"/>
                  </a:cubicBezTo>
                  <a:cubicBezTo>
                    <a:pt x="625" y="73"/>
                    <a:pt x="553" y="25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3"/>
            <p:cNvSpPr/>
            <p:nvPr/>
          </p:nvSpPr>
          <p:spPr>
            <a:xfrm>
              <a:off x="4981000" y="2840675"/>
              <a:ext cx="16825" cy="20275"/>
            </a:xfrm>
            <a:custGeom>
              <a:avLst/>
              <a:gdLst/>
              <a:ahLst/>
              <a:cxnLst/>
              <a:rect l="l" t="t" r="r" b="b"/>
              <a:pathLst>
                <a:path w="673" h="811" extrusionOk="0">
                  <a:moveTo>
                    <a:pt x="313" y="0"/>
                  </a:moveTo>
                  <a:cubicBezTo>
                    <a:pt x="313" y="24"/>
                    <a:pt x="289" y="24"/>
                    <a:pt x="265" y="24"/>
                  </a:cubicBezTo>
                  <a:cubicBezTo>
                    <a:pt x="217" y="48"/>
                    <a:pt x="193" y="96"/>
                    <a:pt x="145" y="144"/>
                  </a:cubicBezTo>
                  <a:cubicBezTo>
                    <a:pt x="121" y="216"/>
                    <a:pt x="73" y="312"/>
                    <a:pt x="25" y="384"/>
                  </a:cubicBezTo>
                  <a:cubicBezTo>
                    <a:pt x="1" y="408"/>
                    <a:pt x="1" y="456"/>
                    <a:pt x="1" y="480"/>
                  </a:cubicBezTo>
                  <a:cubicBezTo>
                    <a:pt x="1" y="528"/>
                    <a:pt x="1" y="552"/>
                    <a:pt x="1" y="600"/>
                  </a:cubicBezTo>
                  <a:cubicBezTo>
                    <a:pt x="1" y="649"/>
                    <a:pt x="25" y="673"/>
                    <a:pt x="49" y="697"/>
                  </a:cubicBezTo>
                  <a:cubicBezTo>
                    <a:pt x="73" y="721"/>
                    <a:pt x="97" y="745"/>
                    <a:pt x="121" y="769"/>
                  </a:cubicBezTo>
                  <a:cubicBezTo>
                    <a:pt x="145" y="769"/>
                    <a:pt x="169" y="793"/>
                    <a:pt x="193" y="793"/>
                  </a:cubicBezTo>
                  <a:cubicBezTo>
                    <a:pt x="217" y="805"/>
                    <a:pt x="241" y="811"/>
                    <a:pt x="265" y="811"/>
                  </a:cubicBezTo>
                  <a:cubicBezTo>
                    <a:pt x="289" y="811"/>
                    <a:pt x="313" y="805"/>
                    <a:pt x="337" y="793"/>
                  </a:cubicBezTo>
                  <a:cubicBezTo>
                    <a:pt x="361" y="793"/>
                    <a:pt x="385" y="769"/>
                    <a:pt x="409" y="769"/>
                  </a:cubicBezTo>
                  <a:cubicBezTo>
                    <a:pt x="457" y="745"/>
                    <a:pt x="481" y="721"/>
                    <a:pt x="505" y="673"/>
                  </a:cubicBezTo>
                  <a:lnTo>
                    <a:pt x="649" y="408"/>
                  </a:lnTo>
                  <a:cubicBezTo>
                    <a:pt x="649" y="384"/>
                    <a:pt x="673" y="360"/>
                    <a:pt x="673" y="312"/>
                  </a:cubicBezTo>
                  <a:cubicBezTo>
                    <a:pt x="673" y="288"/>
                    <a:pt x="673" y="240"/>
                    <a:pt x="673" y="192"/>
                  </a:cubicBezTo>
                  <a:cubicBezTo>
                    <a:pt x="649" y="168"/>
                    <a:pt x="649" y="144"/>
                    <a:pt x="625" y="96"/>
                  </a:cubicBezTo>
                  <a:cubicBezTo>
                    <a:pt x="601" y="72"/>
                    <a:pt x="577" y="48"/>
                    <a:pt x="529" y="24"/>
                  </a:cubicBezTo>
                  <a:cubicBezTo>
                    <a:pt x="505" y="24"/>
                    <a:pt x="505" y="24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3"/>
            <p:cNvSpPr/>
            <p:nvPr/>
          </p:nvSpPr>
          <p:spPr>
            <a:xfrm>
              <a:off x="4993000" y="2765550"/>
              <a:ext cx="23450" cy="42250"/>
            </a:xfrm>
            <a:custGeom>
              <a:avLst/>
              <a:gdLst/>
              <a:ahLst/>
              <a:cxnLst/>
              <a:rect l="l" t="t" r="r" b="b"/>
              <a:pathLst>
                <a:path w="938" h="1690" extrusionOk="0">
                  <a:moveTo>
                    <a:pt x="658" y="1"/>
                  </a:moveTo>
                  <a:cubicBezTo>
                    <a:pt x="518" y="1"/>
                    <a:pt x="403" y="71"/>
                    <a:pt x="361" y="197"/>
                  </a:cubicBezTo>
                  <a:lnTo>
                    <a:pt x="49" y="1325"/>
                  </a:lnTo>
                  <a:cubicBezTo>
                    <a:pt x="1" y="1469"/>
                    <a:pt x="97" y="1637"/>
                    <a:pt x="241" y="1685"/>
                  </a:cubicBezTo>
                  <a:cubicBezTo>
                    <a:pt x="259" y="1688"/>
                    <a:pt x="278" y="1690"/>
                    <a:pt x="296" y="1690"/>
                  </a:cubicBezTo>
                  <a:cubicBezTo>
                    <a:pt x="420" y="1690"/>
                    <a:pt x="535" y="1619"/>
                    <a:pt x="577" y="1493"/>
                  </a:cubicBezTo>
                  <a:lnTo>
                    <a:pt x="913" y="341"/>
                  </a:lnTo>
                  <a:cubicBezTo>
                    <a:pt x="937" y="221"/>
                    <a:pt x="865" y="29"/>
                    <a:pt x="721" y="5"/>
                  </a:cubicBezTo>
                  <a:cubicBezTo>
                    <a:pt x="700" y="2"/>
                    <a:pt x="679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3"/>
            <p:cNvSpPr/>
            <p:nvPr/>
          </p:nvSpPr>
          <p:spPr>
            <a:xfrm>
              <a:off x="5008625" y="2731475"/>
              <a:ext cx="13825" cy="16825"/>
            </a:xfrm>
            <a:custGeom>
              <a:avLst/>
              <a:gdLst/>
              <a:ahLst/>
              <a:cxnLst/>
              <a:rect l="l" t="t" r="r" b="b"/>
              <a:pathLst>
                <a:path w="553" h="673" extrusionOk="0">
                  <a:moveTo>
                    <a:pt x="216" y="0"/>
                  </a:moveTo>
                  <a:cubicBezTo>
                    <a:pt x="168" y="24"/>
                    <a:pt x="120" y="48"/>
                    <a:pt x="72" y="72"/>
                  </a:cubicBezTo>
                  <a:cubicBezTo>
                    <a:pt x="72" y="96"/>
                    <a:pt x="48" y="120"/>
                    <a:pt x="48" y="120"/>
                  </a:cubicBezTo>
                  <a:cubicBezTo>
                    <a:pt x="24" y="168"/>
                    <a:pt x="0" y="216"/>
                    <a:pt x="0" y="264"/>
                  </a:cubicBezTo>
                  <a:lnTo>
                    <a:pt x="0" y="384"/>
                  </a:lnTo>
                  <a:cubicBezTo>
                    <a:pt x="0" y="432"/>
                    <a:pt x="0" y="480"/>
                    <a:pt x="24" y="504"/>
                  </a:cubicBezTo>
                  <a:cubicBezTo>
                    <a:pt x="24" y="528"/>
                    <a:pt x="48" y="576"/>
                    <a:pt x="72" y="600"/>
                  </a:cubicBezTo>
                  <a:cubicBezTo>
                    <a:pt x="96" y="624"/>
                    <a:pt x="144" y="648"/>
                    <a:pt x="168" y="648"/>
                  </a:cubicBezTo>
                  <a:cubicBezTo>
                    <a:pt x="216" y="672"/>
                    <a:pt x="240" y="672"/>
                    <a:pt x="288" y="672"/>
                  </a:cubicBezTo>
                  <a:lnTo>
                    <a:pt x="360" y="672"/>
                  </a:lnTo>
                  <a:cubicBezTo>
                    <a:pt x="408" y="648"/>
                    <a:pt x="432" y="624"/>
                    <a:pt x="480" y="600"/>
                  </a:cubicBezTo>
                  <a:cubicBezTo>
                    <a:pt x="480" y="576"/>
                    <a:pt x="504" y="552"/>
                    <a:pt x="528" y="528"/>
                  </a:cubicBezTo>
                  <a:cubicBezTo>
                    <a:pt x="552" y="504"/>
                    <a:pt x="552" y="456"/>
                    <a:pt x="552" y="384"/>
                  </a:cubicBezTo>
                  <a:lnTo>
                    <a:pt x="552" y="264"/>
                  </a:lnTo>
                  <a:cubicBezTo>
                    <a:pt x="552" y="240"/>
                    <a:pt x="552" y="192"/>
                    <a:pt x="528" y="168"/>
                  </a:cubicBezTo>
                  <a:cubicBezTo>
                    <a:pt x="528" y="120"/>
                    <a:pt x="504" y="96"/>
                    <a:pt x="480" y="72"/>
                  </a:cubicBezTo>
                  <a:cubicBezTo>
                    <a:pt x="456" y="48"/>
                    <a:pt x="432" y="24"/>
                    <a:pt x="384" y="24"/>
                  </a:cubicBezTo>
                  <a:cubicBezTo>
                    <a:pt x="360" y="0"/>
                    <a:pt x="31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3"/>
            <p:cNvSpPr/>
            <p:nvPr/>
          </p:nvSpPr>
          <p:spPr>
            <a:xfrm>
              <a:off x="5015225" y="2675275"/>
              <a:ext cx="17425" cy="32600"/>
            </a:xfrm>
            <a:custGeom>
              <a:avLst/>
              <a:gdLst/>
              <a:ahLst/>
              <a:cxnLst/>
              <a:rect l="l" t="t" r="r" b="b"/>
              <a:pathLst>
                <a:path w="697" h="1304" extrusionOk="0">
                  <a:moveTo>
                    <a:pt x="391" y="0"/>
                  </a:moveTo>
                  <a:cubicBezTo>
                    <a:pt x="348" y="0"/>
                    <a:pt x="306" y="12"/>
                    <a:pt x="264" y="40"/>
                  </a:cubicBezTo>
                  <a:cubicBezTo>
                    <a:pt x="216" y="64"/>
                    <a:pt x="144" y="136"/>
                    <a:pt x="144" y="208"/>
                  </a:cubicBezTo>
                  <a:cubicBezTo>
                    <a:pt x="96" y="448"/>
                    <a:pt x="48" y="688"/>
                    <a:pt x="0" y="952"/>
                  </a:cubicBezTo>
                  <a:cubicBezTo>
                    <a:pt x="0" y="1024"/>
                    <a:pt x="0" y="1096"/>
                    <a:pt x="24" y="1168"/>
                  </a:cubicBezTo>
                  <a:cubicBezTo>
                    <a:pt x="72" y="1216"/>
                    <a:pt x="120" y="1288"/>
                    <a:pt x="192" y="1288"/>
                  </a:cubicBezTo>
                  <a:cubicBezTo>
                    <a:pt x="222" y="1298"/>
                    <a:pt x="256" y="1304"/>
                    <a:pt x="289" y="1304"/>
                  </a:cubicBezTo>
                  <a:cubicBezTo>
                    <a:pt x="335" y="1304"/>
                    <a:pt x="380" y="1292"/>
                    <a:pt x="408" y="1264"/>
                  </a:cubicBezTo>
                  <a:cubicBezTo>
                    <a:pt x="480" y="1216"/>
                    <a:pt x="528" y="1168"/>
                    <a:pt x="552" y="1096"/>
                  </a:cubicBezTo>
                  <a:cubicBezTo>
                    <a:pt x="576" y="856"/>
                    <a:pt x="624" y="592"/>
                    <a:pt x="672" y="352"/>
                  </a:cubicBezTo>
                  <a:cubicBezTo>
                    <a:pt x="696" y="280"/>
                    <a:pt x="696" y="208"/>
                    <a:pt x="648" y="136"/>
                  </a:cubicBezTo>
                  <a:cubicBezTo>
                    <a:pt x="624" y="64"/>
                    <a:pt x="552" y="16"/>
                    <a:pt x="480" y="16"/>
                  </a:cubicBezTo>
                  <a:cubicBezTo>
                    <a:pt x="450" y="6"/>
                    <a:pt x="420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3"/>
            <p:cNvSpPr/>
            <p:nvPr/>
          </p:nvSpPr>
          <p:spPr>
            <a:xfrm>
              <a:off x="4139125" y="3546950"/>
              <a:ext cx="846100" cy="766300"/>
            </a:xfrm>
            <a:custGeom>
              <a:avLst/>
              <a:gdLst/>
              <a:ahLst/>
              <a:cxnLst/>
              <a:rect l="l" t="t" r="r" b="b"/>
              <a:pathLst>
                <a:path w="33844" h="30652" extrusionOk="0">
                  <a:moveTo>
                    <a:pt x="168" y="0"/>
                  </a:moveTo>
                  <a:cubicBezTo>
                    <a:pt x="144" y="24"/>
                    <a:pt x="96" y="48"/>
                    <a:pt x="72" y="72"/>
                  </a:cubicBezTo>
                  <a:cubicBezTo>
                    <a:pt x="24" y="120"/>
                    <a:pt x="0" y="168"/>
                    <a:pt x="0" y="264"/>
                  </a:cubicBezTo>
                  <a:cubicBezTo>
                    <a:pt x="0" y="648"/>
                    <a:pt x="0" y="1032"/>
                    <a:pt x="0" y="1416"/>
                  </a:cubicBezTo>
                  <a:cubicBezTo>
                    <a:pt x="0" y="1464"/>
                    <a:pt x="0" y="1512"/>
                    <a:pt x="0" y="1584"/>
                  </a:cubicBezTo>
                  <a:cubicBezTo>
                    <a:pt x="24" y="1920"/>
                    <a:pt x="24" y="2256"/>
                    <a:pt x="24" y="2617"/>
                  </a:cubicBezTo>
                  <a:lnTo>
                    <a:pt x="24" y="2713"/>
                  </a:lnTo>
                  <a:cubicBezTo>
                    <a:pt x="48" y="3073"/>
                    <a:pt x="48" y="3457"/>
                    <a:pt x="72" y="3817"/>
                  </a:cubicBezTo>
                  <a:lnTo>
                    <a:pt x="72" y="3865"/>
                  </a:lnTo>
                  <a:cubicBezTo>
                    <a:pt x="72" y="4249"/>
                    <a:pt x="96" y="4633"/>
                    <a:pt x="120" y="5041"/>
                  </a:cubicBezTo>
                  <a:cubicBezTo>
                    <a:pt x="168" y="5857"/>
                    <a:pt x="216" y="6673"/>
                    <a:pt x="288" y="7489"/>
                  </a:cubicBezTo>
                  <a:cubicBezTo>
                    <a:pt x="288" y="7705"/>
                    <a:pt x="312" y="7897"/>
                    <a:pt x="336" y="8089"/>
                  </a:cubicBezTo>
                  <a:cubicBezTo>
                    <a:pt x="360" y="8281"/>
                    <a:pt x="360" y="8473"/>
                    <a:pt x="384" y="8665"/>
                  </a:cubicBezTo>
                  <a:cubicBezTo>
                    <a:pt x="408" y="8905"/>
                    <a:pt x="432" y="9145"/>
                    <a:pt x="480" y="9409"/>
                  </a:cubicBezTo>
                  <a:cubicBezTo>
                    <a:pt x="480" y="9433"/>
                    <a:pt x="480" y="9481"/>
                    <a:pt x="480" y="9529"/>
                  </a:cubicBezTo>
                  <a:cubicBezTo>
                    <a:pt x="504" y="9793"/>
                    <a:pt x="552" y="10033"/>
                    <a:pt x="576" y="10297"/>
                  </a:cubicBezTo>
                  <a:cubicBezTo>
                    <a:pt x="576" y="10297"/>
                    <a:pt x="576" y="10297"/>
                    <a:pt x="576" y="10321"/>
                  </a:cubicBezTo>
                  <a:cubicBezTo>
                    <a:pt x="720" y="11377"/>
                    <a:pt x="888" y="12457"/>
                    <a:pt x="1105" y="13514"/>
                  </a:cubicBezTo>
                  <a:cubicBezTo>
                    <a:pt x="1105" y="13514"/>
                    <a:pt x="1105" y="13514"/>
                    <a:pt x="1105" y="13538"/>
                  </a:cubicBezTo>
                  <a:cubicBezTo>
                    <a:pt x="1177" y="13850"/>
                    <a:pt x="1249" y="14186"/>
                    <a:pt x="1321" y="14498"/>
                  </a:cubicBezTo>
                  <a:cubicBezTo>
                    <a:pt x="1369" y="14714"/>
                    <a:pt x="1393" y="14906"/>
                    <a:pt x="1441" y="15122"/>
                  </a:cubicBezTo>
                  <a:cubicBezTo>
                    <a:pt x="1513" y="15410"/>
                    <a:pt x="1585" y="15698"/>
                    <a:pt x="1657" y="15986"/>
                  </a:cubicBezTo>
                  <a:cubicBezTo>
                    <a:pt x="1681" y="15986"/>
                    <a:pt x="1681" y="16010"/>
                    <a:pt x="1681" y="16034"/>
                  </a:cubicBezTo>
                  <a:cubicBezTo>
                    <a:pt x="1753" y="16322"/>
                    <a:pt x="1825" y="16586"/>
                    <a:pt x="1921" y="16874"/>
                  </a:cubicBezTo>
                  <a:cubicBezTo>
                    <a:pt x="1969" y="17066"/>
                    <a:pt x="2017" y="17258"/>
                    <a:pt x="2065" y="17426"/>
                  </a:cubicBezTo>
                  <a:cubicBezTo>
                    <a:pt x="2089" y="17450"/>
                    <a:pt x="2089" y="17474"/>
                    <a:pt x="2089" y="17498"/>
                  </a:cubicBezTo>
                  <a:cubicBezTo>
                    <a:pt x="2209" y="17882"/>
                    <a:pt x="2329" y="18290"/>
                    <a:pt x="2449" y="18674"/>
                  </a:cubicBezTo>
                  <a:lnTo>
                    <a:pt x="2473" y="18674"/>
                  </a:lnTo>
                  <a:cubicBezTo>
                    <a:pt x="2521" y="18842"/>
                    <a:pt x="2569" y="18986"/>
                    <a:pt x="2641" y="19154"/>
                  </a:cubicBezTo>
                  <a:cubicBezTo>
                    <a:pt x="2641" y="19178"/>
                    <a:pt x="2641" y="19226"/>
                    <a:pt x="2665" y="19250"/>
                  </a:cubicBezTo>
                  <a:cubicBezTo>
                    <a:pt x="2713" y="19370"/>
                    <a:pt x="2761" y="19514"/>
                    <a:pt x="2809" y="19658"/>
                  </a:cubicBezTo>
                  <a:lnTo>
                    <a:pt x="2833" y="19730"/>
                  </a:lnTo>
                  <a:cubicBezTo>
                    <a:pt x="2905" y="19874"/>
                    <a:pt x="2953" y="20018"/>
                    <a:pt x="3001" y="20162"/>
                  </a:cubicBezTo>
                  <a:cubicBezTo>
                    <a:pt x="3025" y="20186"/>
                    <a:pt x="3025" y="20186"/>
                    <a:pt x="3025" y="20210"/>
                  </a:cubicBezTo>
                  <a:cubicBezTo>
                    <a:pt x="3097" y="20378"/>
                    <a:pt x="3145" y="20522"/>
                    <a:pt x="3217" y="20690"/>
                  </a:cubicBezTo>
                  <a:cubicBezTo>
                    <a:pt x="3385" y="21098"/>
                    <a:pt x="3577" y="21506"/>
                    <a:pt x="3769" y="21890"/>
                  </a:cubicBezTo>
                  <a:cubicBezTo>
                    <a:pt x="3769" y="21914"/>
                    <a:pt x="3793" y="21938"/>
                    <a:pt x="3793" y="21962"/>
                  </a:cubicBezTo>
                  <a:cubicBezTo>
                    <a:pt x="3889" y="22154"/>
                    <a:pt x="3985" y="22346"/>
                    <a:pt x="4081" y="22538"/>
                  </a:cubicBezTo>
                  <a:cubicBezTo>
                    <a:pt x="4081" y="22538"/>
                    <a:pt x="4105" y="22538"/>
                    <a:pt x="4105" y="22562"/>
                  </a:cubicBezTo>
                  <a:cubicBezTo>
                    <a:pt x="4177" y="22731"/>
                    <a:pt x="4273" y="22899"/>
                    <a:pt x="4369" y="23067"/>
                  </a:cubicBezTo>
                  <a:cubicBezTo>
                    <a:pt x="4393" y="23115"/>
                    <a:pt x="4417" y="23163"/>
                    <a:pt x="4441" y="23211"/>
                  </a:cubicBezTo>
                  <a:cubicBezTo>
                    <a:pt x="4561" y="23379"/>
                    <a:pt x="4657" y="23547"/>
                    <a:pt x="4753" y="23739"/>
                  </a:cubicBezTo>
                  <a:cubicBezTo>
                    <a:pt x="4897" y="23979"/>
                    <a:pt x="5065" y="24195"/>
                    <a:pt x="5209" y="24435"/>
                  </a:cubicBezTo>
                  <a:lnTo>
                    <a:pt x="5233" y="24435"/>
                  </a:lnTo>
                  <a:cubicBezTo>
                    <a:pt x="5305" y="24555"/>
                    <a:pt x="5377" y="24651"/>
                    <a:pt x="5449" y="24771"/>
                  </a:cubicBezTo>
                  <a:cubicBezTo>
                    <a:pt x="5665" y="25059"/>
                    <a:pt x="5881" y="25347"/>
                    <a:pt x="6097" y="25635"/>
                  </a:cubicBezTo>
                  <a:lnTo>
                    <a:pt x="6145" y="25683"/>
                  </a:lnTo>
                  <a:cubicBezTo>
                    <a:pt x="6409" y="26019"/>
                    <a:pt x="6697" y="26331"/>
                    <a:pt x="6985" y="26643"/>
                  </a:cubicBezTo>
                  <a:cubicBezTo>
                    <a:pt x="7009" y="26667"/>
                    <a:pt x="7033" y="26691"/>
                    <a:pt x="7057" y="26691"/>
                  </a:cubicBezTo>
                  <a:cubicBezTo>
                    <a:pt x="7297" y="26979"/>
                    <a:pt x="7585" y="27243"/>
                    <a:pt x="7873" y="27483"/>
                  </a:cubicBezTo>
                  <a:cubicBezTo>
                    <a:pt x="7993" y="27603"/>
                    <a:pt x="8113" y="27699"/>
                    <a:pt x="8257" y="27795"/>
                  </a:cubicBezTo>
                  <a:cubicBezTo>
                    <a:pt x="8353" y="27891"/>
                    <a:pt x="8449" y="27963"/>
                    <a:pt x="8569" y="28035"/>
                  </a:cubicBezTo>
                  <a:cubicBezTo>
                    <a:pt x="8569" y="28035"/>
                    <a:pt x="8569" y="28059"/>
                    <a:pt x="8569" y="28059"/>
                  </a:cubicBezTo>
                  <a:cubicBezTo>
                    <a:pt x="8665" y="28131"/>
                    <a:pt x="8761" y="28203"/>
                    <a:pt x="8857" y="28275"/>
                  </a:cubicBezTo>
                  <a:cubicBezTo>
                    <a:pt x="8905" y="28299"/>
                    <a:pt x="8929" y="28299"/>
                    <a:pt x="8953" y="28323"/>
                  </a:cubicBezTo>
                  <a:cubicBezTo>
                    <a:pt x="9025" y="28395"/>
                    <a:pt x="9121" y="28443"/>
                    <a:pt x="9193" y="28491"/>
                  </a:cubicBezTo>
                  <a:cubicBezTo>
                    <a:pt x="9313" y="28563"/>
                    <a:pt x="9409" y="28635"/>
                    <a:pt x="9529" y="28707"/>
                  </a:cubicBezTo>
                  <a:cubicBezTo>
                    <a:pt x="9865" y="28923"/>
                    <a:pt x="10225" y="29115"/>
                    <a:pt x="10561" y="29283"/>
                  </a:cubicBezTo>
                  <a:cubicBezTo>
                    <a:pt x="10922" y="29451"/>
                    <a:pt x="11282" y="29595"/>
                    <a:pt x="11642" y="29739"/>
                  </a:cubicBezTo>
                  <a:cubicBezTo>
                    <a:pt x="12842" y="30219"/>
                    <a:pt x="14138" y="30507"/>
                    <a:pt x="15434" y="30603"/>
                  </a:cubicBezTo>
                  <a:cubicBezTo>
                    <a:pt x="15818" y="30651"/>
                    <a:pt x="16226" y="30651"/>
                    <a:pt x="16610" y="30651"/>
                  </a:cubicBezTo>
                  <a:lnTo>
                    <a:pt x="16994" y="30651"/>
                  </a:lnTo>
                  <a:cubicBezTo>
                    <a:pt x="17642" y="30651"/>
                    <a:pt x="18314" y="30579"/>
                    <a:pt x="18938" y="30483"/>
                  </a:cubicBezTo>
                  <a:cubicBezTo>
                    <a:pt x="19202" y="30435"/>
                    <a:pt x="19466" y="30387"/>
                    <a:pt x="19706" y="30339"/>
                  </a:cubicBezTo>
                  <a:cubicBezTo>
                    <a:pt x="20355" y="30195"/>
                    <a:pt x="20979" y="30027"/>
                    <a:pt x="21603" y="29787"/>
                  </a:cubicBezTo>
                  <a:cubicBezTo>
                    <a:pt x="21723" y="29763"/>
                    <a:pt x="21843" y="29715"/>
                    <a:pt x="21963" y="29667"/>
                  </a:cubicBezTo>
                  <a:cubicBezTo>
                    <a:pt x="22011" y="29643"/>
                    <a:pt x="22059" y="29619"/>
                    <a:pt x="22107" y="29595"/>
                  </a:cubicBezTo>
                  <a:cubicBezTo>
                    <a:pt x="22179" y="29571"/>
                    <a:pt x="22251" y="29547"/>
                    <a:pt x="22323" y="29523"/>
                  </a:cubicBezTo>
                  <a:cubicBezTo>
                    <a:pt x="22371" y="29475"/>
                    <a:pt x="22443" y="29451"/>
                    <a:pt x="22515" y="29427"/>
                  </a:cubicBezTo>
                  <a:cubicBezTo>
                    <a:pt x="22563" y="29403"/>
                    <a:pt x="22611" y="29379"/>
                    <a:pt x="22659" y="29355"/>
                  </a:cubicBezTo>
                  <a:cubicBezTo>
                    <a:pt x="22731" y="29331"/>
                    <a:pt x="22803" y="29283"/>
                    <a:pt x="22875" y="29259"/>
                  </a:cubicBezTo>
                  <a:cubicBezTo>
                    <a:pt x="22923" y="29235"/>
                    <a:pt x="22947" y="29211"/>
                    <a:pt x="22995" y="29187"/>
                  </a:cubicBezTo>
                  <a:cubicBezTo>
                    <a:pt x="23067" y="29163"/>
                    <a:pt x="23163" y="29115"/>
                    <a:pt x="23235" y="29067"/>
                  </a:cubicBezTo>
                  <a:cubicBezTo>
                    <a:pt x="23259" y="29043"/>
                    <a:pt x="23307" y="29043"/>
                    <a:pt x="23331" y="29019"/>
                  </a:cubicBezTo>
                  <a:cubicBezTo>
                    <a:pt x="23403" y="28971"/>
                    <a:pt x="23499" y="28923"/>
                    <a:pt x="23595" y="28875"/>
                  </a:cubicBezTo>
                  <a:cubicBezTo>
                    <a:pt x="23595" y="28875"/>
                    <a:pt x="23619" y="28851"/>
                    <a:pt x="23643" y="28851"/>
                  </a:cubicBezTo>
                  <a:cubicBezTo>
                    <a:pt x="23739" y="28803"/>
                    <a:pt x="23835" y="28731"/>
                    <a:pt x="23931" y="28683"/>
                  </a:cubicBezTo>
                  <a:cubicBezTo>
                    <a:pt x="23931" y="28683"/>
                    <a:pt x="23931" y="28659"/>
                    <a:pt x="23955" y="28659"/>
                  </a:cubicBezTo>
                  <a:cubicBezTo>
                    <a:pt x="24171" y="28515"/>
                    <a:pt x="24411" y="28371"/>
                    <a:pt x="24627" y="28203"/>
                  </a:cubicBezTo>
                  <a:cubicBezTo>
                    <a:pt x="24651" y="28203"/>
                    <a:pt x="24651" y="28203"/>
                    <a:pt x="24651" y="28179"/>
                  </a:cubicBezTo>
                  <a:cubicBezTo>
                    <a:pt x="25443" y="27627"/>
                    <a:pt x="26163" y="26979"/>
                    <a:pt x="26811" y="26259"/>
                  </a:cubicBezTo>
                  <a:cubicBezTo>
                    <a:pt x="26835" y="26235"/>
                    <a:pt x="26859" y="26211"/>
                    <a:pt x="26883" y="26187"/>
                  </a:cubicBezTo>
                  <a:cubicBezTo>
                    <a:pt x="26955" y="26091"/>
                    <a:pt x="27051" y="25995"/>
                    <a:pt x="27123" y="25899"/>
                  </a:cubicBezTo>
                  <a:cubicBezTo>
                    <a:pt x="27987" y="24867"/>
                    <a:pt x="28731" y="23739"/>
                    <a:pt x="29379" y="22562"/>
                  </a:cubicBezTo>
                  <a:cubicBezTo>
                    <a:pt x="29379" y="22538"/>
                    <a:pt x="29379" y="22538"/>
                    <a:pt x="29379" y="22538"/>
                  </a:cubicBezTo>
                  <a:cubicBezTo>
                    <a:pt x="29571" y="22202"/>
                    <a:pt x="29764" y="21842"/>
                    <a:pt x="29932" y="21506"/>
                  </a:cubicBezTo>
                  <a:cubicBezTo>
                    <a:pt x="30004" y="21338"/>
                    <a:pt x="30076" y="21194"/>
                    <a:pt x="30148" y="21050"/>
                  </a:cubicBezTo>
                  <a:cubicBezTo>
                    <a:pt x="30148" y="21050"/>
                    <a:pt x="30148" y="21050"/>
                    <a:pt x="30148" y="21026"/>
                  </a:cubicBezTo>
                  <a:cubicBezTo>
                    <a:pt x="30220" y="20882"/>
                    <a:pt x="30292" y="20738"/>
                    <a:pt x="30364" y="20570"/>
                  </a:cubicBezTo>
                  <a:cubicBezTo>
                    <a:pt x="30532" y="20234"/>
                    <a:pt x="30700" y="19874"/>
                    <a:pt x="30844" y="19514"/>
                  </a:cubicBezTo>
                  <a:cubicBezTo>
                    <a:pt x="30868" y="19466"/>
                    <a:pt x="30868" y="19442"/>
                    <a:pt x="30892" y="19394"/>
                  </a:cubicBezTo>
                  <a:cubicBezTo>
                    <a:pt x="30988" y="19178"/>
                    <a:pt x="31084" y="18962"/>
                    <a:pt x="31156" y="18770"/>
                  </a:cubicBezTo>
                  <a:cubicBezTo>
                    <a:pt x="31180" y="18698"/>
                    <a:pt x="31204" y="18650"/>
                    <a:pt x="31228" y="18602"/>
                  </a:cubicBezTo>
                  <a:cubicBezTo>
                    <a:pt x="31300" y="18386"/>
                    <a:pt x="31396" y="18170"/>
                    <a:pt x="31468" y="17978"/>
                  </a:cubicBezTo>
                  <a:cubicBezTo>
                    <a:pt x="31468" y="17978"/>
                    <a:pt x="31468" y="17954"/>
                    <a:pt x="31468" y="17954"/>
                  </a:cubicBezTo>
                  <a:cubicBezTo>
                    <a:pt x="31540" y="17738"/>
                    <a:pt x="31636" y="17522"/>
                    <a:pt x="31708" y="17306"/>
                  </a:cubicBezTo>
                  <a:cubicBezTo>
                    <a:pt x="31732" y="17282"/>
                    <a:pt x="31732" y="17234"/>
                    <a:pt x="31756" y="17186"/>
                  </a:cubicBezTo>
                  <a:cubicBezTo>
                    <a:pt x="31828" y="16970"/>
                    <a:pt x="31900" y="16730"/>
                    <a:pt x="31972" y="16514"/>
                  </a:cubicBezTo>
                  <a:cubicBezTo>
                    <a:pt x="32044" y="16322"/>
                    <a:pt x="32116" y="16130"/>
                    <a:pt x="32164" y="15914"/>
                  </a:cubicBezTo>
                  <a:cubicBezTo>
                    <a:pt x="32260" y="15626"/>
                    <a:pt x="32356" y="15314"/>
                    <a:pt x="32452" y="15002"/>
                  </a:cubicBezTo>
                  <a:cubicBezTo>
                    <a:pt x="32524" y="14690"/>
                    <a:pt x="32620" y="14378"/>
                    <a:pt x="32692" y="14066"/>
                  </a:cubicBezTo>
                  <a:cubicBezTo>
                    <a:pt x="32740" y="13874"/>
                    <a:pt x="32788" y="13682"/>
                    <a:pt x="32836" y="13490"/>
                  </a:cubicBezTo>
                  <a:cubicBezTo>
                    <a:pt x="32908" y="13178"/>
                    <a:pt x="32980" y="12866"/>
                    <a:pt x="33052" y="12554"/>
                  </a:cubicBezTo>
                  <a:cubicBezTo>
                    <a:pt x="33100" y="12241"/>
                    <a:pt x="33172" y="11929"/>
                    <a:pt x="33220" y="11617"/>
                  </a:cubicBezTo>
                  <a:cubicBezTo>
                    <a:pt x="33268" y="11449"/>
                    <a:pt x="33292" y="11281"/>
                    <a:pt x="33316" y="11113"/>
                  </a:cubicBezTo>
                  <a:cubicBezTo>
                    <a:pt x="33316" y="11089"/>
                    <a:pt x="33316" y="11065"/>
                    <a:pt x="33340" y="11041"/>
                  </a:cubicBezTo>
                  <a:cubicBezTo>
                    <a:pt x="33364" y="10897"/>
                    <a:pt x="33388" y="10729"/>
                    <a:pt x="33412" y="10585"/>
                  </a:cubicBezTo>
                  <a:cubicBezTo>
                    <a:pt x="33412" y="10585"/>
                    <a:pt x="33412" y="10561"/>
                    <a:pt x="33412" y="10561"/>
                  </a:cubicBezTo>
                  <a:cubicBezTo>
                    <a:pt x="33484" y="10033"/>
                    <a:pt x="33556" y="9505"/>
                    <a:pt x="33628" y="8953"/>
                  </a:cubicBezTo>
                  <a:cubicBezTo>
                    <a:pt x="33700" y="8161"/>
                    <a:pt x="33772" y="7393"/>
                    <a:pt x="33820" y="6601"/>
                  </a:cubicBezTo>
                  <a:cubicBezTo>
                    <a:pt x="33820" y="6385"/>
                    <a:pt x="33820" y="6145"/>
                    <a:pt x="33844" y="5929"/>
                  </a:cubicBezTo>
                  <a:cubicBezTo>
                    <a:pt x="33844" y="5857"/>
                    <a:pt x="33844" y="5809"/>
                    <a:pt x="33844" y="5761"/>
                  </a:cubicBezTo>
                  <a:cubicBezTo>
                    <a:pt x="33844" y="5545"/>
                    <a:pt x="33844" y="5305"/>
                    <a:pt x="33844" y="5089"/>
                  </a:cubicBezTo>
                  <a:cubicBezTo>
                    <a:pt x="33844" y="4849"/>
                    <a:pt x="33844" y="4633"/>
                    <a:pt x="33844" y="4393"/>
                  </a:cubicBezTo>
                  <a:cubicBezTo>
                    <a:pt x="33844" y="4345"/>
                    <a:pt x="33844" y="4297"/>
                    <a:pt x="33844" y="4225"/>
                  </a:cubicBezTo>
                  <a:cubicBezTo>
                    <a:pt x="33844" y="4009"/>
                    <a:pt x="33844" y="3793"/>
                    <a:pt x="33820" y="3553"/>
                  </a:cubicBezTo>
                  <a:cubicBezTo>
                    <a:pt x="33796" y="3025"/>
                    <a:pt x="33772" y="2496"/>
                    <a:pt x="33724" y="1968"/>
                  </a:cubicBezTo>
                  <a:cubicBezTo>
                    <a:pt x="33772" y="1944"/>
                    <a:pt x="33772" y="1896"/>
                    <a:pt x="33772" y="1824"/>
                  </a:cubicBezTo>
                  <a:cubicBezTo>
                    <a:pt x="33772" y="1800"/>
                    <a:pt x="33772" y="1776"/>
                    <a:pt x="33772" y="1776"/>
                  </a:cubicBezTo>
                  <a:cubicBezTo>
                    <a:pt x="33772" y="1728"/>
                    <a:pt x="33748" y="1704"/>
                    <a:pt x="33724" y="1680"/>
                  </a:cubicBezTo>
                  <a:cubicBezTo>
                    <a:pt x="33724" y="1656"/>
                    <a:pt x="33724" y="1656"/>
                    <a:pt x="33700" y="1632"/>
                  </a:cubicBezTo>
                  <a:cubicBezTo>
                    <a:pt x="33700" y="1632"/>
                    <a:pt x="33700" y="1608"/>
                    <a:pt x="33700" y="1608"/>
                  </a:cubicBezTo>
                  <a:lnTo>
                    <a:pt x="33700" y="1560"/>
                  </a:lnTo>
                  <a:cubicBezTo>
                    <a:pt x="33700" y="1560"/>
                    <a:pt x="33700" y="1536"/>
                    <a:pt x="33676" y="1512"/>
                  </a:cubicBezTo>
                  <a:cubicBezTo>
                    <a:pt x="33676" y="1488"/>
                    <a:pt x="33676" y="1488"/>
                    <a:pt x="33652" y="1464"/>
                  </a:cubicBezTo>
                  <a:cubicBezTo>
                    <a:pt x="33604" y="1392"/>
                    <a:pt x="33508" y="1344"/>
                    <a:pt x="33412" y="1344"/>
                  </a:cubicBezTo>
                  <a:lnTo>
                    <a:pt x="33364" y="1344"/>
                  </a:lnTo>
                  <a:cubicBezTo>
                    <a:pt x="33220" y="1368"/>
                    <a:pt x="33172" y="1488"/>
                    <a:pt x="33148" y="1608"/>
                  </a:cubicBezTo>
                  <a:lnTo>
                    <a:pt x="33004" y="1608"/>
                  </a:lnTo>
                  <a:cubicBezTo>
                    <a:pt x="32668" y="1704"/>
                    <a:pt x="32332" y="1800"/>
                    <a:pt x="31996" y="1896"/>
                  </a:cubicBezTo>
                  <a:lnTo>
                    <a:pt x="31276" y="2064"/>
                  </a:lnTo>
                  <a:cubicBezTo>
                    <a:pt x="31252" y="2088"/>
                    <a:pt x="31204" y="2088"/>
                    <a:pt x="31180" y="2112"/>
                  </a:cubicBezTo>
                  <a:cubicBezTo>
                    <a:pt x="31180" y="2112"/>
                    <a:pt x="31156" y="2136"/>
                    <a:pt x="31156" y="2136"/>
                  </a:cubicBezTo>
                  <a:lnTo>
                    <a:pt x="30844" y="2232"/>
                  </a:lnTo>
                  <a:cubicBezTo>
                    <a:pt x="30532" y="2304"/>
                    <a:pt x="30220" y="2400"/>
                    <a:pt x="29908" y="2496"/>
                  </a:cubicBezTo>
                  <a:cubicBezTo>
                    <a:pt x="29860" y="2496"/>
                    <a:pt x="29812" y="2521"/>
                    <a:pt x="29764" y="2521"/>
                  </a:cubicBezTo>
                  <a:cubicBezTo>
                    <a:pt x="29692" y="2545"/>
                    <a:pt x="29619" y="2569"/>
                    <a:pt x="29547" y="2593"/>
                  </a:cubicBezTo>
                  <a:cubicBezTo>
                    <a:pt x="29379" y="2617"/>
                    <a:pt x="29211" y="2641"/>
                    <a:pt x="29019" y="2641"/>
                  </a:cubicBezTo>
                  <a:cubicBezTo>
                    <a:pt x="28803" y="2665"/>
                    <a:pt x="28587" y="2689"/>
                    <a:pt x="28371" y="2713"/>
                  </a:cubicBezTo>
                  <a:cubicBezTo>
                    <a:pt x="28179" y="2737"/>
                    <a:pt x="27963" y="2737"/>
                    <a:pt x="27771" y="2761"/>
                  </a:cubicBezTo>
                  <a:cubicBezTo>
                    <a:pt x="27579" y="2785"/>
                    <a:pt x="27363" y="2785"/>
                    <a:pt x="27171" y="2785"/>
                  </a:cubicBezTo>
                  <a:cubicBezTo>
                    <a:pt x="26379" y="2833"/>
                    <a:pt x="25587" y="2857"/>
                    <a:pt x="24771" y="2857"/>
                  </a:cubicBezTo>
                  <a:lnTo>
                    <a:pt x="23979" y="2857"/>
                  </a:lnTo>
                  <a:cubicBezTo>
                    <a:pt x="22899" y="2833"/>
                    <a:pt x="21843" y="2809"/>
                    <a:pt x="20787" y="2785"/>
                  </a:cubicBezTo>
                  <a:cubicBezTo>
                    <a:pt x="20042" y="2761"/>
                    <a:pt x="19298" y="2737"/>
                    <a:pt x="18554" y="2713"/>
                  </a:cubicBezTo>
                  <a:cubicBezTo>
                    <a:pt x="18170" y="2713"/>
                    <a:pt x="17810" y="2689"/>
                    <a:pt x="17426" y="2665"/>
                  </a:cubicBezTo>
                  <a:cubicBezTo>
                    <a:pt x="17066" y="2665"/>
                    <a:pt x="16682" y="2641"/>
                    <a:pt x="16322" y="2641"/>
                  </a:cubicBezTo>
                  <a:cubicBezTo>
                    <a:pt x="15602" y="2569"/>
                    <a:pt x="14882" y="2521"/>
                    <a:pt x="14138" y="2448"/>
                  </a:cubicBezTo>
                  <a:cubicBezTo>
                    <a:pt x="14114" y="2448"/>
                    <a:pt x="14090" y="2448"/>
                    <a:pt x="14066" y="2424"/>
                  </a:cubicBezTo>
                  <a:cubicBezTo>
                    <a:pt x="12986" y="2328"/>
                    <a:pt x="11930" y="2208"/>
                    <a:pt x="10850" y="2088"/>
                  </a:cubicBezTo>
                  <a:cubicBezTo>
                    <a:pt x="10586" y="2040"/>
                    <a:pt x="10321" y="2016"/>
                    <a:pt x="10057" y="1968"/>
                  </a:cubicBezTo>
                  <a:cubicBezTo>
                    <a:pt x="9265" y="1872"/>
                    <a:pt x="8473" y="1752"/>
                    <a:pt x="7681" y="1632"/>
                  </a:cubicBezTo>
                  <a:cubicBezTo>
                    <a:pt x="6361" y="1416"/>
                    <a:pt x="5041" y="1176"/>
                    <a:pt x="3745" y="912"/>
                  </a:cubicBezTo>
                  <a:cubicBezTo>
                    <a:pt x="2977" y="744"/>
                    <a:pt x="2185" y="552"/>
                    <a:pt x="1417" y="360"/>
                  </a:cubicBezTo>
                  <a:cubicBezTo>
                    <a:pt x="1153" y="312"/>
                    <a:pt x="912" y="240"/>
                    <a:pt x="648" y="168"/>
                  </a:cubicBezTo>
                  <a:lnTo>
                    <a:pt x="528" y="168"/>
                  </a:lnTo>
                  <a:cubicBezTo>
                    <a:pt x="528" y="144"/>
                    <a:pt x="504" y="144"/>
                    <a:pt x="504" y="120"/>
                  </a:cubicBezTo>
                  <a:cubicBezTo>
                    <a:pt x="480" y="96"/>
                    <a:pt x="456" y="72"/>
                    <a:pt x="432" y="48"/>
                  </a:cubicBezTo>
                  <a:cubicBezTo>
                    <a:pt x="432" y="48"/>
                    <a:pt x="408" y="48"/>
                    <a:pt x="408" y="24"/>
                  </a:cubicBezTo>
                  <a:cubicBezTo>
                    <a:pt x="360" y="24"/>
                    <a:pt x="312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0" name="Google Shape;3720;p53"/>
          <p:cNvSpPr txBox="1">
            <a:spLocks noGrp="1"/>
          </p:cNvSpPr>
          <p:nvPr>
            <p:ph type="title"/>
          </p:nvPr>
        </p:nvSpPr>
        <p:spPr>
          <a:xfrm>
            <a:off x="659519" y="803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</a:t>
            </a:r>
            <a:r>
              <a:rPr lang="en" dirty="0">
                <a:solidFill>
                  <a:schemeClr val="dk2"/>
                </a:solidFill>
              </a:rPr>
              <a:t>Apk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3B781C-3AF9-0CCB-BD74-6DAC0775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97" y="1424175"/>
            <a:ext cx="3613329" cy="27927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2D15CA-1A58-1ADF-AF2E-9D1A8BE76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750" y="2526136"/>
            <a:ext cx="1989893" cy="5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49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3" y="17441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77637" y="281870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altLang="zh-CN" sz="5400" dirty="0"/>
              <a:t>Demo</a:t>
            </a:r>
            <a:br>
              <a:rPr lang="de-CH" altLang="zh-CN" sz="5400" dirty="0"/>
            </a:br>
            <a:r>
              <a:rPr lang="de-CH" altLang="zh-CN" sz="5400" dirty="0"/>
              <a:t> </a:t>
            </a:r>
            <a:br>
              <a:rPr lang="de-CH" altLang="zh-CN" sz="5400" dirty="0"/>
            </a:br>
            <a:endParaRPr lang="de-CH" altLang="zh-CN" sz="5400" dirty="0"/>
          </a:p>
        </p:txBody>
      </p:sp>
    </p:spTree>
    <p:extLst>
      <p:ext uri="{BB962C8B-B14F-4D97-AF65-F5344CB8AC3E}">
        <p14:creationId xmlns:p14="http://schemas.microsoft.com/office/powerpoint/2010/main" val="82851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44"/>
          <p:cNvSpPr txBox="1">
            <a:spLocks noGrp="1"/>
          </p:cNvSpPr>
          <p:nvPr>
            <p:ph type="body" idx="1"/>
          </p:nvPr>
        </p:nvSpPr>
        <p:spPr>
          <a:xfrm>
            <a:off x="191433" y="214029"/>
            <a:ext cx="5401937" cy="2046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Denk One"/>
                <a:sym typeface="Denk One"/>
              </a:rPr>
              <a:t>Background Information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Like humans, plants have many different diseases…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we have learnt many deep learning models, we can d</a:t>
            </a:r>
            <a:r>
              <a:rPr lang="en-US" altLang="zh-CN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Poppins"/>
              </a:rPr>
              <a:t>evelop an app that allows farmers to identify plant health condition/kind of diseases by their.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30" name="Google Shape;3030;p44"/>
          <p:cNvGrpSpPr/>
          <p:nvPr/>
        </p:nvGrpSpPr>
        <p:grpSpPr>
          <a:xfrm>
            <a:off x="5318433" y="1284139"/>
            <a:ext cx="2079862" cy="3085680"/>
            <a:chOff x="5775050" y="1550770"/>
            <a:chExt cx="1850575" cy="2745511"/>
          </a:xfrm>
        </p:grpSpPr>
        <p:sp>
          <p:nvSpPr>
            <p:cNvPr id="3031" name="Google Shape;3031;p44"/>
            <p:cNvSpPr/>
            <p:nvPr/>
          </p:nvSpPr>
          <p:spPr>
            <a:xfrm>
              <a:off x="6536028" y="1875745"/>
              <a:ext cx="417137" cy="1930429"/>
            </a:xfrm>
            <a:custGeom>
              <a:avLst/>
              <a:gdLst/>
              <a:ahLst/>
              <a:cxnLst/>
              <a:rect l="l" t="t" r="r" b="b"/>
              <a:pathLst>
                <a:path w="11647" h="53900" extrusionOk="0">
                  <a:moveTo>
                    <a:pt x="8672" y="0"/>
                  </a:moveTo>
                  <a:cubicBezTo>
                    <a:pt x="8391" y="0"/>
                    <a:pt x="8112" y="13"/>
                    <a:pt x="7840" y="37"/>
                  </a:cubicBezTo>
                  <a:cubicBezTo>
                    <a:pt x="5371" y="237"/>
                    <a:pt x="3336" y="1705"/>
                    <a:pt x="2069" y="3840"/>
                  </a:cubicBezTo>
                  <a:cubicBezTo>
                    <a:pt x="1" y="7409"/>
                    <a:pt x="401" y="11679"/>
                    <a:pt x="868" y="15615"/>
                  </a:cubicBezTo>
                  <a:cubicBezTo>
                    <a:pt x="1468" y="20852"/>
                    <a:pt x="2469" y="26055"/>
                    <a:pt x="3503" y="31192"/>
                  </a:cubicBezTo>
                  <a:cubicBezTo>
                    <a:pt x="4537" y="36129"/>
                    <a:pt x="5705" y="41066"/>
                    <a:pt x="6972" y="45970"/>
                  </a:cubicBezTo>
                  <a:cubicBezTo>
                    <a:pt x="7573" y="48472"/>
                    <a:pt x="8173" y="51073"/>
                    <a:pt x="8907" y="53542"/>
                  </a:cubicBezTo>
                  <a:cubicBezTo>
                    <a:pt x="8907" y="53575"/>
                    <a:pt x="8907" y="53609"/>
                    <a:pt x="8974" y="53642"/>
                  </a:cubicBezTo>
                  <a:cubicBezTo>
                    <a:pt x="9018" y="53821"/>
                    <a:pt x="9163" y="53900"/>
                    <a:pt x="9300" y="53900"/>
                  </a:cubicBezTo>
                  <a:cubicBezTo>
                    <a:pt x="9470" y="53900"/>
                    <a:pt x="9630" y="53778"/>
                    <a:pt x="9574" y="53575"/>
                  </a:cubicBezTo>
                  <a:cubicBezTo>
                    <a:pt x="9040" y="51607"/>
                    <a:pt x="8540" y="49606"/>
                    <a:pt x="8040" y="47638"/>
                  </a:cubicBezTo>
                  <a:cubicBezTo>
                    <a:pt x="6872" y="43101"/>
                    <a:pt x="5805" y="38531"/>
                    <a:pt x="4737" y="33894"/>
                  </a:cubicBezTo>
                  <a:cubicBezTo>
                    <a:pt x="3637" y="28757"/>
                    <a:pt x="2569" y="23620"/>
                    <a:pt x="1869" y="18417"/>
                  </a:cubicBezTo>
                  <a:cubicBezTo>
                    <a:pt x="1568" y="16248"/>
                    <a:pt x="1335" y="14047"/>
                    <a:pt x="1202" y="11879"/>
                  </a:cubicBezTo>
                  <a:cubicBezTo>
                    <a:pt x="1135" y="10344"/>
                    <a:pt x="1135" y="8710"/>
                    <a:pt x="1468" y="7175"/>
                  </a:cubicBezTo>
                  <a:cubicBezTo>
                    <a:pt x="2035" y="4540"/>
                    <a:pt x="3637" y="1938"/>
                    <a:pt x="6238" y="1038"/>
                  </a:cubicBezTo>
                  <a:cubicBezTo>
                    <a:pt x="7025" y="752"/>
                    <a:pt x="7869" y="619"/>
                    <a:pt x="8709" y="619"/>
                  </a:cubicBezTo>
                  <a:cubicBezTo>
                    <a:pt x="9436" y="619"/>
                    <a:pt x="10161" y="718"/>
                    <a:pt x="10842" y="904"/>
                  </a:cubicBezTo>
                  <a:cubicBezTo>
                    <a:pt x="10908" y="937"/>
                    <a:pt x="11009" y="937"/>
                    <a:pt x="11075" y="1004"/>
                  </a:cubicBezTo>
                  <a:cubicBezTo>
                    <a:pt x="11107" y="1012"/>
                    <a:pt x="11138" y="1016"/>
                    <a:pt x="11168" y="1016"/>
                  </a:cubicBezTo>
                  <a:cubicBezTo>
                    <a:pt x="11504" y="1016"/>
                    <a:pt x="11646" y="526"/>
                    <a:pt x="11309" y="404"/>
                  </a:cubicBezTo>
                  <a:cubicBezTo>
                    <a:pt x="10473" y="125"/>
                    <a:pt x="9559" y="0"/>
                    <a:pt x="8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4"/>
            <p:cNvSpPr/>
            <p:nvPr/>
          </p:nvSpPr>
          <p:spPr>
            <a:xfrm>
              <a:off x="6626817" y="1550770"/>
              <a:ext cx="998809" cy="894981"/>
            </a:xfrm>
            <a:custGeom>
              <a:avLst/>
              <a:gdLst/>
              <a:ahLst/>
              <a:cxnLst/>
              <a:rect l="l" t="t" r="r" b="b"/>
              <a:pathLst>
                <a:path w="27888" h="24989" extrusionOk="0">
                  <a:moveTo>
                    <a:pt x="18973" y="10272"/>
                  </a:moveTo>
                  <a:cubicBezTo>
                    <a:pt x="19153" y="10272"/>
                    <a:pt x="19296" y="10328"/>
                    <a:pt x="19381" y="10445"/>
                  </a:cubicBezTo>
                  <a:cubicBezTo>
                    <a:pt x="19682" y="10779"/>
                    <a:pt x="19381" y="11546"/>
                    <a:pt x="18681" y="12246"/>
                  </a:cubicBezTo>
                  <a:cubicBezTo>
                    <a:pt x="18189" y="12668"/>
                    <a:pt x="17631" y="12925"/>
                    <a:pt x="17238" y="12925"/>
                  </a:cubicBezTo>
                  <a:cubicBezTo>
                    <a:pt x="17072" y="12925"/>
                    <a:pt x="16935" y="12879"/>
                    <a:pt x="16846" y="12780"/>
                  </a:cubicBezTo>
                  <a:cubicBezTo>
                    <a:pt x="16546" y="12447"/>
                    <a:pt x="16846" y="11646"/>
                    <a:pt x="17547" y="10979"/>
                  </a:cubicBezTo>
                  <a:cubicBezTo>
                    <a:pt x="18046" y="10525"/>
                    <a:pt x="18591" y="10272"/>
                    <a:pt x="18973" y="10272"/>
                  </a:cubicBezTo>
                  <a:close/>
                  <a:moveTo>
                    <a:pt x="9207" y="15482"/>
                  </a:moveTo>
                  <a:cubicBezTo>
                    <a:pt x="9774" y="15515"/>
                    <a:pt x="10141" y="16449"/>
                    <a:pt x="10108" y="17584"/>
                  </a:cubicBezTo>
                  <a:cubicBezTo>
                    <a:pt x="10008" y="18684"/>
                    <a:pt x="9541" y="19585"/>
                    <a:pt x="9007" y="19585"/>
                  </a:cubicBezTo>
                  <a:cubicBezTo>
                    <a:pt x="8474" y="19585"/>
                    <a:pt x="8107" y="18618"/>
                    <a:pt x="8140" y="17483"/>
                  </a:cubicBezTo>
                  <a:cubicBezTo>
                    <a:pt x="8207" y="16349"/>
                    <a:pt x="8674" y="15482"/>
                    <a:pt x="9207" y="15482"/>
                  </a:cubicBezTo>
                  <a:close/>
                  <a:moveTo>
                    <a:pt x="20913" y="18482"/>
                  </a:moveTo>
                  <a:cubicBezTo>
                    <a:pt x="21167" y="18482"/>
                    <a:pt x="21387" y="18873"/>
                    <a:pt x="21483" y="19418"/>
                  </a:cubicBezTo>
                  <a:cubicBezTo>
                    <a:pt x="21550" y="19952"/>
                    <a:pt x="21383" y="20419"/>
                    <a:pt x="21149" y="20419"/>
                  </a:cubicBezTo>
                  <a:cubicBezTo>
                    <a:pt x="21140" y="20420"/>
                    <a:pt x="21130" y="20421"/>
                    <a:pt x="21120" y="20421"/>
                  </a:cubicBezTo>
                  <a:cubicBezTo>
                    <a:pt x="20866" y="20421"/>
                    <a:pt x="20645" y="19999"/>
                    <a:pt x="20549" y="19485"/>
                  </a:cubicBezTo>
                  <a:cubicBezTo>
                    <a:pt x="20482" y="18951"/>
                    <a:pt x="20649" y="18484"/>
                    <a:pt x="20882" y="18484"/>
                  </a:cubicBezTo>
                  <a:cubicBezTo>
                    <a:pt x="20893" y="18483"/>
                    <a:pt x="20903" y="18482"/>
                    <a:pt x="20913" y="18482"/>
                  </a:cubicBezTo>
                  <a:close/>
                  <a:moveTo>
                    <a:pt x="11309" y="1"/>
                  </a:moveTo>
                  <a:cubicBezTo>
                    <a:pt x="9284" y="1"/>
                    <a:pt x="7655" y="850"/>
                    <a:pt x="6739" y="2339"/>
                  </a:cubicBezTo>
                  <a:cubicBezTo>
                    <a:pt x="3570" y="7743"/>
                    <a:pt x="6272" y="10779"/>
                    <a:pt x="6272" y="10779"/>
                  </a:cubicBezTo>
                  <a:cubicBezTo>
                    <a:pt x="6272" y="10779"/>
                    <a:pt x="2202" y="10945"/>
                    <a:pt x="535" y="16983"/>
                  </a:cubicBezTo>
                  <a:cubicBezTo>
                    <a:pt x="1" y="18951"/>
                    <a:pt x="801" y="21019"/>
                    <a:pt x="2769" y="22621"/>
                  </a:cubicBezTo>
                  <a:cubicBezTo>
                    <a:pt x="3573" y="20499"/>
                    <a:pt x="4997" y="17571"/>
                    <a:pt x="6204" y="17571"/>
                  </a:cubicBezTo>
                  <a:cubicBezTo>
                    <a:pt x="6249" y="17571"/>
                    <a:pt x="6294" y="17575"/>
                    <a:pt x="6339" y="17584"/>
                  </a:cubicBezTo>
                  <a:cubicBezTo>
                    <a:pt x="7840" y="17784"/>
                    <a:pt x="5838" y="21253"/>
                    <a:pt x="5538" y="24088"/>
                  </a:cubicBezTo>
                  <a:cubicBezTo>
                    <a:pt x="6839" y="24589"/>
                    <a:pt x="8373" y="24922"/>
                    <a:pt x="10108" y="24989"/>
                  </a:cubicBezTo>
                  <a:cubicBezTo>
                    <a:pt x="10308" y="22954"/>
                    <a:pt x="10775" y="20619"/>
                    <a:pt x="11809" y="20452"/>
                  </a:cubicBezTo>
                  <a:cubicBezTo>
                    <a:pt x="11856" y="20444"/>
                    <a:pt x="11900" y="20440"/>
                    <a:pt x="11942" y="20440"/>
                  </a:cubicBezTo>
                  <a:cubicBezTo>
                    <a:pt x="12961" y="20440"/>
                    <a:pt x="12783" y="22715"/>
                    <a:pt x="12943" y="24989"/>
                  </a:cubicBezTo>
                  <a:cubicBezTo>
                    <a:pt x="14311" y="24922"/>
                    <a:pt x="15812" y="24655"/>
                    <a:pt x="17380" y="24288"/>
                  </a:cubicBezTo>
                  <a:cubicBezTo>
                    <a:pt x="17180" y="22687"/>
                    <a:pt x="17180" y="21186"/>
                    <a:pt x="17880" y="20819"/>
                  </a:cubicBezTo>
                  <a:cubicBezTo>
                    <a:pt x="17987" y="20760"/>
                    <a:pt x="18088" y="20732"/>
                    <a:pt x="18184" y="20732"/>
                  </a:cubicBezTo>
                  <a:cubicBezTo>
                    <a:pt x="18844" y="20732"/>
                    <a:pt x="19295" y="22045"/>
                    <a:pt x="19848" y="23588"/>
                  </a:cubicBezTo>
                  <a:cubicBezTo>
                    <a:pt x="20849" y="23254"/>
                    <a:pt x="21850" y="22854"/>
                    <a:pt x="22884" y="22454"/>
                  </a:cubicBezTo>
                  <a:cubicBezTo>
                    <a:pt x="22784" y="21153"/>
                    <a:pt x="22884" y="20085"/>
                    <a:pt x="23484" y="19752"/>
                  </a:cubicBezTo>
                  <a:cubicBezTo>
                    <a:pt x="23594" y="19686"/>
                    <a:pt x="23698" y="19655"/>
                    <a:pt x="23797" y="19655"/>
                  </a:cubicBezTo>
                  <a:cubicBezTo>
                    <a:pt x="24304" y="19655"/>
                    <a:pt x="24690" y="20449"/>
                    <a:pt x="25052" y="21453"/>
                  </a:cubicBezTo>
                  <a:cubicBezTo>
                    <a:pt x="25986" y="20986"/>
                    <a:pt x="26953" y="20486"/>
                    <a:pt x="27887" y="19952"/>
                  </a:cubicBezTo>
                  <a:cubicBezTo>
                    <a:pt x="27621" y="18851"/>
                    <a:pt x="27320" y="17817"/>
                    <a:pt x="27020" y="16850"/>
                  </a:cubicBezTo>
                  <a:cubicBezTo>
                    <a:pt x="26335" y="17135"/>
                    <a:pt x="25736" y="17356"/>
                    <a:pt x="25311" y="17356"/>
                  </a:cubicBezTo>
                  <a:cubicBezTo>
                    <a:pt x="24992" y="17356"/>
                    <a:pt x="24771" y="17231"/>
                    <a:pt x="24685" y="16916"/>
                  </a:cubicBezTo>
                  <a:cubicBezTo>
                    <a:pt x="24518" y="16283"/>
                    <a:pt x="25219" y="15449"/>
                    <a:pt x="26220" y="14615"/>
                  </a:cubicBezTo>
                  <a:cubicBezTo>
                    <a:pt x="25819" y="13581"/>
                    <a:pt x="25386" y="12580"/>
                    <a:pt x="24919" y="11646"/>
                  </a:cubicBezTo>
                  <a:cubicBezTo>
                    <a:pt x="23832" y="12146"/>
                    <a:pt x="22859" y="12603"/>
                    <a:pt x="22239" y="12603"/>
                  </a:cubicBezTo>
                  <a:cubicBezTo>
                    <a:pt x="21907" y="12603"/>
                    <a:pt x="21676" y="12472"/>
                    <a:pt x="21583" y="12146"/>
                  </a:cubicBezTo>
                  <a:cubicBezTo>
                    <a:pt x="21383" y="11412"/>
                    <a:pt x="22417" y="10345"/>
                    <a:pt x="23718" y="9411"/>
                  </a:cubicBezTo>
                  <a:cubicBezTo>
                    <a:pt x="22884" y="7977"/>
                    <a:pt x="22050" y="6776"/>
                    <a:pt x="21183" y="5675"/>
                  </a:cubicBezTo>
                  <a:cubicBezTo>
                    <a:pt x="19712" y="6878"/>
                    <a:pt x="18392" y="8296"/>
                    <a:pt x="17616" y="8296"/>
                  </a:cubicBezTo>
                  <a:cubicBezTo>
                    <a:pt x="17424" y="8296"/>
                    <a:pt x="17266" y="8209"/>
                    <a:pt x="17146" y="8010"/>
                  </a:cubicBezTo>
                  <a:cubicBezTo>
                    <a:pt x="16579" y="7143"/>
                    <a:pt x="17914" y="5241"/>
                    <a:pt x="19248" y="3640"/>
                  </a:cubicBezTo>
                  <a:cubicBezTo>
                    <a:pt x="18014" y="2473"/>
                    <a:pt x="16713" y="1605"/>
                    <a:pt x="15479" y="1005"/>
                  </a:cubicBezTo>
                  <a:cubicBezTo>
                    <a:pt x="13831" y="2922"/>
                    <a:pt x="12749" y="6210"/>
                    <a:pt x="11676" y="6210"/>
                  </a:cubicBezTo>
                  <a:cubicBezTo>
                    <a:pt x="11554" y="6210"/>
                    <a:pt x="11432" y="6167"/>
                    <a:pt x="11309" y="6075"/>
                  </a:cubicBezTo>
                  <a:cubicBezTo>
                    <a:pt x="10308" y="5308"/>
                    <a:pt x="11476" y="2106"/>
                    <a:pt x="12343" y="71"/>
                  </a:cubicBezTo>
                  <a:cubicBezTo>
                    <a:pt x="11989" y="24"/>
                    <a:pt x="11643" y="1"/>
                    <a:pt x="11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4"/>
            <p:cNvSpPr/>
            <p:nvPr/>
          </p:nvSpPr>
          <p:spPr>
            <a:xfrm>
              <a:off x="6624453" y="1933119"/>
              <a:ext cx="999991" cy="512620"/>
            </a:xfrm>
            <a:custGeom>
              <a:avLst/>
              <a:gdLst/>
              <a:ahLst/>
              <a:cxnLst/>
              <a:rect l="l" t="t" r="r" b="b"/>
              <a:pathLst>
                <a:path w="27921" h="14313" extrusionOk="0">
                  <a:moveTo>
                    <a:pt x="9273" y="4839"/>
                  </a:moveTo>
                  <a:cubicBezTo>
                    <a:pt x="9840" y="4839"/>
                    <a:pt x="10241" y="5807"/>
                    <a:pt x="10174" y="6941"/>
                  </a:cubicBezTo>
                  <a:cubicBezTo>
                    <a:pt x="10074" y="8075"/>
                    <a:pt x="9607" y="8942"/>
                    <a:pt x="9073" y="8942"/>
                  </a:cubicBezTo>
                  <a:cubicBezTo>
                    <a:pt x="8540" y="8909"/>
                    <a:pt x="8173" y="7975"/>
                    <a:pt x="8206" y="6841"/>
                  </a:cubicBezTo>
                  <a:cubicBezTo>
                    <a:pt x="8273" y="5740"/>
                    <a:pt x="8740" y="4839"/>
                    <a:pt x="9273" y="4839"/>
                  </a:cubicBezTo>
                  <a:close/>
                  <a:moveTo>
                    <a:pt x="20983" y="7806"/>
                  </a:moveTo>
                  <a:cubicBezTo>
                    <a:pt x="21269" y="7806"/>
                    <a:pt x="21517" y="8196"/>
                    <a:pt x="21549" y="8709"/>
                  </a:cubicBezTo>
                  <a:cubicBezTo>
                    <a:pt x="21616" y="9276"/>
                    <a:pt x="21449" y="9710"/>
                    <a:pt x="21215" y="9710"/>
                  </a:cubicBezTo>
                  <a:cubicBezTo>
                    <a:pt x="21197" y="9714"/>
                    <a:pt x="21179" y="9716"/>
                    <a:pt x="21161" y="9716"/>
                  </a:cubicBezTo>
                  <a:cubicBezTo>
                    <a:pt x="20917" y="9716"/>
                    <a:pt x="20708" y="9306"/>
                    <a:pt x="20615" y="8809"/>
                  </a:cubicBezTo>
                  <a:cubicBezTo>
                    <a:pt x="20548" y="8275"/>
                    <a:pt x="20715" y="7808"/>
                    <a:pt x="20948" y="7808"/>
                  </a:cubicBezTo>
                  <a:cubicBezTo>
                    <a:pt x="20960" y="7807"/>
                    <a:pt x="20972" y="7806"/>
                    <a:pt x="20983" y="7806"/>
                  </a:cubicBezTo>
                  <a:close/>
                  <a:moveTo>
                    <a:pt x="6213" y="0"/>
                  </a:moveTo>
                  <a:cubicBezTo>
                    <a:pt x="5874" y="0"/>
                    <a:pt x="2157" y="446"/>
                    <a:pt x="534" y="6174"/>
                  </a:cubicBezTo>
                  <a:cubicBezTo>
                    <a:pt x="0" y="8142"/>
                    <a:pt x="767" y="10243"/>
                    <a:pt x="2735" y="11811"/>
                  </a:cubicBezTo>
                  <a:cubicBezTo>
                    <a:pt x="3579" y="9798"/>
                    <a:pt x="5024" y="6901"/>
                    <a:pt x="6269" y="6901"/>
                  </a:cubicBezTo>
                  <a:cubicBezTo>
                    <a:pt x="6303" y="6901"/>
                    <a:pt x="6337" y="6903"/>
                    <a:pt x="6371" y="6908"/>
                  </a:cubicBezTo>
                  <a:cubicBezTo>
                    <a:pt x="7872" y="7108"/>
                    <a:pt x="5871" y="10577"/>
                    <a:pt x="5571" y="13412"/>
                  </a:cubicBezTo>
                  <a:cubicBezTo>
                    <a:pt x="6872" y="13913"/>
                    <a:pt x="8406" y="14246"/>
                    <a:pt x="10107" y="14313"/>
                  </a:cubicBezTo>
                  <a:cubicBezTo>
                    <a:pt x="10341" y="12278"/>
                    <a:pt x="10774" y="9943"/>
                    <a:pt x="11842" y="9776"/>
                  </a:cubicBezTo>
                  <a:cubicBezTo>
                    <a:pt x="11888" y="9768"/>
                    <a:pt x="11933" y="9764"/>
                    <a:pt x="11975" y="9764"/>
                  </a:cubicBezTo>
                  <a:cubicBezTo>
                    <a:pt x="12991" y="9764"/>
                    <a:pt x="12783" y="12039"/>
                    <a:pt x="12943" y="14313"/>
                  </a:cubicBezTo>
                  <a:cubicBezTo>
                    <a:pt x="14344" y="14246"/>
                    <a:pt x="15845" y="13979"/>
                    <a:pt x="17413" y="13612"/>
                  </a:cubicBezTo>
                  <a:cubicBezTo>
                    <a:pt x="17212" y="12011"/>
                    <a:pt x="17212" y="10510"/>
                    <a:pt x="17913" y="10143"/>
                  </a:cubicBezTo>
                  <a:cubicBezTo>
                    <a:pt x="18019" y="10084"/>
                    <a:pt x="18120" y="10056"/>
                    <a:pt x="18217" y="10056"/>
                  </a:cubicBezTo>
                  <a:cubicBezTo>
                    <a:pt x="18877" y="10056"/>
                    <a:pt x="19328" y="11369"/>
                    <a:pt x="19881" y="12912"/>
                  </a:cubicBezTo>
                  <a:cubicBezTo>
                    <a:pt x="20882" y="12578"/>
                    <a:pt x="21882" y="12178"/>
                    <a:pt x="22916" y="11778"/>
                  </a:cubicBezTo>
                  <a:cubicBezTo>
                    <a:pt x="22783" y="10477"/>
                    <a:pt x="22916" y="9409"/>
                    <a:pt x="23484" y="9076"/>
                  </a:cubicBezTo>
                  <a:cubicBezTo>
                    <a:pt x="23599" y="9010"/>
                    <a:pt x="23706" y="8979"/>
                    <a:pt x="23808" y="8979"/>
                  </a:cubicBezTo>
                  <a:cubicBezTo>
                    <a:pt x="24327" y="8979"/>
                    <a:pt x="24694" y="9773"/>
                    <a:pt x="25085" y="10777"/>
                  </a:cubicBezTo>
                  <a:cubicBezTo>
                    <a:pt x="25985" y="10310"/>
                    <a:pt x="26953" y="9810"/>
                    <a:pt x="27920" y="9276"/>
                  </a:cubicBezTo>
                  <a:lnTo>
                    <a:pt x="6238" y="3"/>
                  </a:lnTo>
                  <a:cubicBezTo>
                    <a:pt x="6238" y="1"/>
                    <a:pt x="6229" y="0"/>
                    <a:pt x="6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4"/>
            <p:cNvSpPr/>
            <p:nvPr/>
          </p:nvSpPr>
          <p:spPr>
            <a:xfrm>
              <a:off x="6703280" y="2616161"/>
              <a:ext cx="511904" cy="1245717"/>
            </a:xfrm>
            <a:custGeom>
              <a:avLst/>
              <a:gdLst/>
              <a:ahLst/>
              <a:cxnLst/>
              <a:rect l="l" t="t" r="r" b="b"/>
              <a:pathLst>
                <a:path w="14293" h="34782" extrusionOk="0">
                  <a:moveTo>
                    <a:pt x="13840" y="0"/>
                  </a:moveTo>
                  <a:cubicBezTo>
                    <a:pt x="13789" y="0"/>
                    <a:pt x="13734" y="13"/>
                    <a:pt x="13677" y="44"/>
                  </a:cubicBezTo>
                  <a:cubicBezTo>
                    <a:pt x="11676" y="1012"/>
                    <a:pt x="9874" y="2613"/>
                    <a:pt x="8373" y="4247"/>
                  </a:cubicBezTo>
                  <a:cubicBezTo>
                    <a:pt x="4471" y="8450"/>
                    <a:pt x="2069" y="13854"/>
                    <a:pt x="1001" y="19425"/>
                  </a:cubicBezTo>
                  <a:cubicBezTo>
                    <a:pt x="1" y="24395"/>
                    <a:pt x="1" y="29465"/>
                    <a:pt x="501" y="34469"/>
                  </a:cubicBezTo>
                  <a:cubicBezTo>
                    <a:pt x="518" y="34673"/>
                    <a:pt x="691" y="34782"/>
                    <a:pt x="852" y="34782"/>
                  </a:cubicBezTo>
                  <a:cubicBezTo>
                    <a:pt x="1007" y="34782"/>
                    <a:pt x="1151" y="34681"/>
                    <a:pt x="1135" y="34469"/>
                  </a:cubicBezTo>
                  <a:cubicBezTo>
                    <a:pt x="334" y="26697"/>
                    <a:pt x="835" y="18457"/>
                    <a:pt x="4304" y="11352"/>
                  </a:cubicBezTo>
                  <a:cubicBezTo>
                    <a:pt x="6072" y="7616"/>
                    <a:pt x="8707" y="4181"/>
                    <a:pt x="12076" y="1712"/>
                  </a:cubicBezTo>
                  <a:cubicBezTo>
                    <a:pt x="12676" y="1279"/>
                    <a:pt x="13310" y="845"/>
                    <a:pt x="14011" y="545"/>
                  </a:cubicBezTo>
                  <a:cubicBezTo>
                    <a:pt x="14293" y="404"/>
                    <a:pt x="14122" y="0"/>
                    <a:pt x="13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4"/>
            <p:cNvSpPr/>
            <p:nvPr/>
          </p:nvSpPr>
          <p:spPr>
            <a:xfrm>
              <a:off x="6828736" y="2512587"/>
              <a:ext cx="573470" cy="620101"/>
            </a:xfrm>
            <a:custGeom>
              <a:avLst/>
              <a:gdLst/>
              <a:ahLst/>
              <a:cxnLst/>
              <a:rect l="l" t="t" r="r" b="b"/>
              <a:pathLst>
                <a:path w="16012" h="17314" extrusionOk="0">
                  <a:moveTo>
                    <a:pt x="5076" y="4872"/>
                  </a:moveTo>
                  <a:cubicBezTo>
                    <a:pt x="5539" y="4872"/>
                    <a:pt x="5898" y="5027"/>
                    <a:pt x="5971" y="5271"/>
                  </a:cubicBezTo>
                  <a:cubicBezTo>
                    <a:pt x="6038" y="5605"/>
                    <a:pt x="5537" y="5972"/>
                    <a:pt x="4837" y="6139"/>
                  </a:cubicBezTo>
                  <a:cubicBezTo>
                    <a:pt x="4649" y="6183"/>
                    <a:pt x="4466" y="6204"/>
                    <a:pt x="4297" y="6204"/>
                  </a:cubicBezTo>
                  <a:cubicBezTo>
                    <a:pt x="3835" y="6204"/>
                    <a:pt x="3476" y="6049"/>
                    <a:pt x="3403" y="5805"/>
                  </a:cubicBezTo>
                  <a:cubicBezTo>
                    <a:pt x="3336" y="5471"/>
                    <a:pt x="3836" y="5071"/>
                    <a:pt x="4537" y="4938"/>
                  </a:cubicBezTo>
                  <a:cubicBezTo>
                    <a:pt x="4724" y="4893"/>
                    <a:pt x="4907" y="4872"/>
                    <a:pt x="5076" y="4872"/>
                  </a:cubicBezTo>
                  <a:close/>
                  <a:moveTo>
                    <a:pt x="9224" y="9286"/>
                  </a:moveTo>
                  <a:cubicBezTo>
                    <a:pt x="9462" y="9286"/>
                    <a:pt x="9774" y="9394"/>
                    <a:pt x="10074" y="9574"/>
                  </a:cubicBezTo>
                  <a:cubicBezTo>
                    <a:pt x="10574" y="9908"/>
                    <a:pt x="10908" y="10342"/>
                    <a:pt x="10741" y="10608"/>
                  </a:cubicBezTo>
                  <a:cubicBezTo>
                    <a:pt x="10673" y="10704"/>
                    <a:pt x="10544" y="10749"/>
                    <a:pt x="10382" y="10749"/>
                  </a:cubicBezTo>
                  <a:cubicBezTo>
                    <a:pt x="10145" y="10749"/>
                    <a:pt x="9837" y="10653"/>
                    <a:pt x="9540" y="10475"/>
                  </a:cubicBezTo>
                  <a:cubicBezTo>
                    <a:pt x="9040" y="10141"/>
                    <a:pt x="8740" y="9674"/>
                    <a:pt x="8873" y="9441"/>
                  </a:cubicBezTo>
                  <a:cubicBezTo>
                    <a:pt x="8940" y="9334"/>
                    <a:pt x="9065" y="9286"/>
                    <a:pt x="9224" y="9286"/>
                  </a:cubicBezTo>
                  <a:close/>
                  <a:moveTo>
                    <a:pt x="5802" y="12775"/>
                  </a:moveTo>
                  <a:cubicBezTo>
                    <a:pt x="5949" y="12775"/>
                    <a:pt x="6052" y="12816"/>
                    <a:pt x="6071" y="12910"/>
                  </a:cubicBezTo>
                  <a:cubicBezTo>
                    <a:pt x="6138" y="13077"/>
                    <a:pt x="5971" y="13277"/>
                    <a:pt x="5638" y="13410"/>
                  </a:cubicBezTo>
                  <a:cubicBezTo>
                    <a:pt x="5492" y="13454"/>
                    <a:pt x="5353" y="13479"/>
                    <a:pt x="5239" y="13479"/>
                  </a:cubicBezTo>
                  <a:cubicBezTo>
                    <a:pt x="5093" y="13479"/>
                    <a:pt x="4989" y="13438"/>
                    <a:pt x="4970" y="13344"/>
                  </a:cubicBezTo>
                  <a:cubicBezTo>
                    <a:pt x="4904" y="13244"/>
                    <a:pt x="5137" y="12977"/>
                    <a:pt x="5404" y="12843"/>
                  </a:cubicBezTo>
                  <a:cubicBezTo>
                    <a:pt x="5550" y="12800"/>
                    <a:pt x="5689" y="12775"/>
                    <a:pt x="5802" y="12775"/>
                  </a:cubicBezTo>
                  <a:close/>
                  <a:moveTo>
                    <a:pt x="3669" y="1"/>
                  </a:moveTo>
                  <a:cubicBezTo>
                    <a:pt x="2369" y="1"/>
                    <a:pt x="1234" y="902"/>
                    <a:pt x="601" y="2336"/>
                  </a:cubicBezTo>
                  <a:cubicBezTo>
                    <a:pt x="1968" y="2636"/>
                    <a:pt x="4070" y="3070"/>
                    <a:pt x="4170" y="3804"/>
                  </a:cubicBezTo>
                  <a:cubicBezTo>
                    <a:pt x="4237" y="4287"/>
                    <a:pt x="3653" y="4371"/>
                    <a:pt x="2831" y="4371"/>
                  </a:cubicBezTo>
                  <a:cubicBezTo>
                    <a:pt x="2399" y="4371"/>
                    <a:pt x="1901" y="4348"/>
                    <a:pt x="1397" y="4348"/>
                  </a:cubicBezTo>
                  <a:cubicBezTo>
                    <a:pt x="944" y="4348"/>
                    <a:pt x="486" y="4366"/>
                    <a:pt x="67" y="4437"/>
                  </a:cubicBezTo>
                  <a:cubicBezTo>
                    <a:pt x="0" y="5305"/>
                    <a:pt x="67" y="6305"/>
                    <a:pt x="300" y="7339"/>
                  </a:cubicBezTo>
                  <a:cubicBezTo>
                    <a:pt x="879" y="7248"/>
                    <a:pt x="1507" y="7171"/>
                    <a:pt x="2047" y="7171"/>
                  </a:cubicBezTo>
                  <a:cubicBezTo>
                    <a:pt x="2689" y="7171"/>
                    <a:pt x="3206" y="7280"/>
                    <a:pt x="3369" y="7606"/>
                  </a:cubicBezTo>
                  <a:cubicBezTo>
                    <a:pt x="3703" y="8273"/>
                    <a:pt x="2202" y="8574"/>
                    <a:pt x="801" y="9074"/>
                  </a:cubicBezTo>
                  <a:cubicBezTo>
                    <a:pt x="1068" y="9908"/>
                    <a:pt x="1501" y="10775"/>
                    <a:pt x="2002" y="11643"/>
                  </a:cubicBezTo>
                  <a:cubicBezTo>
                    <a:pt x="2602" y="11376"/>
                    <a:pt x="3217" y="11168"/>
                    <a:pt x="3669" y="11168"/>
                  </a:cubicBezTo>
                  <a:cubicBezTo>
                    <a:pt x="3896" y="11168"/>
                    <a:pt x="4081" y="11220"/>
                    <a:pt x="4203" y="11342"/>
                  </a:cubicBezTo>
                  <a:cubicBezTo>
                    <a:pt x="4637" y="11809"/>
                    <a:pt x="3836" y="12343"/>
                    <a:pt x="2869" y="13010"/>
                  </a:cubicBezTo>
                  <a:cubicBezTo>
                    <a:pt x="3236" y="13577"/>
                    <a:pt x="3636" y="14111"/>
                    <a:pt x="4070" y="14678"/>
                  </a:cubicBezTo>
                  <a:cubicBezTo>
                    <a:pt x="4528" y="14518"/>
                    <a:pt x="4963" y="14407"/>
                    <a:pt x="5303" y="14407"/>
                  </a:cubicBezTo>
                  <a:cubicBezTo>
                    <a:pt x="5532" y="14407"/>
                    <a:pt x="5717" y="14457"/>
                    <a:pt x="5838" y="14578"/>
                  </a:cubicBezTo>
                  <a:cubicBezTo>
                    <a:pt x="6171" y="14912"/>
                    <a:pt x="5738" y="15312"/>
                    <a:pt x="5037" y="15812"/>
                  </a:cubicBezTo>
                  <a:cubicBezTo>
                    <a:pt x="5471" y="16313"/>
                    <a:pt x="5971" y="16813"/>
                    <a:pt x="6471" y="17313"/>
                  </a:cubicBezTo>
                  <a:cubicBezTo>
                    <a:pt x="7072" y="16980"/>
                    <a:pt x="7672" y="16613"/>
                    <a:pt x="8206" y="16246"/>
                  </a:cubicBezTo>
                  <a:cubicBezTo>
                    <a:pt x="7672" y="15579"/>
                    <a:pt x="7372" y="15078"/>
                    <a:pt x="7772" y="14811"/>
                  </a:cubicBezTo>
                  <a:cubicBezTo>
                    <a:pt x="7859" y="14768"/>
                    <a:pt x="7956" y="14748"/>
                    <a:pt x="8060" y="14748"/>
                  </a:cubicBezTo>
                  <a:cubicBezTo>
                    <a:pt x="8437" y="14748"/>
                    <a:pt x="8918" y="15006"/>
                    <a:pt x="9440" y="15345"/>
                  </a:cubicBezTo>
                  <a:cubicBezTo>
                    <a:pt x="10041" y="14945"/>
                    <a:pt x="10574" y="14478"/>
                    <a:pt x="11041" y="14078"/>
                  </a:cubicBezTo>
                  <a:cubicBezTo>
                    <a:pt x="10274" y="13144"/>
                    <a:pt x="9674" y="12443"/>
                    <a:pt x="10174" y="12110"/>
                  </a:cubicBezTo>
                  <a:cubicBezTo>
                    <a:pt x="10253" y="12057"/>
                    <a:pt x="10348" y="12033"/>
                    <a:pt x="10457" y="12033"/>
                  </a:cubicBezTo>
                  <a:cubicBezTo>
                    <a:pt x="10901" y="12033"/>
                    <a:pt x="11566" y="12434"/>
                    <a:pt x="12209" y="12943"/>
                  </a:cubicBezTo>
                  <a:cubicBezTo>
                    <a:pt x="12909" y="12176"/>
                    <a:pt x="13543" y="11476"/>
                    <a:pt x="14044" y="10742"/>
                  </a:cubicBezTo>
                  <a:cubicBezTo>
                    <a:pt x="12776" y="9841"/>
                    <a:pt x="11408" y="9241"/>
                    <a:pt x="11909" y="8640"/>
                  </a:cubicBezTo>
                  <a:cubicBezTo>
                    <a:pt x="12035" y="8495"/>
                    <a:pt x="12243" y="8434"/>
                    <a:pt x="12504" y="8434"/>
                  </a:cubicBezTo>
                  <a:cubicBezTo>
                    <a:pt x="13141" y="8434"/>
                    <a:pt x="14093" y="8796"/>
                    <a:pt x="14944" y="9174"/>
                  </a:cubicBezTo>
                  <a:cubicBezTo>
                    <a:pt x="15445" y="8240"/>
                    <a:pt x="15745" y="7273"/>
                    <a:pt x="15912" y="6405"/>
                  </a:cubicBezTo>
                  <a:cubicBezTo>
                    <a:pt x="14277" y="5638"/>
                    <a:pt x="11742" y="5605"/>
                    <a:pt x="12109" y="4738"/>
                  </a:cubicBezTo>
                  <a:cubicBezTo>
                    <a:pt x="12278" y="4305"/>
                    <a:pt x="13042" y="4169"/>
                    <a:pt x="13933" y="4169"/>
                  </a:cubicBezTo>
                  <a:cubicBezTo>
                    <a:pt x="14622" y="4169"/>
                    <a:pt x="15387" y="4250"/>
                    <a:pt x="16012" y="4337"/>
                  </a:cubicBezTo>
                  <a:cubicBezTo>
                    <a:pt x="15778" y="2770"/>
                    <a:pt x="14911" y="1635"/>
                    <a:pt x="13677" y="1302"/>
                  </a:cubicBezTo>
                  <a:cubicBezTo>
                    <a:pt x="12948" y="1112"/>
                    <a:pt x="12306" y="1035"/>
                    <a:pt x="11745" y="1035"/>
                  </a:cubicBezTo>
                  <a:cubicBezTo>
                    <a:pt x="9348" y="1035"/>
                    <a:pt x="8406" y="2436"/>
                    <a:pt x="8406" y="2436"/>
                  </a:cubicBezTo>
                  <a:cubicBezTo>
                    <a:pt x="8406" y="2436"/>
                    <a:pt x="7606" y="1"/>
                    <a:pt x="3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4"/>
            <p:cNvSpPr/>
            <p:nvPr/>
          </p:nvSpPr>
          <p:spPr>
            <a:xfrm>
              <a:off x="6828736" y="2517386"/>
              <a:ext cx="301097" cy="616484"/>
            </a:xfrm>
            <a:custGeom>
              <a:avLst/>
              <a:gdLst/>
              <a:ahLst/>
              <a:cxnLst/>
              <a:rect l="l" t="t" r="r" b="b"/>
              <a:pathLst>
                <a:path w="8407" h="17213" extrusionOk="0">
                  <a:moveTo>
                    <a:pt x="5042" y="4738"/>
                  </a:moveTo>
                  <a:cubicBezTo>
                    <a:pt x="5503" y="4738"/>
                    <a:pt x="5856" y="4893"/>
                    <a:pt x="5904" y="5137"/>
                  </a:cubicBezTo>
                  <a:cubicBezTo>
                    <a:pt x="6004" y="5471"/>
                    <a:pt x="5504" y="5838"/>
                    <a:pt x="4804" y="6005"/>
                  </a:cubicBezTo>
                  <a:cubicBezTo>
                    <a:pt x="4607" y="6049"/>
                    <a:pt x="4420" y="6070"/>
                    <a:pt x="4249" y="6070"/>
                  </a:cubicBezTo>
                  <a:cubicBezTo>
                    <a:pt x="3784" y="6070"/>
                    <a:pt x="3443" y="5915"/>
                    <a:pt x="3369" y="5671"/>
                  </a:cubicBezTo>
                  <a:cubicBezTo>
                    <a:pt x="3303" y="5337"/>
                    <a:pt x="3803" y="4971"/>
                    <a:pt x="4503" y="4804"/>
                  </a:cubicBezTo>
                  <a:cubicBezTo>
                    <a:pt x="4691" y="4759"/>
                    <a:pt x="4874" y="4738"/>
                    <a:pt x="5042" y="4738"/>
                  </a:cubicBezTo>
                  <a:close/>
                  <a:moveTo>
                    <a:pt x="5868" y="12616"/>
                  </a:moveTo>
                  <a:cubicBezTo>
                    <a:pt x="6004" y="12616"/>
                    <a:pt x="6101" y="12666"/>
                    <a:pt x="6138" y="12776"/>
                  </a:cubicBezTo>
                  <a:cubicBezTo>
                    <a:pt x="6171" y="12943"/>
                    <a:pt x="5971" y="13143"/>
                    <a:pt x="5671" y="13276"/>
                  </a:cubicBezTo>
                  <a:cubicBezTo>
                    <a:pt x="5525" y="13320"/>
                    <a:pt x="5386" y="13345"/>
                    <a:pt x="5273" y="13345"/>
                  </a:cubicBezTo>
                  <a:cubicBezTo>
                    <a:pt x="5126" y="13345"/>
                    <a:pt x="5023" y="13304"/>
                    <a:pt x="5004" y="13210"/>
                  </a:cubicBezTo>
                  <a:cubicBezTo>
                    <a:pt x="4937" y="13043"/>
                    <a:pt x="5137" y="12843"/>
                    <a:pt x="5471" y="12709"/>
                  </a:cubicBezTo>
                  <a:cubicBezTo>
                    <a:pt x="5621" y="12649"/>
                    <a:pt x="5757" y="12616"/>
                    <a:pt x="5868" y="12616"/>
                  </a:cubicBezTo>
                  <a:close/>
                  <a:moveTo>
                    <a:pt x="3569" y="0"/>
                  </a:moveTo>
                  <a:cubicBezTo>
                    <a:pt x="2302" y="0"/>
                    <a:pt x="1168" y="868"/>
                    <a:pt x="534" y="2335"/>
                  </a:cubicBezTo>
                  <a:cubicBezTo>
                    <a:pt x="1935" y="2502"/>
                    <a:pt x="4070" y="2936"/>
                    <a:pt x="4170" y="3703"/>
                  </a:cubicBezTo>
                  <a:cubicBezTo>
                    <a:pt x="4237" y="4187"/>
                    <a:pt x="3653" y="4270"/>
                    <a:pt x="2831" y="4270"/>
                  </a:cubicBezTo>
                  <a:cubicBezTo>
                    <a:pt x="2399" y="4270"/>
                    <a:pt x="1901" y="4247"/>
                    <a:pt x="1397" y="4247"/>
                  </a:cubicBezTo>
                  <a:cubicBezTo>
                    <a:pt x="944" y="4247"/>
                    <a:pt x="486" y="4266"/>
                    <a:pt x="67" y="4337"/>
                  </a:cubicBezTo>
                  <a:cubicBezTo>
                    <a:pt x="0" y="5204"/>
                    <a:pt x="67" y="6205"/>
                    <a:pt x="267" y="7272"/>
                  </a:cubicBezTo>
                  <a:cubicBezTo>
                    <a:pt x="862" y="7165"/>
                    <a:pt x="1498" y="7087"/>
                    <a:pt x="2043" y="7087"/>
                  </a:cubicBezTo>
                  <a:cubicBezTo>
                    <a:pt x="2689" y="7087"/>
                    <a:pt x="3206" y="7198"/>
                    <a:pt x="3369" y="7506"/>
                  </a:cubicBezTo>
                  <a:cubicBezTo>
                    <a:pt x="3703" y="8173"/>
                    <a:pt x="2202" y="8473"/>
                    <a:pt x="767" y="8973"/>
                  </a:cubicBezTo>
                  <a:cubicBezTo>
                    <a:pt x="1068" y="9807"/>
                    <a:pt x="1501" y="10675"/>
                    <a:pt x="2002" y="11542"/>
                  </a:cubicBezTo>
                  <a:cubicBezTo>
                    <a:pt x="2588" y="11281"/>
                    <a:pt x="3189" y="11077"/>
                    <a:pt x="3638" y="11077"/>
                  </a:cubicBezTo>
                  <a:cubicBezTo>
                    <a:pt x="3878" y="11077"/>
                    <a:pt x="4075" y="11135"/>
                    <a:pt x="4203" y="11275"/>
                  </a:cubicBezTo>
                  <a:cubicBezTo>
                    <a:pt x="4603" y="11709"/>
                    <a:pt x="3836" y="12276"/>
                    <a:pt x="2869" y="12943"/>
                  </a:cubicBezTo>
                  <a:cubicBezTo>
                    <a:pt x="3236" y="13477"/>
                    <a:pt x="3603" y="14010"/>
                    <a:pt x="4070" y="14611"/>
                  </a:cubicBezTo>
                  <a:cubicBezTo>
                    <a:pt x="4535" y="14429"/>
                    <a:pt x="4975" y="14308"/>
                    <a:pt x="5317" y="14308"/>
                  </a:cubicBezTo>
                  <a:cubicBezTo>
                    <a:pt x="5539" y="14308"/>
                    <a:pt x="5719" y="14359"/>
                    <a:pt x="5838" y="14477"/>
                  </a:cubicBezTo>
                  <a:cubicBezTo>
                    <a:pt x="6171" y="14811"/>
                    <a:pt x="5738" y="15211"/>
                    <a:pt x="5037" y="15712"/>
                  </a:cubicBezTo>
                  <a:cubicBezTo>
                    <a:pt x="5437" y="16212"/>
                    <a:pt x="5938" y="16712"/>
                    <a:pt x="6438" y="17213"/>
                  </a:cubicBezTo>
                  <a:lnTo>
                    <a:pt x="8406" y="2369"/>
                  </a:lnTo>
                  <a:lnTo>
                    <a:pt x="8406" y="2369"/>
                  </a:lnTo>
                  <a:cubicBezTo>
                    <a:pt x="8406" y="2370"/>
                    <a:pt x="8405" y="2370"/>
                    <a:pt x="8404" y="2370"/>
                  </a:cubicBezTo>
                  <a:cubicBezTo>
                    <a:pt x="8350" y="2370"/>
                    <a:pt x="7485" y="0"/>
                    <a:pt x="3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4"/>
            <p:cNvSpPr/>
            <p:nvPr/>
          </p:nvSpPr>
          <p:spPr>
            <a:xfrm>
              <a:off x="6840089" y="3293223"/>
              <a:ext cx="380319" cy="651833"/>
            </a:xfrm>
            <a:custGeom>
              <a:avLst/>
              <a:gdLst/>
              <a:ahLst/>
              <a:cxnLst/>
              <a:rect l="l" t="t" r="r" b="b"/>
              <a:pathLst>
                <a:path w="10619" h="18200" extrusionOk="0">
                  <a:moveTo>
                    <a:pt x="10202" y="0"/>
                  </a:moveTo>
                  <a:cubicBezTo>
                    <a:pt x="10167" y="0"/>
                    <a:pt x="10130" y="6"/>
                    <a:pt x="10091" y="19"/>
                  </a:cubicBezTo>
                  <a:cubicBezTo>
                    <a:pt x="9023" y="386"/>
                    <a:pt x="7989" y="1154"/>
                    <a:pt x="7088" y="1887"/>
                  </a:cubicBezTo>
                  <a:cubicBezTo>
                    <a:pt x="4720" y="3956"/>
                    <a:pt x="3052" y="6791"/>
                    <a:pt x="1918" y="9693"/>
                  </a:cubicBezTo>
                  <a:cubicBezTo>
                    <a:pt x="917" y="12328"/>
                    <a:pt x="350" y="15130"/>
                    <a:pt x="17" y="17899"/>
                  </a:cubicBezTo>
                  <a:cubicBezTo>
                    <a:pt x="0" y="18099"/>
                    <a:pt x="142" y="18199"/>
                    <a:pt x="296" y="18199"/>
                  </a:cubicBezTo>
                  <a:cubicBezTo>
                    <a:pt x="450" y="18199"/>
                    <a:pt x="617" y="18099"/>
                    <a:pt x="651" y="17899"/>
                  </a:cubicBezTo>
                  <a:cubicBezTo>
                    <a:pt x="1384" y="11795"/>
                    <a:pt x="3586" y="4389"/>
                    <a:pt x="9323" y="1120"/>
                  </a:cubicBezTo>
                  <a:cubicBezTo>
                    <a:pt x="9657" y="887"/>
                    <a:pt x="9991" y="720"/>
                    <a:pt x="10257" y="653"/>
                  </a:cubicBezTo>
                  <a:cubicBezTo>
                    <a:pt x="10618" y="503"/>
                    <a:pt x="10518" y="0"/>
                    <a:pt x="10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4"/>
            <p:cNvSpPr/>
            <p:nvPr/>
          </p:nvSpPr>
          <p:spPr>
            <a:xfrm>
              <a:off x="7037783" y="3144917"/>
              <a:ext cx="375162" cy="407073"/>
            </a:xfrm>
            <a:custGeom>
              <a:avLst/>
              <a:gdLst/>
              <a:ahLst/>
              <a:cxnLst/>
              <a:rect l="l" t="t" r="r" b="b"/>
              <a:pathLst>
                <a:path w="10475" h="11366" extrusionOk="0">
                  <a:moveTo>
                    <a:pt x="3860" y="4622"/>
                  </a:moveTo>
                  <a:cubicBezTo>
                    <a:pt x="3936" y="4622"/>
                    <a:pt x="3998" y="4646"/>
                    <a:pt x="4037" y="4694"/>
                  </a:cubicBezTo>
                  <a:cubicBezTo>
                    <a:pt x="4204" y="4861"/>
                    <a:pt x="4037" y="5261"/>
                    <a:pt x="3703" y="5595"/>
                  </a:cubicBezTo>
                  <a:cubicBezTo>
                    <a:pt x="3476" y="5822"/>
                    <a:pt x="3218" y="5941"/>
                    <a:pt x="3034" y="5941"/>
                  </a:cubicBezTo>
                  <a:cubicBezTo>
                    <a:pt x="2948" y="5941"/>
                    <a:pt x="2879" y="5915"/>
                    <a:pt x="2836" y="5862"/>
                  </a:cubicBezTo>
                  <a:cubicBezTo>
                    <a:pt x="2703" y="5695"/>
                    <a:pt x="2836" y="5295"/>
                    <a:pt x="3170" y="4994"/>
                  </a:cubicBezTo>
                  <a:cubicBezTo>
                    <a:pt x="3406" y="4758"/>
                    <a:pt x="3675" y="4622"/>
                    <a:pt x="3860" y="4622"/>
                  </a:cubicBezTo>
                  <a:close/>
                  <a:moveTo>
                    <a:pt x="7840" y="5695"/>
                  </a:moveTo>
                  <a:cubicBezTo>
                    <a:pt x="8240" y="5695"/>
                    <a:pt x="8540" y="5862"/>
                    <a:pt x="8540" y="6095"/>
                  </a:cubicBezTo>
                  <a:cubicBezTo>
                    <a:pt x="8540" y="6295"/>
                    <a:pt x="8207" y="6429"/>
                    <a:pt x="7840" y="6429"/>
                  </a:cubicBezTo>
                  <a:cubicBezTo>
                    <a:pt x="7406" y="6429"/>
                    <a:pt x="7139" y="6262"/>
                    <a:pt x="7139" y="6028"/>
                  </a:cubicBezTo>
                  <a:cubicBezTo>
                    <a:pt x="7139" y="5828"/>
                    <a:pt x="7473" y="5695"/>
                    <a:pt x="7840" y="5695"/>
                  </a:cubicBezTo>
                  <a:close/>
                  <a:moveTo>
                    <a:pt x="6650" y="8910"/>
                  </a:moveTo>
                  <a:cubicBezTo>
                    <a:pt x="6672" y="8910"/>
                    <a:pt x="6691" y="8916"/>
                    <a:pt x="6705" y="8931"/>
                  </a:cubicBezTo>
                  <a:cubicBezTo>
                    <a:pt x="6806" y="8997"/>
                    <a:pt x="6739" y="9164"/>
                    <a:pt x="6639" y="9331"/>
                  </a:cubicBezTo>
                  <a:cubicBezTo>
                    <a:pt x="6534" y="9462"/>
                    <a:pt x="6408" y="9552"/>
                    <a:pt x="6311" y="9552"/>
                  </a:cubicBezTo>
                  <a:cubicBezTo>
                    <a:pt x="6284" y="9552"/>
                    <a:pt x="6260" y="9545"/>
                    <a:pt x="6238" y="9531"/>
                  </a:cubicBezTo>
                  <a:cubicBezTo>
                    <a:pt x="6172" y="9498"/>
                    <a:pt x="6172" y="9297"/>
                    <a:pt x="6339" y="9131"/>
                  </a:cubicBezTo>
                  <a:cubicBezTo>
                    <a:pt x="6443" y="9000"/>
                    <a:pt x="6569" y="8910"/>
                    <a:pt x="6650" y="8910"/>
                  </a:cubicBezTo>
                  <a:close/>
                  <a:moveTo>
                    <a:pt x="7546" y="1"/>
                  </a:moveTo>
                  <a:cubicBezTo>
                    <a:pt x="7389" y="1"/>
                    <a:pt x="7231" y="20"/>
                    <a:pt x="7072" y="58"/>
                  </a:cubicBezTo>
                  <a:cubicBezTo>
                    <a:pt x="4637" y="791"/>
                    <a:pt x="4537" y="2459"/>
                    <a:pt x="4537" y="2459"/>
                  </a:cubicBezTo>
                  <a:cubicBezTo>
                    <a:pt x="4537" y="2459"/>
                    <a:pt x="4050" y="2024"/>
                    <a:pt x="3132" y="2024"/>
                  </a:cubicBezTo>
                  <a:cubicBezTo>
                    <a:pt x="2590" y="2024"/>
                    <a:pt x="1898" y="2176"/>
                    <a:pt x="1068" y="2659"/>
                  </a:cubicBezTo>
                  <a:cubicBezTo>
                    <a:pt x="368" y="3060"/>
                    <a:pt x="1" y="3960"/>
                    <a:pt x="167" y="4961"/>
                  </a:cubicBezTo>
                  <a:cubicBezTo>
                    <a:pt x="769" y="4648"/>
                    <a:pt x="1613" y="4336"/>
                    <a:pt x="2162" y="4336"/>
                  </a:cubicBezTo>
                  <a:cubicBezTo>
                    <a:pt x="2375" y="4336"/>
                    <a:pt x="2543" y="4382"/>
                    <a:pt x="2636" y="4494"/>
                  </a:cubicBezTo>
                  <a:cubicBezTo>
                    <a:pt x="3003" y="4994"/>
                    <a:pt x="1402" y="5461"/>
                    <a:pt x="534" y="6195"/>
                  </a:cubicBezTo>
                  <a:cubicBezTo>
                    <a:pt x="801" y="6696"/>
                    <a:pt x="1168" y="7263"/>
                    <a:pt x="1635" y="7796"/>
                  </a:cubicBezTo>
                  <a:cubicBezTo>
                    <a:pt x="2189" y="7353"/>
                    <a:pt x="2813" y="6864"/>
                    <a:pt x="3199" y="6864"/>
                  </a:cubicBezTo>
                  <a:cubicBezTo>
                    <a:pt x="3278" y="6864"/>
                    <a:pt x="3347" y="6884"/>
                    <a:pt x="3403" y="6929"/>
                  </a:cubicBezTo>
                  <a:cubicBezTo>
                    <a:pt x="3837" y="7163"/>
                    <a:pt x="3070" y="7830"/>
                    <a:pt x="2469" y="8597"/>
                  </a:cubicBezTo>
                  <a:cubicBezTo>
                    <a:pt x="2903" y="8964"/>
                    <a:pt x="3403" y="9297"/>
                    <a:pt x="4004" y="9631"/>
                  </a:cubicBezTo>
                  <a:cubicBezTo>
                    <a:pt x="4335" y="9149"/>
                    <a:pt x="4747" y="8749"/>
                    <a:pt x="5045" y="8749"/>
                  </a:cubicBezTo>
                  <a:cubicBezTo>
                    <a:pt x="5077" y="8749"/>
                    <a:pt x="5108" y="8754"/>
                    <a:pt x="5138" y="8764"/>
                  </a:cubicBezTo>
                  <a:cubicBezTo>
                    <a:pt x="5505" y="8864"/>
                    <a:pt x="5238" y="9431"/>
                    <a:pt x="4904" y="10131"/>
                  </a:cubicBezTo>
                  <a:cubicBezTo>
                    <a:pt x="5271" y="10298"/>
                    <a:pt x="5705" y="10498"/>
                    <a:pt x="6105" y="10665"/>
                  </a:cubicBezTo>
                  <a:cubicBezTo>
                    <a:pt x="6437" y="10303"/>
                    <a:pt x="6742" y="10022"/>
                    <a:pt x="6995" y="10022"/>
                  </a:cubicBezTo>
                  <a:cubicBezTo>
                    <a:pt x="7022" y="10022"/>
                    <a:pt x="7047" y="10025"/>
                    <a:pt x="7072" y="10031"/>
                  </a:cubicBezTo>
                  <a:cubicBezTo>
                    <a:pt x="7373" y="10131"/>
                    <a:pt x="7306" y="10498"/>
                    <a:pt x="7072" y="10999"/>
                  </a:cubicBezTo>
                  <a:cubicBezTo>
                    <a:pt x="7506" y="11132"/>
                    <a:pt x="7906" y="11266"/>
                    <a:pt x="8373" y="11366"/>
                  </a:cubicBezTo>
                  <a:cubicBezTo>
                    <a:pt x="8573" y="10965"/>
                    <a:pt x="8807" y="10598"/>
                    <a:pt x="9007" y="10198"/>
                  </a:cubicBezTo>
                  <a:cubicBezTo>
                    <a:pt x="8507" y="9998"/>
                    <a:pt x="8173" y="9831"/>
                    <a:pt x="8307" y="9531"/>
                  </a:cubicBezTo>
                  <a:cubicBezTo>
                    <a:pt x="8382" y="9354"/>
                    <a:pt x="8669" y="9273"/>
                    <a:pt x="9035" y="9273"/>
                  </a:cubicBezTo>
                  <a:cubicBezTo>
                    <a:pt x="9152" y="9273"/>
                    <a:pt x="9278" y="9281"/>
                    <a:pt x="9407" y="9297"/>
                  </a:cubicBezTo>
                  <a:cubicBezTo>
                    <a:pt x="9574" y="8864"/>
                    <a:pt x="9741" y="8464"/>
                    <a:pt x="9874" y="8030"/>
                  </a:cubicBezTo>
                  <a:cubicBezTo>
                    <a:pt x="9174" y="7796"/>
                    <a:pt x="8540" y="7563"/>
                    <a:pt x="8740" y="7229"/>
                  </a:cubicBezTo>
                  <a:cubicBezTo>
                    <a:pt x="8851" y="7051"/>
                    <a:pt x="9155" y="6992"/>
                    <a:pt x="9543" y="6992"/>
                  </a:cubicBezTo>
                  <a:cubicBezTo>
                    <a:pt x="9737" y="6992"/>
                    <a:pt x="9952" y="7007"/>
                    <a:pt x="10175" y="7029"/>
                  </a:cubicBezTo>
                  <a:cubicBezTo>
                    <a:pt x="10341" y="6362"/>
                    <a:pt x="10408" y="5795"/>
                    <a:pt x="10475" y="5195"/>
                  </a:cubicBezTo>
                  <a:cubicBezTo>
                    <a:pt x="9507" y="5128"/>
                    <a:pt x="8507" y="5261"/>
                    <a:pt x="8573" y="4728"/>
                  </a:cubicBezTo>
                  <a:cubicBezTo>
                    <a:pt x="8674" y="4327"/>
                    <a:pt x="9641" y="4127"/>
                    <a:pt x="10475" y="4027"/>
                  </a:cubicBezTo>
                  <a:cubicBezTo>
                    <a:pt x="10408" y="3327"/>
                    <a:pt x="10308" y="2693"/>
                    <a:pt x="10075" y="2159"/>
                  </a:cubicBezTo>
                  <a:cubicBezTo>
                    <a:pt x="9222" y="2257"/>
                    <a:pt x="8244" y="2728"/>
                    <a:pt x="7741" y="2728"/>
                  </a:cubicBezTo>
                  <a:cubicBezTo>
                    <a:pt x="7554" y="2728"/>
                    <a:pt x="7433" y="2663"/>
                    <a:pt x="7406" y="2493"/>
                  </a:cubicBezTo>
                  <a:cubicBezTo>
                    <a:pt x="7339" y="1992"/>
                    <a:pt x="8573" y="1358"/>
                    <a:pt x="9407" y="992"/>
                  </a:cubicBezTo>
                  <a:cubicBezTo>
                    <a:pt x="8867" y="343"/>
                    <a:pt x="8217" y="1"/>
                    <a:pt x="7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4"/>
            <p:cNvSpPr/>
            <p:nvPr/>
          </p:nvSpPr>
          <p:spPr>
            <a:xfrm>
              <a:off x="7037783" y="3215113"/>
              <a:ext cx="299915" cy="336876"/>
            </a:xfrm>
            <a:custGeom>
              <a:avLst/>
              <a:gdLst/>
              <a:ahLst/>
              <a:cxnLst/>
              <a:rect l="l" t="t" r="r" b="b"/>
              <a:pathLst>
                <a:path w="8374" h="9406" extrusionOk="0">
                  <a:moveTo>
                    <a:pt x="3908" y="2662"/>
                  </a:moveTo>
                  <a:cubicBezTo>
                    <a:pt x="3983" y="2662"/>
                    <a:pt x="4041" y="2686"/>
                    <a:pt x="4070" y="2734"/>
                  </a:cubicBezTo>
                  <a:cubicBezTo>
                    <a:pt x="4204" y="2901"/>
                    <a:pt x="4070" y="3301"/>
                    <a:pt x="3737" y="3635"/>
                  </a:cubicBezTo>
                  <a:cubicBezTo>
                    <a:pt x="3509" y="3862"/>
                    <a:pt x="3251" y="3981"/>
                    <a:pt x="3068" y="3981"/>
                  </a:cubicBezTo>
                  <a:cubicBezTo>
                    <a:pt x="2982" y="3981"/>
                    <a:pt x="2912" y="3955"/>
                    <a:pt x="2869" y="3902"/>
                  </a:cubicBezTo>
                  <a:cubicBezTo>
                    <a:pt x="2703" y="3735"/>
                    <a:pt x="2869" y="3368"/>
                    <a:pt x="3203" y="3034"/>
                  </a:cubicBezTo>
                  <a:cubicBezTo>
                    <a:pt x="3439" y="2798"/>
                    <a:pt x="3725" y="2662"/>
                    <a:pt x="3908" y="2662"/>
                  </a:cubicBezTo>
                  <a:close/>
                  <a:moveTo>
                    <a:pt x="6650" y="6950"/>
                  </a:moveTo>
                  <a:cubicBezTo>
                    <a:pt x="6672" y="6950"/>
                    <a:pt x="6691" y="6956"/>
                    <a:pt x="6705" y="6971"/>
                  </a:cubicBezTo>
                  <a:cubicBezTo>
                    <a:pt x="6806" y="7004"/>
                    <a:pt x="6739" y="7204"/>
                    <a:pt x="6639" y="7371"/>
                  </a:cubicBezTo>
                  <a:cubicBezTo>
                    <a:pt x="6534" y="7502"/>
                    <a:pt x="6408" y="7592"/>
                    <a:pt x="6311" y="7592"/>
                  </a:cubicBezTo>
                  <a:cubicBezTo>
                    <a:pt x="6284" y="7592"/>
                    <a:pt x="6260" y="7585"/>
                    <a:pt x="6238" y="7571"/>
                  </a:cubicBezTo>
                  <a:cubicBezTo>
                    <a:pt x="6172" y="7504"/>
                    <a:pt x="6205" y="7337"/>
                    <a:pt x="6339" y="7171"/>
                  </a:cubicBezTo>
                  <a:cubicBezTo>
                    <a:pt x="6443" y="7040"/>
                    <a:pt x="6569" y="6950"/>
                    <a:pt x="6650" y="6950"/>
                  </a:cubicBezTo>
                  <a:close/>
                  <a:moveTo>
                    <a:pt x="3161" y="1"/>
                  </a:moveTo>
                  <a:cubicBezTo>
                    <a:pt x="2615" y="1"/>
                    <a:pt x="1913" y="162"/>
                    <a:pt x="1068" y="666"/>
                  </a:cubicBezTo>
                  <a:cubicBezTo>
                    <a:pt x="368" y="1066"/>
                    <a:pt x="1" y="1967"/>
                    <a:pt x="167" y="2968"/>
                  </a:cubicBezTo>
                  <a:cubicBezTo>
                    <a:pt x="767" y="2680"/>
                    <a:pt x="1625" y="2375"/>
                    <a:pt x="2172" y="2375"/>
                  </a:cubicBezTo>
                  <a:cubicBezTo>
                    <a:pt x="2385" y="2375"/>
                    <a:pt x="2552" y="2422"/>
                    <a:pt x="2636" y="2534"/>
                  </a:cubicBezTo>
                  <a:cubicBezTo>
                    <a:pt x="3003" y="3034"/>
                    <a:pt x="1402" y="3501"/>
                    <a:pt x="534" y="4235"/>
                  </a:cubicBezTo>
                  <a:cubicBezTo>
                    <a:pt x="801" y="4736"/>
                    <a:pt x="1168" y="5303"/>
                    <a:pt x="1635" y="5836"/>
                  </a:cubicBezTo>
                  <a:cubicBezTo>
                    <a:pt x="2189" y="5393"/>
                    <a:pt x="2813" y="4904"/>
                    <a:pt x="3199" y="4904"/>
                  </a:cubicBezTo>
                  <a:cubicBezTo>
                    <a:pt x="3278" y="4904"/>
                    <a:pt x="3347" y="4924"/>
                    <a:pt x="3403" y="4969"/>
                  </a:cubicBezTo>
                  <a:cubicBezTo>
                    <a:pt x="3837" y="5203"/>
                    <a:pt x="3070" y="5870"/>
                    <a:pt x="2469" y="6637"/>
                  </a:cubicBezTo>
                  <a:cubicBezTo>
                    <a:pt x="2903" y="7004"/>
                    <a:pt x="3403" y="7337"/>
                    <a:pt x="4004" y="7671"/>
                  </a:cubicBezTo>
                  <a:cubicBezTo>
                    <a:pt x="4335" y="7189"/>
                    <a:pt x="4747" y="6789"/>
                    <a:pt x="5045" y="6789"/>
                  </a:cubicBezTo>
                  <a:cubicBezTo>
                    <a:pt x="5077" y="6789"/>
                    <a:pt x="5108" y="6794"/>
                    <a:pt x="5138" y="6804"/>
                  </a:cubicBezTo>
                  <a:cubicBezTo>
                    <a:pt x="5505" y="6904"/>
                    <a:pt x="5238" y="7471"/>
                    <a:pt x="4904" y="8171"/>
                  </a:cubicBezTo>
                  <a:cubicBezTo>
                    <a:pt x="5271" y="8338"/>
                    <a:pt x="5705" y="8538"/>
                    <a:pt x="6105" y="8705"/>
                  </a:cubicBezTo>
                  <a:cubicBezTo>
                    <a:pt x="6437" y="8343"/>
                    <a:pt x="6742" y="8062"/>
                    <a:pt x="6995" y="8062"/>
                  </a:cubicBezTo>
                  <a:cubicBezTo>
                    <a:pt x="7022" y="8062"/>
                    <a:pt x="7047" y="8065"/>
                    <a:pt x="7072" y="8071"/>
                  </a:cubicBezTo>
                  <a:cubicBezTo>
                    <a:pt x="7373" y="8171"/>
                    <a:pt x="7306" y="8538"/>
                    <a:pt x="7072" y="9039"/>
                  </a:cubicBezTo>
                  <a:cubicBezTo>
                    <a:pt x="7506" y="9172"/>
                    <a:pt x="7906" y="9306"/>
                    <a:pt x="8373" y="9406"/>
                  </a:cubicBezTo>
                  <a:lnTo>
                    <a:pt x="4537" y="499"/>
                  </a:lnTo>
                  <a:cubicBezTo>
                    <a:pt x="4537" y="437"/>
                    <a:pt x="4060" y="1"/>
                    <a:pt x="3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4"/>
            <p:cNvSpPr/>
            <p:nvPr/>
          </p:nvSpPr>
          <p:spPr>
            <a:xfrm>
              <a:off x="6097269" y="2146140"/>
              <a:ext cx="554703" cy="1726963"/>
            </a:xfrm>
            <a:custGeom>
              <a:avLst/>
              <a:gdLst/>
              <a:ahLst/>
              <a:cxnLst/>
              <a:rect l="l" t="t" r="r" b="b"/>
              <a:pathLst>
                <a:path w="15488" h="48219" extrusionOk="0">
                  <a:moveTo>
                    <a:pt x="428" y="1"/>
                  </a:moveTo>
                  <a:cubicBezTo>
                    <a:pt x="158" y="1"/>
                    <a:pt x="1" y="394"/>
                    <a:pt x="276" y="559"/>
                  </a:cubicBezTo>
                  <a:cubicBezTo>
                    <a:pt x="777" y="859"/>
                    <a:pt x="1210" y="1293"/>
                    <a:pt x="1711" y="1727"/>
                  </a:cubicBezTo>
                  <a:cubicBezTo>
                    <a:pt x="2978" y="2994"/>
                    <a:pt x="4112" y="4395"/>
                    <a:pt x="5113" y="5896"/>
                  </a:cubicBezTo>
                  <a:cubicBezTo>
                    <a:pt x="9283" y="12068"/>
                    <a:pt x="11518" y="19473"/>
                    <a:pt x="12952" y="26711"/>
                  </a:cubicBezTo>
                  <a:cubicBezTo>
                    <a:pt x="14286" y="33683"/>
                    <a:pt x="14820" y="40821"/>
                    <a:pt x="14887" y="47893"/>
                  </a:cubicBezTo>
                  <a:cubicBezTo>
                    <a:pt x="14887" y="48110"/>
                    <a:pt x="15037" y="48218"/>
                    <a:pt x="15187" y="48218"/>
                  </a:cubicBezTo>
                  <a:cubicBezTo>
                    <a:pt x="15337" y="48218"/>
                    <a:pt x="15487" y="48110"/>
                    <a:pt x="15487" y="47893"/>
                  </a:cubicBezTo>
                  <a:cubicBezTo>
                    <a:pt x="15421" y="36819"/>
                    <a:pt x="14286" y="25377"/>
                    <a:pt x="10317" y="14903"/>
                  </a:cubicBezTo>
                  <a:cubicBezTo>
                    <a:pt x="8549" y="10133"/>
                    <a:pt x="6081" y="5329"/>
                    <a:pt x="2445" y="1660"/>
                  </a:cubicBezTo>
                  <a:cubicBezTo>
                    <a:pt x="1878" y="1060"/>
                    <a:pt x="1277" y="493"/>
                    <a:pt x="610" y="59"/>
                  </a:cubicBezTo>
                  <a:cubicBezTo>
                    <a:pt x="546" y="18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4"/>
            <p:cNvSpPr/>
            <p:nvPr/>
          </p:nvSpPr>
          <p:spPr>
            <a:xfrm>
              <a:off x="5775050" y="1930576"/>
              <a:ext cx="683386" cy="711107"/>
            </a:xfrm>
            <a:custGeom>
              <a:avLst/>
              <a:gdLst/>
              <a:ahLst/>
              <a:cxnLst/>
              <a:rect l="l" t="t" r="r" b="b"/>
              <a:pathLst>
                <a:path w="19081" h="19855" extrusionOk="0">
                  <a:moveTo>
                    <a:pt x="5670" y="5818"/>
                  </a:moveTo>
                  <a:cubicBezTo>
                    <a:pt x="5893" y="5818"/>
                    <a:pt x="6142" y="5848"/>
                    <a:pt x="6405" y="5911"/>
                  </a:cubicBezTo>
                  <a:cubicBezTo>
                    <a:pt x="7172" y="6145"/>
                    <a:pt x="7772" y="6645"/>
                    <a:pt x="7706" y="7012"/>
                  </a:cubicBezTo>
                  <a:cubicBezTo>
                    <a:pt x="7614" y="7263"/>
                    <a:pt x="7257" y="7405"/>
                    <a:pt x="6772" y="7405"/>
                  </a:cubicBezTo>
                  <a:cubicBezTo>
                    <a:pt x="6550" y="7405"/>
                    <a:pt x="6300" y="7375"/>
                    <a:pt x="6038" y="7312"/>
                  </a:cubicBezTo>
                  <a:cubicBezTo>
                    <a:pt x="5237" y="7079"/>
                    <a:pt x="4637" y="6578"/>
                    <a:pt x="4737" y="6211"/>
                  </a:cubicBezTo>
                  <a:cubicBezTo>
                    <a:pt x="4828" y="5960"/>
                    <a:pt x="5186" y="5818"/>
                    <a:pt x="5670" y="5818"/>
                  </a:cubicBezTo>
                  <a:close/>
                  <a:moveTo>
                    <a:pt x="8659" y="12937"/>
                  </a:moveTo>
                  <a:cubicBezTo>
                    <a:pt x="8963" y="12937"/>
                    <a:pt x="9374" y="13233"/>
                    <a:pt x="9674" y="13750"/>
                  </a:cubicBezTo>
                  <a:cubicBezTo>
                    <a:pt x="10074" y="14384"/>
                    <a:pt x="10107" y="15018"/>
                    <a:pt x="9807" y="15184"/>
                  </a:cubicBezTo>
                  <a:cubicBezTo>
                    <a:pt x="9755" y="15213"/>
                    <a:pt x="9697" y="15227"/>
                    <a:pt x="9633" y="15227"/>
                  </a:cubicBezTo>
                  <a:cubicBezTo>
                    <a:pt x="9328" y="15227"/>
                    <a:pt x="8910" y="14908"/>
                    <a:pt x="8606" y="14384"/>
                  </a:cubicBezTo>
                  <a:cubicBezTo>
                    <a:pt x="8239" y="13750"/>
                    <a:pt x="8206" y="13150"/>
                    <a:pt x="8473" y="12983"/>
                  </a:cubicBezTo>
                  <a:cubicBezTo>
                    <a:pt x="8528" y="12952"/>
                    <a:pt x="8591" y="12937"/>
                    <a:pt x="8659" y="12937"/>
                  </a:cubicBezTo>
                  <a:close/>
                  <a:moveTo>
                    <a:pt x="2830" y="14633"/>
                  </a:moveTo>
                  <a:cubicBezTo>
                    <a:pt x="2896" y="14633"/>
                    <a:pt x="2965" y="14639"/>
                    <a:pt x="3036" y="14651"/>
                  </a:cubicBezTo>
                  <a:cubicBezTo>
                    <a:pt x="3403" y="14684"/>
                    <a:pt x="3736" y="14851"/>
                    <a:pt x="3703" y="15051"/>
                  </a:cubicBezTo>
                  <a:cubicBezTo>
                    <a:pt x="3703" y="15231"/>
                    <a:pt x="3434" y="15356"/>
                    <a:pt x="3066" y="15356"/>
                  </a:cubicBezTo>
                  <a:cubicBezTo>
                    <a:pt x="3024" y="15356"/>
                    <a:pt x="2980" y="15355"/>
                    <a:pt x="2936" y="15351"/>
                  </a:cubicBezTo>
                  <a:cubicBezTo>
                    <a:pt x="2569" y="15285"/>
                    <a:pt x="2235" y="15151"/>
                    <a:pt x="2268" y="14918"/>
                  </a:cubicBezTo>
                  <a:cubicBezTo>
                    <a:pt x="2296" y="14753"/>
                    <a:pt x="2527" y="14633"/>
                    <a:pt x="2830" y="14633"/>
                  </a:cubicBezTo>
                  <a:close/>
                  <a:moveTo>
                    <a:pt x="6444" y="0"/>
                  </a:moveTo>
                  <a:cubicBezTo>
                    <a:pt x="5492" y="0"/>
                    <a:pt x="4489" y="392"/>
                    <a:pt x="3569" y="1141"/>
                  </a:cubicBezTo>
                  <a:cubicBezTo>
                    <a:pt x="4970" y="2175"/>
                    <a:pt x="6938" y="3710"/>
                    <a:pt x="6605" y="4577"/>
                  </a:cubicBezTo>
                  <a:cubicBezTo>
                    <a:pt x="6530" y="4795"/>
                    <a:pt x="6378" y="4885"/>
                    <a:pt x="6167" y="4885"/>
                  </a:cubicBezTo>
                  <a:cubicBezTo>
                    <a:pt x="5345" y="4885"/>
                    <a:pt x="3621" y="3520"/>
                    <a:pt x="2002" y="3042"/>
                  </a:cubicBezTo>
                  <a:cubicBezTo>
                    <a:pt x="1468" y="3910"/>
                    <a:pt x="967" y="4977"/>
                    <a:pt x="634" y="6211"/>
                  </a:cubicBezTo>
                  <a:cubicBezTo>
                    <a:pt x="2102" y="6678"/>
                    <a:pt x="3736" y="7379"/>
                    <a:pt x="3669" y="8146"/>
                  </a:cubicBezTo>
                  <a:cubicBezTo>
                    <a:pt x="3669" y="8504"/>
                    <a:pt x="3379" y="8624"/>
                    <a:pt x="2916" y="8624"/>
                  </a:cubicBezTo>
                  <a:cubicBezTo>
                    <a:pt x="2258" y="8624"/>
                    <a:pt x="1252" y="8383"/>
                    <a:pt x="234" y="8246"/>
                  </a:cubicBezTo>
                  <a:cubicBezTo>
                    <a:pt x="100" y="9247"/>
                    <a:pt x="0" y="10381"/>
                    <a:pt x="67" y="11582"/>
                  </a:cubicBezTo>
                  <a:cubicBezTo>
                    <a:pt x="1268" y="11682"/>
                    <a:pt x="2302" y="11915"/>
                    <a:pt x="2469" y="12483"/>
                  </a:cubicBezTo>
                  <a:cubicBezTo>
                    <a:pt x="2702" y="13150"/>
                    <a:pt x="1568" y="13316"/>
                    <a:pt x="200" y="13483"/>
                  </a:cubicBezTo>
                  <a:cubicBezTo>
                    <a:pt x="267" y="14217"/>
                    <a:pt x="400" y="15018"/>
                    <a:pt x="567" y="15852"/>
                  </a:cubicBezTo>
                  <a:cubicBezTo>
                    <a:pt x="1535" y="15985"/>
                    <a:pt x="2302" y="16219"/>
                    <a:pt x="2435" y="16686"/>
                  </a:cubicBezTo>
                  <a:cubicBezTo>
                    <a:pt x="2602" y="17219"/>
                    <a:pt x="1935" y="17419"/>
                    <a:pt x="934" y="17553"/>
                  </a:cubicBezTo>
                  <a:cubicBezTo>
                    <a:pt x="1101" y="18320"/>
                    <a:pt x="1334" y="19054"/>
                    <a:pt x="1601" y="19854"/>
                  </a:cubicBezTo>
                  <a:cubicBezTo>
                    <a:pt x="2435" y="19821"/>
                    <a:pt x="3236" y="19754"/>
                    <a:pt x="3970" y="19688"/>
                  </a:cubicBezTo>
                  <a:cubicBezTo>
                    <a:pt x="3769" y="18720"/>
                    <a:pt x="3736" y="18020"/>
                    <a:pt x="4303" y="17986"/>
                  </a:cubicBezTo>
                  <a:cubicBezTo>
                    <a:pt x="4326" y="17983"/>
                    <a:pt x="4350" y="17982"/>
                    <a:pt x="4373" y="17982"/>
                  </a:cubicBezTo>
                  <a:cubicBezTo>
                    <a:pt x="4850" y="17982"/>
                    <a:pt x="5324" y="18625"/>
                    <a:pt x="5738" y="19421"/>
                  </a:cubicBezTo>
                  <a:cubicBezTo>
                    <a:pt x="6571" y="19321"/>
                    <a:pt x="7339" y="19154"/>
                    <a:pt x="8106" y="18987"/>
                  </a:cubicBezTo>
                  <a:cubicBezTo>
                    <a:pt x="7806" y="17653"/>
                    <a:pt x="7572" y="16519"/>
                    <a:pt x="8273" y="16485"/>
                  </a:cubicBezTo>
                  <a:cubicBezTo>
                    <a:pt x="8292" y="16483"/>
                    <a:pt x="8311" y="16482"/>
                    <a:pt x="8330" y="16482"/>
                  </a:cubicBezTo>
                  <a:cubicBezTo>
                    <a:pt x="8880" y="16482"/>
                    <a:pt x="9457" y="17389"/>
                    <a:pt x="9941" y="18420"/>
                  </a:cubicBezTo>
                  <a:cubicBezTo>
                    <a:pt x="11075" y="18053"/>
                    <a:pt x="12109" y="17653"/>
                    <a:pt x="13009" y="17153"/>
                  </a:cubicBezTo>
                  <a:cubicBezTo>
                    <a:pt x="12242" y="15551"/>
                    <a:pt x="11141" y="14150"/>
                    <a:pt x="11942" y="13850"/>
                  </a:cubicBezTo>
                  <a:cubicBezTo>
                    <a:pt x="12011" y="13820"/>
                    <a:pt x="12086" y="13806"/>
                    <a:pt x="12164" y="13806"/>
                  </a:cubicBezTo>
                  <a:cubicBezTo>
                    <a:pt x="12878" y="13806"/>
                    <a:pt x="13936" y="14970"/>
                    <a:pt x="14777" y="16052"/>
                  </a:cubicBezTo>
                  <a:cubicBezTo>
                    <a:pt x="15811" y="15318"/>
                    <a:pt x="16645" y="14517"/>
                    <a:pt x="17279" y="13683"/>
                  </a:cubicBezTo>
                  <a:cubicBezTo>
                    <a:pt x="16012" y="12016"/>
                    <a:pt x="13410" y="10581"/>
                    <a:pt x="14244" y="9881"/>
                  </a:cubicBezTo>
                  <a:cubicBezTo>
                    <a:pt x="14364" y="9783"/>
                    <a:pt x="14526" y="9740"/>
                    <a:pt x="14720" y="9740"/>
                  </a:cubicBezTo>
                  <a:cubicBezTo>
                    <a:pt x="15655" y="9740"/>
                    <a:pt x="17314" y="10747"/>
                    <a:pt x="18447" y="11549"/>
                  </a:cubicBezTo>
                  <a:cubicBezTo>
                    <a:pt x="19080" y="9814"/>
                    <a:pt x="18780" y="8179"/>
                    <a:pt x="17646" y="7145"/>
                  </a:cubicBezTo>
                  <a:cubicBezTo>
                    <a:pt x="15889" y="5526"/>
                    <a:pt x="14336" y="5134"/>
                    <a:pt x="13246" y="5134"/>
                  </a:cubicBezTo>
                  <a:cubicBezTo>
                    <a:pt x="12225" y="5134"/>
                    <a:pt x="11608" y="5477"/>
                    <a:pt x="11608" y="5477"/>
                  </a:cubicBezTo>
                  <a:cubicBezTo>
                    <a:pt x="11608" y="5477"/>
                    <a:pt x="12109" y="2509"/>
                    <a:pt x="7972" y="374"/>
                  </a:cubicBezTo>
                  <a:cubicBezTo>
                    <a:pt x="7494" y="123"/>
                    <a:pt x="6977" y="0"/>
                    <a:pt x="6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4"/>
            <p:cNvSpPr/>
            <p:nvPr/>
          </p:nvSpPr>
          <p:spPr>
            <a:xfrm>
              <a:off x="5775050" y="1932940"/>
              <a:ext cx="434902" cy="708743"/>
            </a:xfrm>
            <a:custGeom>
              <a:avLst/>
              <a:gdLst/>
              <a:ahLst/>
              <a:cxnLst/>
              <a:rect l="l" t="t" r="r" b="b"/>
              <a:pathLst>
                <a:path w="12143" h="19789" extrusionOk="0">
                  <a:moveTo>
                    <a:pt x="5670" y="5752"/>
                  </a:moveTo>
                  <a:cubicBezTo>
                    <a:pt x="5893" y="5752"/>
                    <a:pt x="6142" y="5782"/>
                    <a:pt x="6405" y="5845"/>
                  </a:cubicBezTo>
                  <a:cubicBezTo>
                    <a:pt x="7172" y="6079"/>
                    <a:pt x="7772" y="6579"/>
                    <a:pt x="7706" y="6946"/>
                  </a:cubicBezTo>
                  <a:cubicBezTo>
                    <a:pt x="7617" y="7213"/>
                    <a:pt x="7246" y="7361"/>
                    <a:pt x="6782" y="7361"/>
                  </a:cubicBezTo>
                  <a:cubicBezTo>
                    <a:pt x="6549" y="7361"/>
                    <a:pt x="6294" y="7324"/>
                    <a:pt x="6038" y="7246"/>
                  </a:cubicBezTo>
                  <a:cubicBezTo>
                    <a:pt x="5237" y="7013"/>
                    <a:pt x="4637" y="6512"/>
                    <a:pt x="4737" y="6145"/>
                  </a:cubicBezTo>
                  <a:cubicBezTo>
                    <a:pt x="4828" y="5894"/>
                    <a:pt x="5186" y="5752"/>
                    <a:pt x="5670" y="5752"/>
                  </a:cubicBezTo>
                  <a:close/>
                  <a:moveTo>
                    <a:pt x="2849" y="14567"/>
                  </a:moveTo>
                  <a:cubicBezTo>
                    <a:pt x="2918" y="14567"/>
                    <a:pt x="2992" y="14573"/>
                    <a:pt x="3069" y="14585"/>
                  </a:cubicBezTo>
                  <a:cubicBezTo>
                    <a:pt x="3436" y="14618"/>
                    <a:pt x="3769" y="14785"/>
                    <a:pt x="3736" y="14985"/>
                  </a:cubicBezTo>
                  <a:cubicBezTo>
                    <a:pt x="3669" y="15152"/>
                    <a:pt x="3369" y="15285"/>
                    <a:pt x="2969" y="15285"/>
                  </a:cubicBezTo>
                  <a:cubicBezTo>
                    <a:pt x="2602" y="15252"/>
                    <a:pt x="2268" y="15085"/>
                    <a:pt x="2302" y="14852"/>
                  </a:cubicBezTo>
                  <a:cubicBezTo>
                    <a:pt x="2302" y="14687"/>
                    <a:pt x="2528" y="14567"/>
                    <a:pt x="2849" y="14567"/>
                  </a:cubicBezTo>
                  <a:close/>
                  <a:moveTo>
                    <a:pt x="6510" y="1"/>
                  </a:moveTo>
                  <a:cubicBezTo>
                    <a:pt x="5554" y="1"/>
                    <a:pt x="4544" y="393"/>
                    <a:pt x="3603" y="1142"/>
                  </a:cubicBezTo>
                  <a:cubicBezTo>
                    <a:pt x="4970" y="2109"/>
                    <a:pt x="6938" y="3644"/>
                    <a:pt x="6605" y="4511"/>
                  </a:cubicBezTo>
                  <a:cubicBezTo>
                    <a:pt x="6530" y="4729"/>
                    <a:pt x="6378" y="4819"/>
                    <a:pt x="6167" y="4819"/>
                  </a:cubicBezTo>
                  <a:cubicBezTo>
                    <a:pt x="5345" y="4819"/>
                    <a:pt x="3621" y="3454"/>
                    <a:pt x="2002" y="2976"/>
                  </a:cubicBezTo>
                  <a:cubicBezTo>
                    <a:pt x="1468" y="3844"/>
                    <a:pt x="967" y="4911"/>
                    <a:pt x="634" y="6145"/>
                  </a:cubicBezTo>
                  <a:cubicBezTo>
                    <a:pt x="2102" y="6612"/>
                    <a:pt x="3736" y="7313"/>
                    <a:pt x="3669" y="8080"/>
                  </a:cubicBezTo>
                  <a:cubicBezTo>
                    <a:pt x="3669" y="8438"/>
                    <a:pt x="3379" y="8558"/>
                    <a:pt x="2916" y="8558"/>
                  </a:cubicBezTo>
                  <a:cubicBezTo>
                    <a:pt x="2258" y="8558"/>
                    <a:pt x="1252" y="8317"/>
                    <a:pt x="234" y="8180"/>
                  </a:cubicBezTo>
                  <a:cubicBezTo>
                    <a:pt x="100" y="9181"/>
                    <a:pt x="0" y="10315"/>
                    <a:pt x="67" y="11516"/>
                  </a:cubicBezTo>
                  <a:cubicBezTo>
                    <a:pt x="1268" y="11616"/>
                    <a:pt x="2302" y="11849"/>
                    <a:pt x="2469" y="12417"/>
                  </a:cubicBezTo>
                  <a:cubicBezTo>
                    <a:pt x="2702" y="13084"/>
                    <a:pt x="1568" y="13250"/>
                    <a:pt x="200" y="13417"/>
                  </a:cubicBezTo>
                  <a:cubicBezTo>
                    <a:pt x="267" y="14151"/>
                    <a:pt x="400" y="14952"/>
                    <a:pt x="567" y="15786"/>
                  </a:cubicBezTo>
                  <a:cubicBezTo>
                    <a:pt x="1535" y="15919"/>
                    <a:pt x="2302" y="16153"/>
                    <a:pt x="2435" y="16620"/>
                  </a:cubicBezTo>
                  <a:cubicBezTo>
                    <a:pt x="2602" y="17153"/>
                    <a:pt x="1935" y="17353"/>
                    <a:pt x="934" y="17487"/>
                  </a:cubicBezTo>
                  <a:cubicBezTo>
                    <a:pt x="1101" y="18254"/>
                    <a:pt x="1334" y="18988"/>
                    <a:pt x="1601" y="19788"/>
                  </a:cubicBezTo>
                  <a:lnTo>
                    <a:pt x="11642" y="5478"/>
                  </a:lnTo>
                  <a:cubicBezTo>
                    <a:pt x="11642" y="5478"/>
                    <a:pt x="12142" y="2509"/>
                    <a:pt x="8039" y="375"/>
                  </a:cubicBezTo>
                  <a:cubicBezTo>
                    <a:pt x="7561" y="123"/>
                    <a:pt x="7044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4"/>
            <p:cNvSpPr/>
            <p:nvPr/>
          </p:nvSpPr>
          <p:spPr>
            <a:xfrm>
              <a:off x="6086346" y="2998868"/>
              <a:ext cx="503487" cy="874208"/>
            </a:xfrm>
            <a:custGeom>
              <a:avLst/>
              <a:gdLst/>
              <a:ahLst/>
              <a:cxnLst/>
              <a:rect l="l" t="t" r="r" b="b"/>
              <a:pathLst>
                <a:path w="14058" h="24409" extrusionOk="0">
                  <a:moveTo>
                    <a:pt x="528" y="1"/>
                  </a:moveTo>
                  <a:cubicBezTo>
                    <a:pt x="206" y="1"/>
                    <a:pt x="1" y="422"/>
                    <a:pt x="348" y="566"/>
                  </a:cubicBezTo>
                  <a:cubicBezTo>
                    <a:pt x="1882" y="1233"/>
                    <a:pt x="3283" y="2368"/>
                    <a:pt x="4551" y="3435"/>
                  </a:cubicBezTo>
                  <a:cubicBezTo>
                    <a:pt x="7720" y="6237"/>
                    <a:pt x="10088" y="9873"/>
                    <a:pt x="11556" y="13809"/>
                  </a:cubicBezTo>
                  <a:cubicBezTo>
                    <a:pt x="12757" y="17112"/>
                    <a:pt x="13291" y="20581"/>
                    <a:pt x="13424" y="24083"/>
                  </a:cubicBezTo>
                  <a:cubicBezTo>
                    <a:pt x="13424" y="24300"/>
                    <a:pt x="13582" y="24408"/>
                    <a:pt x="13741" y="24408"/>
                  </a:cubicBezTo>
                  <a:cubicBezTo>
                    <a:pt x="13899" y="24408"/>
                    <a:pt x="14058" y="24300"/>
                    <a:pt x="14058" y="24083"/>
                  </a:cubicBezTo>
                  <a:cubicBezTo>
                    <a:pt x="13891" y="18412"/>
                    <a:pt x="12457" y="12742"/>
                    <a:pt x="9354" y="7972"/>
                  </a:cubicBezTo>
                  <a:cubicBezTo>
                    <a:pt x="7520" y="5203"/>
                    <a:pt x="5085" y="2735"/>
                    <a:pt x="2283" y="933"/>
                  </a:cubicBezTo>
                  <a:cubicBezTo>
                    <a:pt x="1782" y="600"/>
                    <a:pt x="1249" y="266"/>
                    <a:pt x="681" y="33"/>
                  </a:cubicBezTo>
                  <a:cubicBezTo>
                    <a:pt x="628" y="11"/>
                    <a:pt x="577" y="1"/>
                    <a:pt x="5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4"/>
            <p:cNvSpPr/>
            <p:nvPr/>
          </p:nvSpPr>
          <p:spPr>
            <a:xfrm>
              <a:off x="5908851" y="2802859"/>
              <a:ext cx="605739" cy="657169"/>
            </a:xfrm>
            <a:custGeom>
              <a:avLst/>
              <a:gdLst/>
              <a:ahLst/>
              <a:cxnLst/>
              <a:rect l="l" t="t" r="r" b="b"/>
              <a:pathLst>
                <a:path w="16913" h="18349" extrusionOk="0">
                  <a:moveTo>
                    <a:pt x="5819" y="5979"/>
                  </a:moveTo>
                  <a:cubicBezTo>
                    <a:pt x="6060" y="5979"/>
                    <a:pt x="6247" y="6054"/>
                    <a:pt x="6338" y="6206"/>
                  </a:cubicBezTo>
                  <a:cubicBezTo>
                    <a:pt x="6505" y="6540"/>
                    <a:pt x="6138" y="7073"/>
                    <a:pt x="5437" y="7474"/>
                  </a:cubicBezTo>
                  <a:cubicBezTo>
                    <a:pt x="5080" y="7670"/>
                    <a:pt x="4723" y="7771"/>
                    <a:pt x="4437" y="7771"/>
                  </a:cubicBezTo>
                  <a:cubicBezTo>
                    <a:pt x="4189" y="7771"/>
                    <a:pt x="3996" y="7695"/>
                    <a:pt x="3903" y="7540"/>
                  </a:cubicBezTo>
                  <a:cubicBezTo>
                    <a:pt x="3703" y="7207"/>
                    <a:pt x="4103" y="6673"/>
                    <a:pt x="4804" y="6306"/>
                  </a:cubicBezTo>
                  <a:cubicBezTo>
                    <a:pt x="5167" y="6088"/>
                    <a:pt x="5531" y="5979"/>
                    <a:pt x="5819" y="5979"/>
                  </a:cubicBezTo>
                  <a:close/>
                  <a:moveTo>
                    <a:pt x="11387" y="9169"/>
                  </a:moveTo>
                  <a:cubicBezTo>
                    <a:pt x="11551" y="9169"/>
                    <a:pt x="11730" y="9192"/>
                    <a:pt x="11909" y="9242"/>
                  </a:cubicBezTo>
                  <a:cubicBezTo>
                    <a:pt x="12542" y="9408"/>
                    <a:pt x="13009" y="9809"/>
                    <a:pt x="12909" y="10076"/>
                  </a:cubicBezTo>
                  <a:cubicBezTo>
                    <a:pt x="12862" y="10286"/>
                    <a:pt x="12552" y="10415"/>
                    <a:pt x="12164" y="10415"/>
                  </a:cubicBezTo>
                  <a:cubicBezTo>
                    <a:pt x="11999" y="10415"/>
                    <a:pt x="11820" y="10392"/>
                    <a:pt x="11642" y="10342"/>
                  </a:cubicBezTo>
                  <a:cubicBezTo>
                    <a:pt x="11008" y="10176"/>
                    <a:pt x="10541" y="9809"/>
                    <a:pt x="10641" y="9508"/>
                  </a:cubicBezTo>
                  <a:cubicBezTo>
                    <a:pt x="10688" y="9298"/>
                    <a:pt x="10998" y="9169"/>
                    <a:pt x="11387" y="9169"/>
                  </a:cubicBezTo>
                  <a:close/>
                  <a:moveTo>
                    <a:pt x="8674" y="13802"/>
                  </a:moveTo>
                  <a:cubicBezTo>
                    <a:pt x="8755" y="13802"/>
                    <a:pt x="8823" y="13829"/>
                    <a:pt x="8873" y="13878"/>
                  </a:cubicBezTo>
                  <a:cubicBezTo>
                    <a:pt x="9007" y="14012"/>
                    <a:pt x="8840" y="14312"/>
                    <a:pt x="8573" y="14545"/>
                  </a:cubicBezTo>
                  <a:cubicBezTo>
                    <a:pt x="8405" y="14713"/>
                    <a:pt x="8225" y="14788"/>
                    <a:pt x="8080" y="14788"/>
                  </a:cubicBezTo>
                  <a:cubicBezTo>
                    <a:pt x="7995" y="14788"/>
                    <a:pt x="7922" y="14762"/>
                    <a:pt x="7872" y="14712"/>
                  </a:cubicBezTo>
                  <a:cubicBezTo>
                    <a:pt x="7739" y="14579"/>
                    <a:pt x="7906" y="14312"/>
                    <a:pt x="8173" y="14045"/>
                  </a:cubicBezTo>
                  <a:cubicBezTo>
                    <a:pt x="8361" y="13878"/>
                    <a:pt x="8536" y="13802"/>
                    <a:pt x="8674" y="13802"/>
                  </a:cubicBezTo>
                  <a:close/>
                  <a:moveTo>
                    <a:pt x="12990" y="1"/>
                  </a:moveTo>
                  <a:cubicBezTo>
                    <a:pt x="12963" y="1"/>
                    <a:pt x="12936" y="1"/>
                    <a:pt x="12909" y="2"/>
                  </a:cubicBezTo>
                  <a:cubicBezTo>
                    <a:pt x="8706" y="168"/>
                    <a:pt x="7972" y="2804"/>
                    <a:pt x="7972" y="2804"/>
                  </a:cubicBezTo>
                  <a:cubicBezTo>
                    <a:pt x="7972" y="2804"/>
                    <a:pt x="6989" y="1431"/>
                    <a:pt x="4638" y="1431"/>
                  </a:cubicBezTo>
                  <a:cubicBezTo>
                    <a:pt x="3988" y="1431"/>
                    <a:pt x="3235" y="1536"/>
                    <a:pt x="2368" y="1803"/>
                  </a:cubicBezTo>
                  <a:cubicBezTo>
                    <a:pt x="1068" y="2203"/>
                    <a:pt x="167" y="3404"/>
                    <a:pt x="0" y="5072"/>
                  </a:cubicBezTo>
                  <a:cubicBezTo>
                    <a:pt x="734" y="4905"/>
                    <a:pt x="1668" y="4763"/>
                    <a:pt x="2460" y="4763"/>
                  </a:cubicBezTo>
                  <a:cubicBezTo>
                    <a:pt x="3252" y="4763"/>
                    <a:pt x="3903" y="4905"/>
                    <a:pt x="4070" y="5305"/>
                  </a:cubicBezTo>
                  <a:cubicBezTo>
                    <a:pt x="4503" y="6206"/>
                    <a:pt x="1801" y="6340"/>
                    <a:pt x="134" y="7207"/>
                  </a:cubicBezTo>
                  <a:cubicBezTo>
                    <a:pt x="334" y="8141"/>
                    <a:pt x="701" y="9075"/>
                    <a:pt x="1234" y="10142"/>
                  </a:cubicBezTo>
                  <a:cubicBezTo>
                    <a:pt x="2172" y="9673"/>
                    <a:pt x="3220" y="9223"/>
                    <a:pt x="3904" y="9223"/>
                  </a:cubicBezTo>
                  <a:cubicBezTo>
                    <a:pt x="4144" y="9223"/>
                    <a:pt x="4340" y="9278"/>
                    <a:pt x="4470" y="9408"/>
                  </a:cubicBezTo>
                  <a:cubicBezTo>
                    <a:pt x="5004" y="10009"/>
                    <a:pt x="3569" y="10743"/>
                    <a:pt x="2302" y="11710"/>
                  </a:cubicBezTo>
                  <a:cubicBezTo>
                    <a:pt x="2835" y="12477"/>
                    <a:pt x="3536" y="13211"/>
                    <a:pt x="4337" y="13978"/>
                  </a:cubicBezTo>
                  <a:cubicBezTo>
                    <a:pt x="5008" y="13387"/>
                    <a:pt x="5680" y="12926"/>
                    <a:pt x="6160" y="12926"/>
                  </a:cubicBezTo>
                  <a:cubicBezTo>
                    <a:pt x="6276" y="12926"/>
                    <a:pt x="6381" y="12953"/>
                    <a:pt x="6471" y="13011"/>
                  </a:cubicBezTo>
                  <a:cubicBezTo>
                    <a:pt x="7038" y="13345"/>
                    <a:pt x="6371" y="14145"/>
                    <a:pt x="5637" y="15146"/>
                  </a:cubicBezTo>
                  <a:cubicBezTo>
                    <a:pt x="6171" y="15579"/>
                    <a:pt x="6738" y="16013"/>
                    <a:pt x="7372" y="16413"/>
                  </a:cubicBezTo>
                  <a:cubicBezTo>
                    <a:pt x="7932" y="15986"/>
                    <a:pt x="8450" y="15688"/>
                    <a:pt x="8857" y="15688"/>
                  </a:cubicBezTo>
                  <a:cubicBezTo>
                    <a:pt x="8959" y="15688"/>
                    <a:pt x="9053" y="15706"/>
                    <a:pt x="9140" y="15746"/>
                  </a:cubicBezTo>
                  <a:cubicBezTo>
                    <a:pt x="9574" y="16013"/>
                    <a:pt x="9240" y="16547"/>
                    <a:pt x="8740" y="17247"/>
                  </a:cubicBezTo>
                  <a:cubicBezTo>
                    <a:pt x="9340" y="17648"/>
                    <a:pt x="9974" y="17981"/>
                    <a:pt x="10641" y="18348"/>
                  </a:cubicBezTo>
                  <a:cubicBezTo>
                    <a:pt x="11141" y="17814"/>
                    <a:pt x="11642" y="17247"/>
                    <a:pt x="12042" y="16714"/>
                  </a:cubicBezTo>
                  <a:cubicBezTo>
                    <a:pt x="11308" y="16213"/>
                    <a:pt x="10841" y="15813"/>
                    <a:pt x="11175" y="15413"/>
                  </a:cubicBezTo>
                  <a:cubicBezTo>
                    <a:pt x="11291" y="15267"/>
                    <a:pt x="11502" y="15204"/>
                    <a:pt x="11773" y="15204"/>
                  </a:cubicBezTo>
                  <a:cubicBezTo>
                    <a:pt x="12123" y="15204"/>
                    <a:pt x="12572" y="15310"/>
                    <a:pt x="13043" y="15479"/>
                  </a:cubicBezTo>
                  <a:cubicBezTo>
                    <a:pt x="13510" y="14846"/>
                    <a:pt x="13910" y="14245"/>
                    <a:pt x="14244" y="13678"/>
                  </a:cubicBezTo>
                  <a:cubicBezTo>
                    <a:pt x="13210" y="13011"/>
                    <a:pt x="12342" y="12477"/>
                    <a:pt x="12743" y="11977"/>
                  </a:cubicBezTo>
                  <a:cubicBezTo>
                    <a:pt x="12865" y="11818"/>
                    <a:pt x="13078" y="11753"/>
                    <a:pt x="13347" y="11753"/>
                  </a:cubicBezTo>
                  <a:cubicBezTo>
                    <a:pt x="13811" y="11753"/>
                    <a:pt x="14444" y="11945"/>
                    <a:pt x="15078" y="12177"/>
                  </a:cubicBezTo>
                  <a:cubicBezTo>
                    <a:pt x="15578" y="11210"/>
                    <a:pt x="15945" y="10242"/>
                    <a:pt x="16245" y="9375"/>
                  </a:cubicBezTo>
                  <a:cubicBezTo>
                    <a:pt x="14711" y="8875"/>
                    <a:pt x="13110" y="8675"/>
                    <a:pt x="13443" y="7907"/>
                  </a:cubicBezTo>
                  <a:cubicBezTo>
                    <a:pt x="13627" y="7540"/>
                    <a:pt x="14296" y="7410"/>
                    <a:pt x="15102" y="7410"/>
                  </a:cubicBezTo>
                  <a:cubicBezTo>
                    <a:pt x="15614" y="7410"/>
                    <a:pt x="16181" y="7463"/>
                    <a:pt x="16712" y="7540"/>
                  </a:cubicBezTo>
                  <a:cubicBezTo>
                    <a:pt x="16912" y="6373"/>
                    <a:pt x="16912" y="5339"/>
                    <a:pt x="16846" y="4405"/>
                  </a:cubicBezTo>
                  <a:cubicBezTo>
                    <a:pt x="16534" y="4360"/>
                    <a:pt x="16202" y="4345"/>
                    <a:pt x="15866" y="4345"/>
                  </a:cubicBezTo>
                  <a:cubicBezTo>
                    <a:pt x="15050" y="4345"/>
                    <a:pt x="14207" y="4438"/>
                    <a:pt x="13565" y="4438"/>
                  </a:cubicBezTo>
                  <a:cubicBezTo>
                    <a:pt x="12886" y="4438"/>
                    <a:pt x="12433" y="4333"/>
                    <a:pt x="12476" y="3904"/>
                  </a:cubicBezTo>
                  <a:cubicBezTo>
                    <a:pt x="12542" y="3071"/>
                    <a:pt x="14744" y="2570"/>
                    <a:pt x="16245" y="2337"/>
                  </a:cubicBezTo>
                  <a:cubicBezTo>
                    <a:pt x="15558" y="832"/>
                    <a:pt x="14358" y="1"/>
                    <a:pt x="12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4"/>
            <p:cNvSpPr/>
            <p:nvPr/>
          </p:nvSpPr>
          <p:spPr>
            <a:xfrm>
              <a:off x="5908851" y="2850348"/>
              <a:ext cx="382325" cy="608461"/>
            </a:xfrm>
            <a:custGeom>
              <a:avLst/>
              <a:gdLst/>
              <a:ahLst/>
              <a:cxnLst/>
              <a:rect l="l" t="t" r="r" b="b"/>
              <a:pathLst>
                <a:path w="10675" h="16989" extrusionOk="0">
                  <a:moveTo>
                    <a:pt x="5742" y="4616"/>
                  </a:moveTo>
                  <a:cubicBezTo>
                    <a:pt x="5994" y="4616"/>
                    <a:pt x="6196" y="4692"/>
                    <a:pt x="6305" y="4847"/>
                  </a:cubicBezTo>
                  <a:cubicBezTo>
                    <a:pt x="6505" y="5180"/>
                    <a:pt x="6071" y="5714"/>
                    <a:pt x="5404" y="6081"/>
                  </a:cubicBezTo>
                  <a:cubicBezTo>
                    <a:pt x="5040" y="6299"/>
                    <a:pt x="4676" y="6408"/>
                    <a:pt x="4388" y="6408"/>
                  </a:cubicBezTo>
                  <a:cubicBezTo>
                    <a:pt x="4148" y="6408"/>
                    <a:pt x="3961" y="6333"/>
                    <a:pt x="3870" y="6181"/>
                  </a:cubicBezTo>
                  <a:cubicBezTo>
                    <a:pt x="3669" y="5847"/>
                    <a:pt x="4070" y="5314"/>
                    <a:pt x="4737" y="4913"/>
                  </a:cubicBezTo>
                  <a:cubicBezTo>
                    <a:pt x="5094" y="4717"/>
                    <a:pt x="5452" y="4616"/>
                    <a:pt x="5742" y="4616"/>
                  </a:cubicBezTo>
                  <a:close/>
                  <a:moveTo>
                    <a:pt x="8674" y="12476"/>
                  </a:moveTo>
                  <a:cubicBezTo>
                    <a:pt x="8755" y="12476"/>
                    <a:pt x="8823" y="12503"/>
                    <a:pt x="8873" y="12552"/>
                  </a:cubicBezTo>
                  <a:cubicBezTo>
                    <a:pt x="9007" y="12686"/>
                    <a:pt x="8873" y="12986"/>
                    <a:pt x="8573" y="13219"/>
                  </a:cubicBezTo>
                  <a:cubicBezTo>
                    <a:pt x="8405" y="13387"/>
                    <a:pt x="8225" y="13462"/>
                    <a:pt x="8080" y="13462"/>
                  </a:cubicBezTo>
                  <a:cubicBezTo>
                    <a:pt x="7995" y="13462"/>
                    <a:pt x="7922" y="13436"/>
                    <a:pt x="7872" y="13386"/>
                  </a:cubicBezTo>
                  <a:cubicBezTo>
                    <a:pt x="7739" y="13253"/>
                    <a:pt x="7906" y="12986"/>
                    <a:pt x="8173" y="12719"/>
                  </a:cubicBezTo>
                  <a:cubicBezTo>
                    <a:pt x="8361" y="12552"/>
                    <a:pt x="8536" y="12476"/>
                    <a:pt x="8674" y="12476"/>
                  </a:cubicBezTo>
                  <a:close/>
                  <a:moveTo>
                    <a:pt x="4664" y="1"/>
                  </a:moveTo>
                  <a:cubicBezTo>
                    <a:pt x="4009" y="1"/>
                    <a:pt x="3246" y="106"/>
                    <a:pt x="2368" y="377"/>
                  </a:cubicBezTo>
                  <a:cubicBezTo>
                    <a:pt x="1068" y="811"/>
                    <a:pt x="167" y="2011"/>
                    <a:pt x="0" y="3679"/>
                  </a:cubicBezTo>
                  <a:cubicBezTo>
                    <a:pt x="751" y="3546"/>
                    <a:pt x="1685" y="3421"/>
                    <a:pt x="2477" y="3421"/>
                  </a:cubicBezTo>
                  <a:cubicBezTo>
                    <a:pt x="3269" y="3421"/>
                    <a:pt x="3920" y="3546"/>
                    <a:pt x="4103" y="3913"/>
                  </a:cubicBezTo>
                  <a:cubicBezTo>
                    <a:pt x="4537" y="4847"/>
                    <a:pt x="1835" y="4980"/>
                    <a:pt x="167" y="5847"/>
                  </a:cubicBezTo>
                  <a:cubicBezTo>
                    <a:pt x="367" y="6748"/>
                    <a:pt x="734" y="7715"/>
                    <a:pt x="1268" y="8750"/>
                  </a:cubicBezTo>
                  <a:cubicBezTo>
                    <a:pt x="2204" y="8306"/>
                    <a:pt x="3249" y="7863"/>
                    <a:pt x="3933" y="7863"/>
                  </a:cubicBezTo>
                  <a:cubicBezTo>
                    <a:pt x="4176" y="7863"/>
                    <a:pt x="4373" y="7918"/>
                    <a:pt x="4503" y="8049"/>
                  </a:cubicBezTo>
                  <a:cubicBezTo>
                    <a:pt x="5037" y="8649"/>
                    <a:pt x="3603" y="9383"/>
                    <a:pt x="2335" y="10351"/>
                  </a:cubicBezTo>
                  <a:cubicBezTo>
                    <a:pt x="2869" y="11085"/>
                    <a:pt x="3569" y="11852"/>
                    <a:pt x="4370" y="12586"/>
                  </a:cubicBezTo>
                  <a:cubicBezTo>
                    <a:pt x="5041" y="12022"/>
                    <a:pt x="5712" y="11566"/>
                    <a:pt x="6192" y="11566"/>
                  </a:cubicBezTo>
                  <a:cubicBezTo>
                    <a:pt x="6308" y="11566"/>
                    <a:pt x="6414" y="11593"/>
                    <a:pt x="6505" y="11652"/>
                  </a:cubicBezTo>
                  <a:cubicBezTo>
                    <a:pt x="7072" y="11985"/>
                    <a:pt x="6405" y="12752"/>
                    <a:pt x="5671" y="13753"/>
                  </a:cubicBezTo>
                  <a:cubicBezTo>
                    <a:pt x="6205" y="14220"/>
                    <a:pt x="6772" y="14654"/>
                    <a:pt x="7405" y="15054"/>
                  </a:cubicBezTo>
                  <a:cubicBezTo>
                    <a:pt x="7966" y="14627"/>
                    <a:pt x="8484" y="14328"/>
                    <a:pt x="8890" y="14328"/>
                  </a:cubicBezTo>
                  <a:cubicBezTo>
                    <a:pt x="8992" y="14328"/>
                    <a:pt x="9087" y="14347"/>
                    <a:pt x="9173" y="14387"/>
                  </a:cubicBezTo>
                  <a:cubicBezTo>
                    <a:pt x="9640" y="14654"/>
                    <a:pt x="9273" y="15187"/>
                    <a:pt x="8806" y="15888"/>
                  </a:cubicBezTo>
                  <a:cubicBezTo>
                    <a:pt x="9373" y="16255"/>
                    <a:pt x="10007" y="16588"/>
                    <a:pt x="10674" y="16989"/>
                  </a:cubicBezTo>
                  <a:lnTo>
                    <a:pt x="8006" y="1311"/>
                  </a:lnTo>
                  <a:cubicBezTo>
                    <a:pt x="8006" y="1311"/>
                    <a:pt x="8005" y="1311"/>
                    <a:pt x="8005" y="1311"/>
                  </a:cubicBezTo>
                  <a:cubicBezTo>
                    <a:pt x="7961" y="1311"/>
                    <a:pt x="6976" y="1"/>
                    <a:pt x="4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4"/>
            <p:cNvSpPr/>
            <p:nvPr/>
          </p:nvSpPr>
          <p:spPr>
            <a:xfrm>
              <a:off x="6225412" y="3701286"/>
              <a:ext cx="985665" cy="594995"/>
            </a:xfrm>
            <a:custGeom>
              <a:avLst/>
              <a:gdLst/>
              <a:ahLst/>
              <a:cxnLst/>
              <a:rect l="l" t="t" r="r" b="b"/>
              <a:pathLst>
                <a:path w="27521" h="16613" extrusionOk="0">
                  <a:moveTo>
                    <a:pt x="1" y="0"/>
                  </a:moveTo>
                  <a:lnTo>
                    <a:pt x="1" y="6972"/>
                  </a:lnTo>
                  <a:cubicBezTo>
                    <a:pt x="1" y="12276"/>
                    <a:pt x="4337" y="16612"/>
                    <a:pt x="9641" y="16612"/>
                  </a:cubicBezTo>
                  <a:lnTo>
                    <a:pt x="17880" y="16612"/>
                  </a:lnTo>
                  <a:cubicBezTo>
                    <a:pt x="23184" y="16612"/>
                    <a:pt x="27520" y="12276"/>
                    <a:pt x="27520" y="6972"/>
                  </a:cubicBezTo>
                  <a:lnTo>
                    <a:pt x="275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4"/>
            <p:cNvSpPr/>
            <p:nvPr/>
          </p:nvSpPr>
          <p:spPr>
            <a:xfrm>
              <a:off x="6225400" y="3866150"/>
              <a:ext cx="985704" cy="72899"/>
            </a:xfrm>
            <a:custGeom>
              <a:avLst/>
              <a:gdLst/>
              <a:ahLst/>
              <a:cxnLst/>
              <a:rect l="l" t="t" r="r" b="b"/>
              <a:pathLst>
                <a:path w="38128" h="2036" extrusionOk="0">
                  <a:moveTo>
                    <a:pt x="1" y="1"/>
                  </a:moveTo>
                  <a:lnTo>
                    <a:pt x="1" y="2035"/>
                  </a:lnTo>
                  <a:lnTo>
                    <a:pt x="38128" y="2035"/>
                  </a:lnTo>
                  <a:lnTo>
                    <a:pt x="381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4"/>
            <p:cNvSpPr/>
            <p:nvPr/>
          </p:nvSpPr>
          <p:spPr>
            <a:xfrm>
              <a:off x="6681791" y="3701286"/>
              <a:ext cx="529274" cy="594995"/>
            </a:xfrm>
            <a:custGeom>
              <a:avLst/>
              <a:gdLst/>
              <a:ahLst/>
              <a:cxnLst/>
              <a:rect l="l" t="t" r="r" b="b"/>
              <a:pathLst>
                <a:path w="14778" h="16613" extrusionOk="0">
                  <a:moveTo>
                    <a:pt x="9640" y="0"/>
                  </a:moveTo>
                  <a:lnTo>
                    <a:pt x="9640" y="6972"/>
                  </a:lnTo>
                  <a:cubicBezTo>
                    <a:pt x="9640" y="12276"/>
                    <a:pt x="5304" y="16612"/>
                    <a:pt x="0" y="16612"/>
                  </a:cubicBezTo>
                  <a:lnTo>
                    <a:pt x="5137" y="16612"/>
                  </a:lnTo>
                  <a:cubicBezTo>
                    <a:pt x="10441" y="16612"/>
                    <a:pt x="14777" y="12276"/>
                    <a:pt x="14777" y="6972"/>
                  </a:cubicBezTo>
                  <a:lnTo>
                    <a:pt x="14777" y="0"/>
                  </a:lnTo>
                  <a:close/>
                </a:path>
              </a:pathLst>
            </a:custGeom>
            <a:solidFill>
              <a:srgbClr val="F2B6B6">
                <a:alpha val="7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4"/>
            <p:cNvSpPr/>
            <p:nvPr/>
          </p:nvSpPr>
          <p:spPr>
            <a:xfrm>
              <a:off x="6194361" y="3657092"/>
              <a:ext cx="1048986" cy="92009"/>
            </a:xfrm>
            <a:custGeom>
              <a:avLst/>
              <a:gdLst/>
              <a:ahLst/>
              <a:cxnLst/>
              <a:rect l="l" t="t" r="r" b="b"/>
              <a:pathLst>
                <a:path w="29289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29288" y="2569"/>
                  </a:lnTo>
                  <a:lnTo>
                    <a:pt x="292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0" name="Google Shape;3050;p44"/>
          <p:cNvSpPr/>
          <p:nvPr/>
        </p:nvSpPr>
        <p:spPr>
          <a:xfrm rot="4530539">
            <a:off x="4781660" y="300458"/>
            <a:ext cx="5442787" cy="4754349"/>
          </a:xfrm>
          <a:custGeom>
            <a:avLst/>
            <a:gdLst/>
            <a:ahLst/>
            <a:cxnLst/>
            <a:rect l="l" t="t" r="r" b="b"/>
            <a:pathLst>
              <a:path w="91344" h="81637" extrusionOk="0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rgbClr val="C8D9AD">
              <a:alpha val="44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8B0BCD-DB4F-881B-2326-04B796FA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" y="2652041"/>
            <a:ext cx="1587812" cy="16329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A1A7C4-28F9-B11D-E59B-8682B11D8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780" y="2652041"/>
            <a:ext cx="1608213" cy="16212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195A59-504F-7709-6AF8-A099CA895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678" y="2652221"/>
            <a:ext cx="1672124" cy="16324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5A3D5FE-2B0D-1BF6-B6E3-C4AEAF2D0DC1}"/>
              </a:ext>
            </a:extLst>
          </p:cNvPr>
          <p:cNvSpPr txBox="1"/>
          <p:nvPr/>
        </p:nvSpPr>
        <p:spPr>
          <a:xfrm>
            <a:off x="1881135" y="4430009"/>
            <a:ext cx="1455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i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Bacterial Spot</a:t>
            </a:r>
            <a:endParaRPr lang="en-US" altLang="zh-CN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0E8F6B-A78B-ED30-2AD8-1FAF1182CCD9}"/>
              </a:ext>
            </a:extLst>
          </p:cNvPr>
          <p:cNvSpPr txBox="1"/>
          <p:nvPr/>
        </p:nvSpPr>
        <p:spPr>
          <a:xfrm>
            <a:off x="3820883" y="4430009"/>
            <a:ext cx="1303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i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Late Blight</a:t>
            </a:r>
            <a:endParaRPr lang="en-US" altLang="zh-CN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8F41B2-0402-5068-7BCA-1341FBC8E594}"/>
              </a:ext>
            </a:extLst>
          </p:cNvPr>
          <p:cNvSpPr txBox="1"/>
          <p:nvPr/>
        </p:nvSpPr>
        <p:spPr>
          <a:xfrm>
            <a:off x="70825" y="4430009"/>
            <a:ext cx="1455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i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Early Blight</a:t>
            </a:r>
            <a:endParaRPr lang="en-US" altLang="zh-CN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1760740" y="2571750"/>
            <a:ext cx="573679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altLang="zh-CN" sz="4800" dirty="0"/>
              <a:t>Dataset and Photos We Collected</a:t>
            </a: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01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CF97289-BF65-67D6-E7F2-B6D62B7313D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3FCE506-1AA6-8A2E-0B15-C305B0D8BF5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21FF6F-0CB3-16AB-1F7C-3331419CF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11"/>
          <a:stretch/>
        </p:blipFill>
        <p:spPr>
          <a:xfrm>
            <a:off x="-63610" y="1047866"/>
            <a:ext cx="9207610" cy="409563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DE90FAC-81EB-3FBA-326E-765E0F4F7DE1}"/>
              </a:ext>
            </a:extLst>
          </p:cNvPr>
          <p:cNvSpPr txBox="1"/>
          <p:nvPr/>
        </p:nvSpPr>
        <p:spPr>
          <a:xfrm>
            <a:off x="1459062" y="447414"/>
            <a:ext cx="7263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altLang="zh-CN" sz="2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https://www.kaggle.com/datasets/emmarex/plantdisease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BF94AC-42D6-B577-1C8D-9DF02202112D}"/>
              </a:ext>
            </a:extLst>
          </p:cNvPr>
          <p:cNvSpPr txBox="1"/>
          <p:nvPr/>
        </p:nvSpPr>
        <p:spPr>
          <a:xfrm>
            <a:off x="2708104" y="1242952"/>
            <a:ext cx="3346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More than 24k images !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98B9A4-2534-A9F2-5A9E-7728E8D182FA}"/>
              </a:ext>
            </a:extLst>
          </p:cNvPr>
          <p:cNvSpPr/>
          <p:nvPr/>
        </p:nvSpPr>
        <p:spPr>
          <a:xfrm>
            <a:off x="3147992" y="2381251"/>
            <a:ext cx="1233176" cy="3809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65000"/>
                </a:schemeClr>
              </a:solidFill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72AB7959-CFC8-A8E7-0CA1-7383F582E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1667" y="4111691"/>
            <a:ext cx="36336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000" b="1" i="1" dirty="0">
                <a:solidFill>
                  <a:schemeClr val="tx1"/>
                </a:solidFill>
              </a:rPr>
              <a:t>Classes: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000" b="1" i="1" dirty="0">
                <a:solidFill>
                  <a:schemeClr val="tx1"/>
                </a:solidFill>
              </a:rPr>
              <a:t>Plant + disease/health condition</a:t>
            </a:r>
            <a:endParaRPr lang="en-US" altLang="zh-CN" sz="1000" b="1" dirty="0">
              <a:solidFill>
                <a:schemeClr val="tx1"/>
              </a:solidFill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E4937"/>
                </a:solidFill>
                <a:effectLst/>
                <a:latin typeface="Arial Unicode MS"/>
                <a:ea typeface="Roboto Mono"/>
              </a:rPr>
              <a:t>'Pepper_bell_Bacterial_spot’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E4937"/>
              </a:solidFill>
              <a:effectLst/>
              <a:latin typeface="Arial Unicode MS"/>
              <a:ea typeface="Roboto Mono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E4937"/>
                </a:solidFill>
                <a:effectLst/>
                <a:latin typeface="Arial Unicode MS"/>
                <a:ea typeface="Roboto Mono"/>
              </a:rPr>
              <a:t>'Pepper_bell_healthy’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E4937"/>
              </a:solidFill>
              <a:effectLst/>
              <a:latin typeface="Arial Unicode MS"/>
              <a:ea typeface="Roboto Mono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E4937"/>
                </a:solidFill>
                <a:effectLst/>
                <a:latin typeface="Arial Unicode MS"/>
                <a:ea typeface="Roboto Mono"/>
              </a:rPr>
              <a:t>'Potato_Early_blight’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E4937"/>
              </a:solidFill>
              <a:effectLst/>
              <a:latin typeface="Arial Unicode MS"/>
              <a:ea typeface="Roboto Mono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E4937"/>
                </a:solidFill>
                <a:effectLst/>
                <a:latin typeface="Arial Unicode MS"/>
                <a:ea typeface="Roboto Mono"/>
              </a:rPr>
              <a:t>'Potato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4E4937"/>
                </a:solidFill>
                <a:effectLst/>
                <a:latin typeface="Arial Unicode MS"/>
                <a:ea typeface="Roboto Mono"/>
              </a:rPr>
              <a:t>_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E4937"/>
                </a:solidFill>
                <a:effectLst/>
                <a:latin typeface="Arial Unicode MS"/>
                <a:ea typeface="Roboto Mono"/>
              </a:rPr>
              <a:t>Late_blight’</a:t>
            </a:r>
            <a:r>
              <a:rPr lang="en-US" altLang="zh-CN" sz="1000" dirty="0">
                <a:solidFill>
                  <a:srgbClr val="4E4937"/>
                </a:solidFill>
                <a:latin typeface="Arial Unicode MS"/>
              </a:rPr>
              <a:t>……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4E4937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9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5FB449-AE8C-F320-37AA-346E257032FD}"/>
              </a:ext>
            </a:extLst>
          </p:cNvPr>
          <p:cNvSpPr txBox="1"/>
          <p:nvPr/>
        </p:nvSpPr>
        <p:spPr>
          <a:xfrm>
            <a:off x="1786579" y="975756"/>
            <a:ext cx="5709936" cy="53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2800"/>
            </a:pPr>
            <a:r>
              <a:rPr lang="en-US" altLang="zh-CN" sz="28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Denk One"/>
                <a:sym typeface="Denk One"/>
              </a:rPr>
              <a:t>Plants photos in UIC campus </a:t>
            </a:r>
            <a:endParaRPr lang="zh-CN" altLang="en-US" sz="2800" b="1" dirty="0">
              <a:solidFill>
                <a:schemeClr val="accent1">
                  <a:lumMod val="75000"/>
                  <a:lumOff val="25000"/>
                </a:schemeClr>
              </a:solidFill>
              <a:latin typeface="Denk One"/>
              <a:sym typeface="Denk One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B16045-C79A-8FFB-B976-2FA7C1ED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89" y="1577586"/>
            <a:ext cx="2504218" cy="19529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FB824E-CD51-B347-B55E-5AB783B5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38" y="1595296"/>
            <a:ext cx="2504218" cy="19617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060C75-69E9-ED4D-1797-24CEAB283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22" y="1595296"/>
            <a:ext cx="2504219" cy="19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1541" y="2673931"/>
            <a:ext cx="5095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altLang="zh-CN" sz="5400" dirty="0"/>
              <a:t>Data Prepoccessing</a:t>
            </a: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335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6"/>
          <p:cNvSpPr txBox="1">
            <a:spLocks noGrp="1"/>
          </p:cNvSpPr>
          <p:nvPr>
            <p:ph type="title" idx="15"/>
          </p:nvPr>
        </p:nvSpPr>
        <p:spPr>
          <a:xfrm>
            <a:off x="-766894" y="2458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Data Augmentation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EFB5BCC-005D-28FA-254B-502143B4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3D84D13-B339-AF94-3383-09D5ABBC6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F575A1DC-F960-929E-FF28-4AA0FDC7953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7424024F-D5C2-2088-0AEE-DE8780B9B71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3C4281DE-9E39-F92E-55E8-A6BE834C1F86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01D60450-FDCC-AAAC-CD01-401005969A1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7BCE4B0F-DAEC-F544-9A03-663CC29B241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副标题 16">
            <a:extLst>
              <a:ext uri="{FF2B5EF4-FFF2-40B4-BE49-F238E27FC236}">
                <a16:creationId xmlns:a16="http://schemas.microsoft.com/office/drawing/2014/main" id="{4727DD57-28BB-01DC-9EE3-1F93D1DCBA9E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副标题 20">
            <a:extLst>
              <a:ext uri="{FF2B5EF4-FFF2-40B4-BE49-F238E27FC236}">
                <a16:creationId xmlns:a16="http://schemas.microsoft.com/office/drawing/2014/main" id="{54A9D85F-1489-5B8E-B789-7227EEF5E402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标题 22">
            <a:extLst>
              <a:ext uri="{FF2B5EF4-FFF2-40B4-BE49-F238E27FC236}">
                <a16:creationId xmlns:a16="http://schemas.microsoft.com/office/drawing/2014/main" id="{F6C79370-1F9D-80D1-21CB-E5A6AEC3A575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" name="副标题 24">
            <a:extLst>
              <a:ext uri="{FF2B5EF4-FFF2-40B4-BE49-F238E27FC236}">
                <a16:creationId xmlns:a16="http://schemas.microsoft.com/office/drawing/2014/main" id="{C5367A79-2F78-9100-611C-E85AA6CC0C9B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B2FF449-1B9C-D77F-0C29-CAF5732AD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59" y="1352873"/>
            <a:ext cx="6509302" cy="25717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Middle School - 6th Grade: Vocabulary Skills by Slidesgo">
  <a:themeElements>
    <a:clrScheme name="Simple Light">
      <a:dk1>
        <a:srgbClr val="578A36"/>
      </a:dk1>
      <a:lt1>
        <a:srgbClr val="C8D9AD"/>
      </a:lt1>
      <a:dk2>
        <a:srgbClr val="8EB355"/>
      </a:dk2>
      <a:lt2>
        <a:srgbClr val="4E4937"/>
      </a:lt2>
      <a:accent1>
        <a:srgbClr val="1E3D28"/>
      </a:accent1>
      <a:accent2>
        <a:srgbClr val="3E6949"/>
      </a:accent2>
      <a:accent3>
        <a:srgbClr val="FFFFFF"/>
      </a:accent3>
      <a:accent4>
        <a:srgbClr val="F2B6B6"/>
      </a:accent4>
      <a:accent5>
        <a:srgbClr val="FFCFCA"/>
      </a:accent5>
      <a:accent6>
        <a:srgbClr val="FFE6B3"/>
      </a:accent6>
      <a:hlink>
        <a:srgbClr val="4E49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369</Words>
  <Application>Microsoft Office PowerPoint</Application>
  <PresentationFormat>全屏显示(16:9)</PresentationFormat>
  <Paragraphs>114</Paragraphs>
  <Slides>34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Abadi</vt:lpstr>
      <vt:lpstr>Wingdings</vt:lpstr>
      <vt:lpstr>Denk One</vt:lpstr>
      <vt:lpstr>Batang</vt:lpstr>
      <vt:lpstr>Times New Roman</vt:lpstr>
      <vt:lpstr>Cambria Math</vt:lpstr>
      <vt:lpstr>Poppins</vt:lpstr>
      <vt:lpstr>Fira Sans Extra Condensed</vt:lpstr>
      <vt:lpstr>Arial Unicode MS</vt:lpstr>
      <vt:lpstr>Arial</vt:lpstr>
      <vt:lpstr>Language Arts Subject for Middle School - 6th Grade: Vocabulary Skills by Slidesgo</vt:lpstr>
      <vt:lpstr>Plant Disease Detection App for Farmers </vt:lpstr>
      <vt:lpstr>TABLE OF CONTENTS</vt:lpstr>
      <vt:lpstr>Introduction</vt:lpstr>
      <vt:lpstr>PowerPoint 演示文稿</vt:lpstr>
      <vt:lpstr>Dataset and Photos We Collected</vt:lpstr>
      <vt:lpstr>PowerPoint 演示文稿</vt:lpstr>
      <vt:lpstr>PowerPoint 演示文稿</vt:lpstr>
      <vt:lpstr>Data Prepoccessing</vt:lpstr>
      <vt:lpstr>Data Augmentation</vt:lpstr>
      <vt:lpstr>Methodology</vt:lpstr>
      <vt:lpstr>PowerPoint 演示文稿</vt:lpstr>
      <vt:lpstr>CNN</vt:lpstr>
      <vt:lpstr>PowerPoint 演示文稿</vt:lpstr>
      <vt:lpstr>LeNet</vt:lpstr>
      <vt:lpstr>PowerPoint 演示文稿</vt:lpstr>
      <vt:lpstr>AlexNet</vt:lpstr>
      <vt:lpstr>PowerPoint 演示文稿</vt:lpstr>
      <vt:lpstr>Inception</vt:lpstr>
      <vt:lpstr>PowerPoint 演示文稿</vt:lpstr>
      <vt:lpstr>ResNet</vt:lpstr>
      <vt:lpstr>PowerPoint 演示文稿</vt:lpstr>
      <vt:lpstr>PowerPoint 演示文稿</vt:lpstr>
      <vt:lpstr>PowerPoint 演示文稿</vt:lpstr>
      <vt:lpstr>Siamese Network</vt:lpstr>
      <vt:lpstr>WHAT IS A SIAMESE NETWORK?</vt:lpstr>
      <vt:lpstr>Network Architecture</vt:lpstr>
      <vt:lpstr>Siamese Network</vt:lpstr>
      <vt:lpstr>TRAINING RESULTS</vt:lpstr>
      <vt:lpstr>Summarry  </vt:lpstr>
      <vt:lpstr>PowerPoint 演示文稿</vt:lpstr>
      <vt:lpstr>Deployment on Android   </vt:lpstr>
      <vt:lpstr>Tflite model</vt:lpstr>
      <vt:lpstr>Android Apk</vt:lpstr>
      <vt:lpstr>Demo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Disease Detection App for Farmers</dc:title>
  <dc:creator>徐贺</dc:creator>
  <cp:lastModifiedBy>XIE CRAB</cp:lastModifiedBy>
  <cp:revision>17</cp:revision>
  <dcterms:modified xsi:type="dcterms:W3CDTF">2022-12-13T04:05:44Z</dcterms:modified>
</cp:coreProperties>
</file>